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0" r:id="rId2"/>
    <p:sldId id="296" r:id="rId3"/>
    <p:sldId id="256" r:id="rId4"/>
    <p:sldId id="319" r:id="rId5"/>
    <p:sldId id="320" r:id="rId6"/>
    <p:sldId id="277" r:id="rId7"/>
    <p:sldId id="316" r:id="rId8"/>
    <p:sldId id="265" r:id="rId9"/>
    <p:sldId id="321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2248" y="128"/>
      </p:cViewPr>
      <p:guideLst/>
    </p:cSldViewPr>
  </p:slide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342991-AA4F-2243-9875-5BDC31D68C8B}" type="doc">
      <dgm:prSet loTypeId="urn:microsoft.com/office/officeart/2005/8/layout/orgChar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6D7F227-2687-C444-898F-B3A5CD602C1B}">
      <dgm:prSet phldrT="[Texte]" custT="1"/>
      <dgm:spPr/>
      <dgm:t>
        <a:bodyPr/>
        <a:lstStyle/>
        <a:p>
          <a:r>
            <a:rPr lang="fr-FR" sz="1400" dirty="0">
              <a:latin typeface="Cambria" panose="02040503050406030204" pitchFamily="18" charset="0"/>
            </a:rPr>
            <a:t>APOGEIA</a:t>
          </a:r>
        </a:p>
      </dgm:t>
    </dgm:pt>
    <dgm:pt modelId="{9D306504-C455-EF46-B9C2-BD2F9AABEFF2}" type="parTrans" cxnId="{2985CD13-B0B7-8D48-B472-8B22B0A4FA1E}">
      <dgm:prSet/>
      <dgm:spPr/>
      <dgm:t>
        <a:bodyPr/>
        <a:lstStyle/>
        <a:p>
          <a:endParaRPr lang="fr-FR"/>
        </a:p>
      </dgm:t>
    </dgm:pt>
    <dgm:pt modelId="{1FB48A39-7FF5-5D45-B649-0466CB87DD4C}" type="sibTrans" cxnId="{2985CD13-B0B7-8D48-B472-8B22B0A4FA1E}">
      <dgm:prSet/>
      <dgm:spPr/>
      <dgm:t>
        <a:bodyPr/>
        <a:lstStyle/>
        <a:p>
          <a:endParaRPr lang="fr-FR"/>
        </a:p>
      </dgm:t>
    </dgm:pt>
    <dgm:pt modelId="{74C7B8D9-76CC-E345-BAFC-A8A11E0C571B}" type="asst">
      <dgm:prSet phldrT="[Texte]" custT="1"/>
      <dgm:spPr/>
      <dgm:t>
        <a:bodyPr/>
        <a:lstStyle/>
        <a:p>
          <a:r>
            <a:rPr lang="fr-FR" sz="1400" dirty="0">
              <a:latin typeface="Cambria" panose="02040503050406030204" pitchFamily="18" charset="0"/>
            </a:rPr>
            <a:t>WP1 Management</a:t>
          </a:r>
        </a:p>
      </dgm:t>
    </dgm:pt>
    <dgm:pt modelId="{94121105-6A30-C143-83BE-FEB81C519197}" type="parTrans" cxnId="{1C094FA4-ACD4-3244-B5FF-494B9AD502CB}">
      <dgm:prSet/>
      <dgm:spPr/>
      <dgm:t>
        <a:bodyPr/>
        <a:lstStyle/>
        <a:p>
          <a:endParaRPr lang="fr-FR" sz="2000">
            <a:latin typeface="Cambria" panose="02040503050406030204" pitchFamily="18" charset="0"/>
          </a:endParaRPr>
        </a:p>
      </dgm:t>
    </dgm:pt>
    <dgm:pt modelId="{56943CA8-591B-464F-86F1-FD1DDB914A92}" type="sibTrans" cxnId="{1C094FA4-ACD4-3244-B5FF-494B9AD502CB}">
      <dgm:prSet/>
      <dgm:spPr/>
      <dgm:t>
        <a:bodyPr/>
        <a:lstStyle/>
        <a:p>
          <a:endParaRPr lang="fr-FR"/>
        </a:p>
      </dgm:t>
    </dgm:pt>
    <dgm:pt modelId="{DEF2BBF7-51AC-D943-9558-FF35FFAAB184}">
      <dgm:prSet phldrT="[Texte]" custT="1"/>
      <dgm:spPr/>
      <dgm:t>
        <a:bodyPr/>
        <a:lstStyle/>
        <a:p>
          <a:r>
            <a:rPr lang="fr-FR" sz="1400" dirty="0">
              <a:latin typeface="Cambria" panose="02040503050406030204" pitchFamily="18" charset="0"/>
            </a:rPr>
            <a:t>WP5   </a:t>
          </a:r>
          <a:r>
            <a:rPr lang="fr-FR" sz="1400" dirty="0" err="1">
              <a:latin typeface="Cambria" panose="02040503050406030204" pitchFamily="18" charset="0"/>
            </a:rPr>
            <a:t>Fiber</a:t>
          </a:r>
          <a:r>
            <a:rPr lang="fr-FR" sz="1400" dirty="0">
              <a:latin typeface="Cambria" panose="02040503050406030204" pitchFamily="18" charset="0"/>
            </a:rPr>
            <a:t> and mobile </a:t>
          </a:r>
          <a:r>
            <a:rPr lang="fr-FR" sz="1400" dirty="0" err="1">
              <a:latin typeface="Cambria" panose="02040503050406030204" pitchFamily="18" charset="0"/>
            </a:rPr>
            <a:t>sensors</a:t>
          </a:r>
          <a:endParaRPr lang="fr-FR" sz="1400" dirty="0">
            <a:latin typeface="Cambria" panose="02040503050406030204" pitchFamily="18" charset="0"/>
          </a:endParaRPr>
        </a:p>
      </dgm:t>
    </dgm:pt>
    <dgm:pt modelId="{21F1C652-CAFE-4F4E-B3CE-E8918F2F0659}" type="parTrans" cxnId="{7FF0397C-B451-7E4A-AF73-C1E1BC278B89}">
      <dgm:prSet/>
      <dgm:spPr/>
      <dgm:t>
        <a:bodyPr/>
        <a:lstStyle/>
        <a:p>
          <a:endParaRPr lang="fr-FR" sz="2000">
            <a:latin typeface="Cambria" panose="02040503050406030204" pitchFamily="18" charset="0"/>
          </a:endParaRPr>
        </a:p>
      </dgm:t>
    </dgm:pt>
    <dgm:pt modelId="{97FA6928-D808-9C4C-8A5B-D217A07D125C}" type="sibTrans" cxnId="{7FF0397C-B451-7E4A-AF73-C1E1BC278B89}">
      <dgm:prSet/>
      <dgm:spPr/>
      <dgm:t>
        <a:bodyPr/>
        <a:lstStyle/>
        <a:p>
          <a:endParaRPr lang="fr-FR"/>
        </a:p>
      </dgm:t>
    </dgm:pt>
    <dgm:pt modelId="{989EB2AB-0E4D-D24A-A61C-1E5D35CA6F18}">
      <dgm:prSet phldrT="[Texte]" custT="1"/>
      <dgm:spPr/>
      <dgm:t>
        <a:bodyPr/>
        <a:lstStyle/>
        <a:p>
          <a:r>
            <a:rPr lang="fr-FR" sz="1400" dirty="0">
              <a:latin typeface="Cambria" panose="02040503050406030204" pitchFamily="18" charset="0"/>
            </a:rPr>
            <a:t>WP7 Underground technologies</a:t>
          </a:r>
        </a:p>
      </dgm:t>
    </dgm:pt>
    <dgm:pt modelId="{74C61D2E-7E61-8D44-8D97-70094BACCDFC}" type="parTrans" cxnId="{D315F768-175C-8B4E-9B2C-0FA5859A2F0A}">
      <dgm:prSet/>
      <dgm:spPr/>
      <dgm:t>
        <a:bodyPr/>
        <a:lstStyle/>
        <a:p>
          <a:endParaRPr lang="fr-FR" sz="2000">
            <a:latin typeface="Cambria" panose="02040503050406030204" pitchFamily="18" charset="0"/>
          </a:endParaRPr>
        </a:p>
      </dgm:t>
    </dgm:pt>
    <dgm:pt modelId="{051DE74C-AD15-B640-9434-D39E4C17A231}" type="sibTrans" cxnId="{D315F768-175C-8B4E-9B2C-0FA5859A2F0A}">
      <dgm:prSet/>
      <dgm:spPr/>
      <dgm:t>
        <a:bodyPr/>
        <a:lstStyle/>
        <a:p>
          <a:endParaRPr lang="fr-FR"/>
        </a:p>
      </dgm:t>
    </dgm:pt>
    <dgm:pt modelId="{73B4B14F-3F17-D847-8F2F-CDD78FE12EF9}">
      <dgm:prSet custT="1"/>
      <dgm:spPr/>
      <dgm:t>
        <a:bodyPr/>
        <a:lstStyle/>
        <a:p>
          <a:r>
            <a:rPr lang="fr-FR" sz="1400" dirty="0" err="1">
              <a:latin typeface="Cambria" panose="02040503050406030204" pitchFamily="18" charset="0"/>
            </a:rPr>
            <a:t>Characterisation</a:t>
          </a:r>
          <a:r>
            <a:rPr lang="fr-FR" sz="1400" dirty="0">
              <a:latin typeface="Cambria" panose="02040503050406030204" pitchFamily="18" charset="0"/>
            </a:rPr>
            <a:t> of underground Infrastructures</a:t>
          </a:r>
        </a:p>
      </dgm:t>
    </dgm:pt>
    <dgm:pt modelId="{067E45B0-0E56-7047-9E44-C593EE3AB620}" type="parTrans" cxnId="{1FA0DB16-0C8F-C845-941B-789C490995C4}">
      <dgm:prSet/>
      <dgm:spPr/>
      <dgm:t>
        <a:bodyPr/>
        <a:lstStyle/>
        <a:p>
          <a:endParaRPr lang="fr-FR" sz="2000">
            <a:latin typeface="Cambria" panose="02040503050406030204" pitchFamily="18" charset="0"/>
          </a:endParaRPr>
        </a:p>
      </dgm:t>
    </dgm:pt>
    <dgm:pt modelId="{EE1BFA9A-B32D-6B42-A0F4-55058ED7ADCB}" type="sibTrans" cxnId="{1FA0DB16-0C8F-C845-941B-789C490995C4}">
      <dgm:prSet/>
      <dgm:spPr/>
      <dgm:t>
        <a:bodyPr/>
        <a:lstStyle/>
        <a:p>
          <a:endParaRPr lang="fr-FR"/>
        </a:p>
      </dgm:t>
    </dgm:pt>
    <dgm:pt modelId="{59CBA6FF-1601-4742-ADF3-F6E5E3EE0CE8}">
      <dgm:prSet custT="1"/>
      <dgm:spPr/>
      <dgm:t>
        <a:bodyPr/>
        <a:lstStyle/>
        <a:p>
          <a:r>
            <a:rPr lang="fr-FR" sz="1400" dirty="0" err="1">
              <a:latin typeface="Cambria" panose="02040503050406030204" pitchFamily="18" charset="0"/>
            </a:rPr>
            <a:t>Seismic</a:t>
          </a:r>
          <a:r>
            <a:rPr lang="fr-FR" sz="1400" dirty="0">
              <a:latin typeface="Cambria" panose="02040503050406030204" pitchFamily="18" charset="0"/>
            </a:rPr>
            <a:t> and </a:t>
          </a:r>
          <a:r>
            <a:rPr lang="fr-FR" sz="1400" dirty="0" err="1">
              <a:latin typeface="Cambria" panose="02040503050406030204" pitchFamily="18" charset="0"/>
            </a:rPr>
            <a:t>Newtonian</a:t>
          </a:r>
          <a:r>
            <a:rPr lang="fr-FR" sz="1400" dirty="0">
              <a:latin typeface="Cambria" panose="02040503050406030204" pitchFamily="18" charset="0"/>
            </a:rPr>
            <a:t> </a:t>
          </a:r>
          <a:r>
            <a:rPr lang="fr-FR" sz="1400" dirty="0" err="1">
              <a:latin typeface="Cambria" panose="02040503050406030204" pitchFamily="18" charset="0"/>
            </a:rPr>
            <a:t>measurements</a:t>
          </a:r>
          <a:r>
            <a:rPr lang="fr-FR" sz="1400" dirty="0">
              <a:latin typeface="Cambria" panose="02040503050406030204" pitchFamily="18" charset="0"/>
            </a:rPr>
            <a:t> of GW </a:t>
          </a:r>
          <a:r>
            <a:rPr lang="fr-FR" sz="1400" dirty="0" err="1">
              <a:latin typeface="Cambria" panose="02040503050406030204" pitchFamily="18" charset="0"/>
            </a:rPr>
            <a:t>interferometers</a:t>
          </a:r>
          <a:endParaRPr lang="fr-FR" sz="1400" dirty="0">
            <a:latin typeface="Cambria" panose="02040503050406030204" pitchFamily="18" charset="0"/>
          </a:endParaRPr>
        </a:p>
      </dgm:t>
    </dgm:pt>
    <dgm:pt modelId="{C78CCD6A-69D4-E949-8805-7BFF0660A628}" type="parTrans" cxnId="{58CE5CDD-1B58-DB45-A844-20FB38859D84}">
      <dgm:prSet/>
      <dgm:spPr/>
      <dgm:t>
        <a:bodyPr/>
        <a:lstStyle/>
        <a:p>
          <a:endParaRPr lang="fr-FR" sz="2000">
            <a:latin typeface="Cambria" panose="02040503050406030204" pitchFamily="18" charset="0"/>
          </a:endParaRPr>
        </a:p>
      </dgm:t>
    </dgm:pt>
    <dgm:pt modelId="{78C1BF4F-3457-B149-9A26-5E2AB731E07F}" type="sibTrans" cxnId="{58CE5CDD-1B58-DB45-A844-20FB38859D84}">
      <dgm:prSet/>
      <dgm:spPr/>
      <dgm:t>
        <a:bodyPr/>
        <a:lstStyle/>
        <a:p>
          <a:endParaRPr lang="fr-FR"/>
        </a:p>
      </dgm:t>
    </dgm:pt>
    <dgm:pt modelId="{8B65724C-6E1B-484B-BF5D-24812BA2E11C}">
      <dgm:prSet custT="1"/>
      <dgm:spPr/>
      <dgm:t>
        <a:bodyPr/>
        <a:lstStyle/>
        <a:p>
          <a:r>
            <a:rPr lang="fr-FR" sz="1400" dirty="0" err="1">
              <a:latin typeface="Cambria" panose="02040503050406030204" pitchFamily="18" charset="0"/>
            </a:rPr>
            <a:t>Undersea</a:t>
          </a:r>
          <a:r>
            <a:rPr lang="fr-FR" sz="1400" dirty="0">
              <a:latin typeface="Cambria" panose="02040503050406030204" pitchFamily="18" charset="0"/>
            </a:rPr>
            <a:t> large infrastructures</a:t>
          </a:r>
        </a:p>
      </dgm:t>
    </dgm:pt>
    <dgm:pt modelId="{1F8CC5DA-A107-9549-869D-CF2AE7288426}" type="parTrans" cxnId="{A7E2DC86-8523-3245-90E6-0A5C030BAF7E}">
      <dgm:prSet/>
      <dgm:spPr/>
      <dgm:t>
        <a:bodyPr/>
        <a:lstStyle/>
        <a:p>
          <a:endParaRPr lang="fr-FR" sz="2000">
            <a:latin typeface="Cambria" panose="02040503050406030204" pitchFamily="18" charset="0"/>
          </a:endParaRPr>
        </a:p>
      </dgm:t>
    </dgm:pt>
    <dgm:pt modelId="{ADA8D10C-9180-D24C-99EF-B804060181E7}" type="sibTrans" cxnId="{A7E2DC86-8523-3245-90E6-0A5C030BAF7E}">
      <dgm:prSet/>
      <dgm:spPr/>
      <dgm:t>
        <a:bodyPr/>
        <a:lstStyle/>
        <a:p>
          <a:endParaRPr lang="fr-FR"/>
        </a:p>
      </dgm:t>
    </dgm:pt>
    <dgm:pt modelId="{687FE0D9-D1AC-454E-9C68-F0ADA1952D08}">
      <dgm:prSet custT="1"/>
      <dgm:spPr/>
      <dgm:t>
        <a:bodyPr/>
        <a:lstStyle/>
        <a:p>
          <a:r>
            <a:rPr lang="fr-FR" sz="1400" dirty="0">
              <a:latin typeface="Cambria" panose="02040503050406030204" pitchFamily="18" charset="0"/>
            </a:rPr>
            <a:t>WP8   Data </a:t>
          </a:r>
          <a:r>
            <a:rPr lang="fr-FR" sz="1400" dirty="0" err="1">
              <a:latin typeface="Cambria" panose="02040503050406030204" pitchFamily="18" charset="0"/>
            </a:rPr>
            <a:t>analytics</a:t>
          </a:r>
          <a:r>
            <a:rPr lang="fr-FR" sz="1400" dirty="0">
              <a:latin typeface="Cambria" panose="02040503050406030204" pitchFamily="18" charset="0"/>
            </a:rPr>
            <a:t> and</a:t>
          </a:r>
        </a:p>
        <a:p>
          <a:r>
            <a:rPr lang="fr-FR" sz="1400" dirty="0">
              <a:latin typeface="Cambria" panose="02040503050406030204" pitchFamily="18" charset="0"/>
            </a:rPr>
            <a:t>Machine Learning </a:t>
          </a:r>
        </a:p>
      </dgm:t>
    </dgm:pt>
    <dgm:pt modelId="{D52D9319-8583-1649-AD77-AD9DC0F1211F}" type="parTrans" cxnId="{BAD5183F-7E23-3A43-AF2A-D65C9FEB67FF}">
      <dgm:prSet/>
      <dgm:spPr/>
      <dgm:t>
        <a:bodyPr/>
        <a:lstStyle/>
        <a:p>
          <a:endParaRPr lang="fr-FR" sz="2000">
            <a:latin typeface="Cambria" panose="02040503050406030204" pitchFamily="18" charset="0"/>
          </a:endParaRPr>
        </a:p>
      </dgm:t>
    </dgm:pt>
    <dgm:pt modelId="{E6679599-1C50-C44F-B993-8AD1A0C76528}" type="sibTrans" cxnId="{BAD5183F-7E23-3A43-AF2A-D65C9FEB67FF}">
      <dgm:prSet/>
      <dgm:spPr/>
      <dgm:t>
        <a:bodyPr/>
        <a:lstStyle/>
        <a:p>
          <a:endParaRPr lang="fr-FR"/>
        </a:p>
      </dgm:t>
    </dgm:pt>
    <dgm:pt modelId="{66C20663-7E97-4C48-B240-C5C287E249D4}" type="asst">
      <dgm:prSet phldrT="[Texte]" custT="1"/>
      <dgm:spPr/>
      <dgm:t>
        <a:bodyPr/>
        <a:lstStyle/>
        <a:p>
          <a:r>
            <a:rPr lang="fr-FR" sz="1400" dirty="0">
              <a:latin typeface="Cambria" panose="02040503050406030204" pitchFamily="18" charset="0"/>
            </a:rPr>
            <a:t>WP2 Networking</a:t>
          </a:r>
        </a:p>
      </dgm:t>
    </dgm:pt>
    <dgm:pt modelId="{F80DC79D-CC38-204F-8426-0BB12C14DE7E}" type="parTrans" cxnId="{F9A37CB6-851D-0148-A1AE-2F6C788E9D84}">
      <dgm:prSet/>
      <dgm:spPr/>
      <dgm:t>
        <a:bodyPr/>
        <a:lstStyle/>
        <a:p>
          <a:endParaRPr lang="fr-FR"/>
        </a:p>
      </dgm:t>
    </dgm:pt>
    <dgm:pt modelId="{A4B173E6-9B37-E440-8159-8A35DA61EB25}" type="sibTrans" cxnId="{F9A37CB6-851D-0148-A1AE-2F6C788E9D84}">
      <dgm:prSet/>
      <dgm:spPr/>
      <dgm:t>
        <a:bodyPr/>
        <a:lstStyle/>
        <a:p>
          <a:endParaRPr lang="fr-FR"/>
        </a:p>
      </dgm:t>
    </dgm:pt>
    <dgm:pt modelId="{0BFB092B-19A7-164F-833C-54D4DA48299B}">
      <dgm:prSet custT="1"/>
      <dgm:spPr/>
      <dgm:t>
        <a:bodyPr/>
        <a:lstStyle/>
        <a:p>
          <a:r>
            <a:rPr lang="fr-FR" sz="1400" dirty="0" err="1">
              <a:latin typeface="Cambria" panose="02040503050406030204" pitchFamily="18" charset="0"/>
            </a:rPr>
            <a:t>Fiber</a:t>
          </a:r>
          <a:r>
            <a:rPr lang="fr-FR" sz="1400" dirty="0">
              <a:latin typeface="Cambria" panose="02040503050406030204" pitchFamily="18" charset="0"/>
            </a:rPr>
            <a:t> networks for </a:t>
          </a:r>
          <a:r>
            <a:rPr lang="fr-FR" sz="1400" dirty="0" err="1">
              <a:latin typeface="Cambria" panose="02040503050406030204" pitchFamily="18" charset="0"/>
            </a:rPr>
            <a:t>urban</a:t>
          </a:r>
          <a:r>
            <a:rPr lang="fr-FR" sz="1400" dirty="0">
              <a:latin typeface="Cambria" panose="02040503050406030204" pitchFamily="18" charset="0"/>
            </a:rPr>
            <a:t> areas</a:t>
          </a:r>
        </a:p>
      </dgm:t>
    </dgm:pt>
    <dgm:pt modelId="{3F947645-3963-AC40-9D07-BAB1CEAA9E4F}" type="parTrans" cxnId="{FBC9BF63-1C2F-D441-BE13-BA40293E0F00}">
      <dgm:prSet/>
      <dgm:spPr/>
      <dgm:t>
        <a:bodyPr/>
        <a:lstStyle/>
        <a:p>
          <a:endParaRPr lang="fr-FR"/>
        </a:p>
      </dgm:t>
    </dgm:pt>
    <dgm:pt modelId="{5B4FA2EE-4A20-F34B-BF87-A16171BE936F}" type="sibTrans" cxnId="{FBC9BF63-1C2F-D441-BE13-BA40293E0F00}">
      <dgm:prSet/>
      <dgm:spPr/>
      <dgm:t>
        <a:bodyPr/>
        <a:lstStyle/>
        <a:p>
          <a:endParaRPr lang="fr-FR"/>
        </a:p>
      </dgm:t>
    </dgm:pt>
    <dgm:pt modelId="{ADE959FF-620D-A24D-AB87-B4CB8121DBF7}">
      <dgm:prSet custT="1"/>
      <dgm:spPr/>
      <dgm:t>
        <a:bodyPr/>
        <a:lstStyle/>
        <a:p>
          <a:r>
            <a:rPr lang="fr-FR" sz="1400" dirty="0">
              <a:latin typeface="Cambria" panose="02040503050406030204" pitchFamily="18" charset="0"/>
            </a:rPr>
            <a:t>Mobile </a:t>
          </a:r>
          <a:r>
            <a:rPr lang="fr-FR" sz="1400" dirty="0" err="1">
              <a:latin typeface="Cambria" panose="02040503050406030204" pitchFamily="18" charset="0"/>
            </a:rPr>
            <a:t>Sensor</a:t>
          </a:r>
          <a:r>
            <a:rPr lang="fr-FR" sz="1400" dirty="0">
              <a:latin typeface="Cambria" panose="02040503050406030204" pitchFamily="18" charset="0"/>
            </a:rPr>
            <a:t> networks</a:t>
          </a:r>
        </a:p>
      </dgm:t>
    </dgm:pt>
    <dgm:pt modelId="{6A3C7759-82C8-AA4F-89E2-D351E0A7EABC}" type="parTrans" cxnId="{5996A55C-9038-8D48-AB6D-20711935F955}">
      <dgm:prSet/>
      <dgm:spPr/>
      <dgm:t>
        <a:bodyPr/>
        <a:lstStyle/>
        <a:p>
          <a:endParaRPr lang="fr-FR"/>
        </a:p>
      </dgm:t>
    </dgm:pt>
    <dgm:pt modelId="{592936E5-E2E9-964C-A466-3B85C58056BC}" type="sibTrans" cxnId="{5996A55C-9038-8D48-AB6D-20711935F955}">
      <dgm:prSet/>
      <dgm:spPr/>
      <dgm:t>
        <a:bodyPr/>
        <a:lstStyle/>
        <a:p>
          <a:endParaRPr lang="fr-FR"/>
        </a:p>
      </dgm:t>
    </dgm:pt>
    <dgm:pt modelId="{15B5D8A4-50F7-B94A-A7C5-B6CF4B93F4D5}">
      <dgm:prSet phldrT="[Texte]" custT="1"/>
      <dgm:spPr/>
      <dgm:t>
        <a:bodyPr/>
        <a:lstStyle/>
        <a:p>
          <a:r>
            <a:rPr lang="fr-FR" sz="1400" dirty="0">
              <a:latin typeface="Cambria" panose="02040503050406030204" pitchFamily="18" charset="0"/>
            </a:rPr>
            <a:t>W6  </a:t>
          </a:r>
          <a:r>
            <a:rPr lang="fr-FR" sz="1400" dirty="0" err="1">
              <a:latin typeface="Cambria" panose="02040503050406030204" pitchFamily="18" charset="0"/>
            </a:rPr>
            <a:t>Density</a:t>
          </a:r>
          <a:r>
            <a:rPr lang="fr-FR" sz="1400" dirty="0">
              <a:latin typeface="Cambria" panose="02040503050406030204" pitchFamily="18" charset="0"/>
            </a:rPr>
            <a:t> probes</a:t>
          </a:r>
        </a:p>
      </dgm:t>
    </dgm:pt>
    <dgm:pt modelId="{7485F856-8E45-7644-812A-122E0861DF45}" type="parTrans" cxnId="{97B79B2C-2595-504B-B658-9279D51E5D7E}">
      <dgm:prSet/>
      <dgm:spPr/>
      <dgm:t>
        <a:bodyPr/>
        <a:lstStyle/>
        <a:p>
          <a:endParaRPr lang="fr-FR"/>
        </a:p>
      </dgm:t>
    </dgm:pt>
    <dgm:pt modelId="{371D2A22-1007-9B40-B826-DDEACC104220}" type="sibTrans" cxnId="{97B79B2C-2595-504B-B658-9279D51E5D7E}">
      <dgm:prSet/>
      <dgm:spPr/>
      <dgm:t>
        <a:bodyPr/>
        <a:lstStyle/>
        <a:p>
          <a:endParaRPr lang="fr-FR"/>
        </a:p>
      </dgm:t>
    </dgm:pt>
    <dgm:pt modelId="{7E2900F8-D1D1-074F-8EF6-A6F3B6389EFF}">
      <dgm:prSet phldrT="[Texte]" custT="1"/>
      <dgm:spPr/>
      <dgm:t>
        <a:bodyPr/>
        <a:lstStyle/>
        <a:p>
          <a:r>
            <a:rPr lang="fr-FR" sz="1400" dirty="0" err="1">
              <a:latin typeface="Cambria" panose="02040503050406030204" pitchFamily="18" charset="0"/>
            </a:rPr>
            <a:t>Volcanoes</a:t>
          </a:r>
          <a:r>
            <a:rPr lang="fr-FR" sz="1400" dirty="0">
              <a:latin typeface="Cambria" panose="02040503050406030204" pitchFamily="18" charset="0"/>
            </a:rPr>
            <a:t>  and </a:t>
          </a:r>
          <a:r>
            <a:rPr lang="fr-FR" sz="1400" dirty="0" err="1">
              <a:latin typeface="Cambria" panose="02040503050406030204" pitchFamily="18" charset="0"/>
            </a:rPr>
            <a:t>Geoscience</a:t>
          </a:r>
          <a:endParaRPr lang="fr-FR" sz="1400" dirty="0">
            <a:latin typeface="Cambria" panose="02040503050406030204" pitchFamily="18" charset="0"/>
          </a:endParaRPr>
        </a:p>
      </dgm:t>
    </dgm:pt>
    <dgm:pt modelId="{2355324E-E96C-504B-9DEB-D08EF18126CC}" type="parTrans" cxnId="{BE950F04-BF03-6749-BB2A-B50509A82028}">
      <dgm:prSet/>
      <dgm:spPr/>
      <dgm:t>
        <a:bodyPr/>
        <a:lstStyle/>
        <a:p>
          <a:endParaRPr lang="fr-FR"/>
        </a:p>
      </dgm:t>
    </dgm:pt>
    <dgm:pt modelId="{9B155A06-0624-8B41-8C5B-11674C1604B7}" type="sibTrans" cxnId="{BE950F04-BF03-6749-BB2A-B50509A82028}">
      <dgm:prSet/>
      <dgm:spPr/>
      <dgm:t>
        <a:bodyPr/>
        <a:lstStyle/>
        <a:p>
          <a:endParaRPr lang="fr-FR"/>
        </a:p>
      </dgm:t>
    </dgm:pt>
    <dgm:pt modelId="{2454B817-B25F-0346-9E15-7D462C98840C}">
      <dgm:prSet phldrT="[Texte]" custT="1"/>
      <dgm:spPr/>
      <dgm:t>
        <a:bodyPr/>
        <a:lstStyle/>
        <a:p>
          <a:r>
            <a:rPr lang="fr-FR" sz="1400" dirty="0">
              <a:latin typeface="Cambria" panose="02040503050406030204" pitchFamily="18" charset="0"/>
            </a:rPr>
            <a:t>Underground sites and </a:t>
          </a:r>
          <a:r>
            <a:rPr lang="fr-FR" sz="1400" dirty="0" err="1">
              <a:latin typeface="Cambria" panose="02040503050406030204" pitchFamily="18" charset="0"/>
            </a:rPr>
            <a:t>characterisation</a:t>
          </a:r>
          <a:endParaRPr lang="fr-FR" sz="1400" dirty="0">
            <a:latin typeface="Cambria" panose="02040503050406030204" pitchFamily="18" charset="0"/>
          </a:endParaRPr>
        </a:p>
      </dgm:t>
    </dgm:pt>
    <dgm:pt modelId="{06551F9C-25A9-BA47-A7CE-B9F0050DDAA3}" type="parTrans" cxnId="{1FE38F2C-A112-0E46-A8FA-738FB4F26D74}">
      <dgm:prSet/>
      <dgm:spPr/>
      <dgm:t>
        <a:bodyPr/>
        <a:lstStyle/>
        <a:p>
          <a:endParaRPr lang="fr-FR"/>
        </a:p>
      </dgm:t>
    </dgm:pt>
    <dgm:pt modelId="{1D341F5D-2F57-C141-92B7-3B4C1498890B}" type="sibTrans" cxnId="{1FE38F2C-A112-0E46-A8FA-738FB4F26D74}">
      <dgm:prSet/>
      <dgm:spPr/>
      <dgm:t>
        <a:bodyPr/>
        <a:lstStyle/>
        <a:p>
          <a:endParaRPr lang="fr-FR"/>
        </a:p>
      </dgm:t>
    </dgm:pt>
    <dgm:pt modelId="{77BEBED2-6C3C-2F40-BFDA-4E99B64C5A0B}">
      <dgm:prSet phldrT="[Texte]" custT="1"/>
      <dgm:spPr/>
      <dgm:t>
        <a:bodyPr/>
        <a:lstStyle/>
        <a:p>
          <a:r>
            <a:rPr lang="fr-FR" sz="1400" dirty="0" err="1">
              <a:latin typeface="Cambria" panose="02040503050406030204" pitchFamily="18" charset="0"/>
            </a:rPr>
            <a:t>Atmospheric</a:t>
          </a:r>
          <a:r>
            <a:rPr lang="fr-FR" sz="1400" dirty="0">
              <a:latin typeface="Cambria" panose="02040503050406030204" pitchFamily="18" charset="0"/>
            </a:rPr>
            <a:t> monitoring</a:t>
          </a:r>
        </a:p>
      </dgm:t>
    </dgm:pt>
    <dgm:pt modelId="{92E1BD17-D5CC-E64C-AEAD-E5CEC784CD89}" type="parTrans" cxnId="{3FA65E47-CE86-054E-B5A4-5C13998D98F9}">
      <dgm:prSet/>
      <dgm:spPr/>
      <dgm:t>
        <a:bodyPr/>
        <a:lstStyle/>
        <a:p>
          <a:endParaRPr lang="fr-FR"/>
        </a:p>
      </dgm:t>
    </dgm:pt>
    <dgm:pt modelId="{D4A4858F-1347-7743-B179-F9C99BC0ACEE}" type="sibTrans" cxnId="{3FA65E47-CE86-054E-B5A4-5C13998D98F9}">
      <dgm:prSet/>
      <dgm:spPr/>
      <dgm:t>
        <a:bodyPr/>
        <a:lstStyle/>
        <a:p>
          <a:endParaRPr lang="fr-FR"/>
        </a:p>
      </dgm:t>
    </dgm:pt>
    <dgm:pt modelId="{BD0C0402-E86F-7248-9D05-79C260EB3347}">
      <dgm:prSet custT="1"/>
      <dgm:spPr/>
      <dgm:t>
        <a:bodyPr/>
        <a:lstStyle/>
        <a:p>
          <a:r>
            <a:rPr lang="fr-FR" sz="1400" dirty="0">
              <a:latin typeface="Cambria" panose="02040503050406030204" pitchFamily="18" charset="0"/>
            </a:rPr>
            <a:t>MMA </a:t>
          </a:r>
          <a:r>
            <a:rPr lang="fr-FR" sz="1400" dirty="0" err="1">
              <a:latin typeface="Cambria" panose="02040503050406030204" pitchFamily="18" charset="0"/>
            </a:rPr>
            <a:t>Early</a:t>
          </a:r>
          <a:r>
            <a:rPr lang="fr-FR" sz="1400" dirty="0">
              <a:latin typeface="Cambria" panose="02040503050406030204" pitchFamily="18" charset="0"/>
            </a:rPr>
            <a:t> warning  and ML</a:t>
          </a:r>
        </a:p>
      </dgm:t>
    </dgm:pt>
    <dgm:pt modelId="{E8421069-7AE9-824C-B48B-60DFA9F87683}" type="parTrans" cxnId="{88E3997D-44F4-8142-9326-55C511875FE2}">
      <dgm:prSet/>
      <dgm:spPr/>
      <dgm:t>
        <a:bodyPr/>
        <a:lstStyle/>
        <a:p>
          <a:endParaRPr lang="fr-FR"/>
        </a:p>
      </dgm:t>
    </dgm:pt>
    <dgm:pt modelId="{C0EA3F3E-4378-074E-8B25-FEADFABCE434}" type="sibTrans" cxnId="{88E3997D-44F4-8142-9326-55C511875FE2}">
      <dgm:prSet/>
      <dgm:spPr/>
      <dgm:t>
        <a:bodyPr/>
        <a:lstStyle/>
        <a:p>
          <a:endParaRPr lang="fr-FR"/>
        </a:p>
      </dgm:t>
    </dgm:pt>
    <dgm:pt modelId="{38A44B7A-3996-6B4F-9CDE-660867265BB3}">
      <dgm:prSet custT="1"/>
      <dgm:spPr/>
      <dgm:t>
        <a:bodyPr/>
        <a:lstStyle/>
        <a:p>
          <a:r>
            <a:rPr lang="fr-FR" sz="1400" dirty="0">
              <a:latin typeface="Cambria" panose="02040503050406030204" pitchFamily="18" charset="0"/>
            </a:rPr>
            <a:t>Noise and signal  in </a:t>
          </a:r>
          <a:r>
            <a:rPr lang="fr-FR" sz="1400" dirty="0" err="1">
              <a:latin typeface="Cambria" panose="02040503050406030204" pitchFamily="18" charset="0"/>
            </a:rPr>
            <a:t>sensor</a:t>
          </a:r>
          <a:r>
            <a:rPr lang="fr-FR" sz="1400" dirty="0">
              <a:latin typeface="Cambria" panose="02040503050406030204" pitchFamily="18" charset="0"/>
            </a:rPr>
            <a:t> networks</a:t>
          </a:r>
        </a:p>
      </dgm:t>
    </dgm:pt>
    <dgm:pt modelId="{EE086EA7-AE30-3A43-B05A-4D372E40540A}" type="parTrans" cxnId="{6B6FE835-99CB-6E4E-AFEB-6FB54C9A6CAC}">
      <dgm:prSet/>
      <dgm:spPr/>
      <dgm:t>
        <a:bodyPr/>
        <a:lstStyle/>
        <a:p>
          <a:endParaRPr lang="fr-FR"/>
        </a:p>
      </dgm:t>
    </dgm:pt>
    <dgm:pt modelId="{5D72D54C-8EE5-6947-8387-42B17334A214}" type="sibTrans" cxnId="{6B6FE835-99CB-6E4E-AFEB-6FB54C9A6CAC}">
      <dgm:prSet/>
      <dgm:spPr/>
      <dgm:t>
        <a:bodyPr/>
        <a:lstStyle/>
        <a:p>
          <a:endParaRPr lang="fr-FR"/>
        </a:p>
      </dgm:t>
    </dgm:pt>
    <dgm:pt modelId="{747BA4A6-A554-1B4B-A287-CAE35B48F499}">
      <dgm:prSet custT="1"/>
      <dgm:spPr/>
      <dgm:t>
        <a:bodyPr/>
        <a:lstStyle/>
        <a:p>
          <a:r>
            <a:rPr lang="fr-FR" sz="1400" dirty="0" err="1">
              <a:latin typeface="Cambria" panose="02040503050406030204" pitchFamily="18" charset="0"/>
            </a:rPr>
            <a:t>Newtonian</a:t>
          </a:r>
          <a:r>
            <a:rPr lang="fr-FR" sz="1400" dirty="0">
              <a:latin typeface="Cambria" panose="02040503050406030204" pitchFamily="18" charset="0"/>
            </a:rPr>
            <a:t> noise and ML</a:t>
          </a:r>
        </a:p>
      </dgm:t>
    </dgm:pt>
    <dgm:pt modelId="{5382B0E6-48FB-574A-AE18-5C93A39B413D}" type="parTrans" cxnId="{6D9C67D1-BBA8-6948-B1E8-4D5A165815C8}">
      <dgm:prSet/>
      <dgm:spPr/>
      <dgm:t>
        <a:bodyPr/>
        <a:lstStyle/>
        <a:p>
          <a:endParaRPr lang="fr-FR"/>
        </a:p>
      </dgm:t>
    </dgm:pt>
    <dgm:pt modelId="{FE0A312D-80AA-1E4C-B627-1ADEC3ECEC53}" type="sibTrans" cxnId="{6D9C67D1-BBA8-6948-B1E8-4D5A165815C8}">
      <dgm:prSet/>
      <dgm:spPr/>
      <dgm:t>
        <a:bodyPr/>
        <a:lstStyle/>
        <a:p>
          <a:endParaRPr lang="fr-FR"/>
        </a:p>
      </dgm:t>
    </dgm:pt>
    <dgm:pt modelId="{8282CEBD-F703-CB46-97BC-23AF96B428BA}">
      <dgm:prSet custT="1"/>
      <dgm:spPr/>
      <dgm:t>
        <a:bodyPr/>
        <a:lstStyle/>
        <a:p>
          <a:r>
            <a:rPr lang="fr-FR" sz="1400" dirty="0" err="1">
              <a:latin typeface="Cambria" panose="02040503050406030204" pitchFamily="18" charset="0"/>
            </a:rPr>
            <a:t>Cosmic</a:t>
          </a:r>
          <a:r>
            <a:rPr lang="fr-FR" sz="1400" dirty="0">
              <a:latin typeface="Cambria" panose="02040503050406030204" pitchFamily="18" charset="0"/>
            </a:rPr>
            <a:t> rays  and ML</a:t>
          </a:r>
        </a:p>
      </dgm:t>
    </dgm:pt>
    <dgm:pt modelId="{0DD18712-E98C-7B40-A50E-767CCA916C25}" type="parTrans" cxnId="{B4383452-757D-2244-81C8-91C79B5C946E}">
      <dgm:prSet/>
      <dgm:spPr/>
      <dgm:t>
        <a:bodyPr/>
        <a:lstStyle/>
        <a:p>
          <a:endParaRPr lang="fr-FR"/>
        </a:p>
      </dgm:t>
    </dgm:pt>
    <dgm:pt modelId="{E3EEAA6E-8BC9-6444-A937-782484AD85E6}" type="sibTrans" cxnId="{B4383452-757D-2244-81C8-91C79B5C946E}">
      <dgm:prSet/>
      <dgm:spPr/>
      <dgm:t>
        <a:bodyPr/>
        <a:lstStyle/>
        <a:p>
          <a:endParaRPr lang="fr-FR"/>
        </a:p>
      </dgm:t>
    </dgm:pt>
    <dgm:pt modelId="{A8BF07DB-DABA-424E-A221-C2AE50F3CB8F}" type="asst">
      <dgm:prSet phldrT="[Texte]" custT="1"/>
      <dgm:spPr/>
      <dgm:t>
        <a:bodyPr/>
        <a:lstStyle/>
        <a:p>
          <a:r>
            <a:rPr lang="fr-FR" sz="1400" dirty="0">
              <a:latin typeface="Cambria" panose="02040503050406030204" pitchFamily="18" charset="0"/>
            </a:rPr>
            <a:t>WP3 engagement</a:t>
          </a:r>
        </a:p>
      </dgm:t>
    </dgm:pt>
    <dgm:pt modelId="{0F6A9BFF-D702-4A43-9A41-65B574057A77}" type="parTrans" cxnId="{30FF6A54-D5A3-E94F-977D-6EDFD808ECC9}">
      <dgm:prSet/>
      <dgm:spPr/>
      <dgm:t>
        <a:bodyPr/>
        <a:lstStyle/>
        <a:p>
          <a:endParaRPr lang="fr-FR"/>
        </a:p>
      </dgm:t>
    </dgm:pt>
    <dgm:pt modelId="{8C57A9E7-BC7A-1A48-8779-0266E5796CF2}" type="sibTrans" cxnId="{30FF6A54-D5A3-E94F-977D-6EDFD808ECC9}">
      <dgm:prSet/>
      <dgm:spPr/>
      <dgm:t>
        <a:bodyPr/>
        <a:lstStyle/>
        <a:p>
          <a:endParaRPr lang="fr-FR"/>
        </a:p>
      </dgm:t>
    </dgm:pt>
    <dgm:pt modelId="{4FE45268-510D-6D48-AFC4-DB1D914B1087}" type="asst">
      <dgm:prSet phldrT="[Texte]" custT="1"/>
      <dgm:spPr/>
      <dgm:t>
        <a:bodyPr/>
        <a:lstStyle/>
        <a:p>
          <a:r>
            <a:rPr lang="fr-FR" sz="1400" dirty="0">
              <a:latin typeface="Cambria" panose="02040503050406030204" pitchFamily="18" charset="0"/>
            </a:rPr>
            <a:t>WP4 Industrialisation </a:t>
          </a:r>
          <a:r>
            <a:rPr lang="fr-FR" sz="1400" dirty="0" err="1">
              <a:latin typeface="Cambria" panose="02040503050406030204" pitchFamily="18" charset="0"/>
            </a:rPr>
            <a:t>sustainability</a:t>
          </a:r>
          <a:endParaRPr lang="fr-FR" sz="1400" dirty="0">
            <a:latin typeface="Cambria" panose="02040503050406030204" pitchFamily="18" charset="0"/>
          </a:endParaRPr>
        </a:p>
      </dgm:t>
    </dgm:pt>
    <dgm:pt modelId="{F670143D-9DA0-4043-B359-5094F26C6789}" type="parTrans" cxnId="{31322F19-B5C4-1E49-B636-938C55EAF3A3}">
      <dgm:prSet/>
      <dgm:spPr/>
      <dgm:t>
        <a:bodyPr/>
        <a:lstStyle/>
        <a:p>
          <a:endParaRPr lang="fr-FR"/>
        </a:p>
      </dgm:t>
    </dgm:pt>
    <dgm:pt modelId="{5BEA1E45-53C5-6D49-95BE-32C3552E6F56}" type="sibTrans" cxnId="{31322F19-B5C4-1E49-B636-938C55EAF3A3}">
      <dgm:prSet/>
      <dgm:spPr/>
      <dgm:t>
        <a:bodyPr/>
        <a:lstStyle/>
        <a:p>
          <a:endParaRPr lang="fr-FR"/>
        </a:p>
      </dgm:t>
    </dgm:pt>
    <dgm:pt modelId="{94D4C1BF-051C-EE47-AA78-A1E974F06BE3}">
      <dgm:prSet phldrT="[Texte]" custT="1"/>
      <dgm:spPr/>
      <dgm:t>
        <a:bodyPr/>
        <a:lstStyle/>
        <a:p>
          <a:r>
            <a:rPr lang="fr-FR" sz="1400" dirty="0">
              <a:latin typeface="Cambria" panose="02040503050406030204" pitchFamily="18" charset="0"/>
            </a:rPr>
            <a:t>To </a:t>
          </a:r>
          <a:r>
            <a:rPr lang="fr-FR" sz="1400" dirty="0" err="1">
              <a:latin typeface="Cambria" panose="02040503050406030204" pitchFamily="18" charset="0"/>
            </a:rPr>
            <a:t>be</a:t>
          </a:r>
          <a:r>
            <a:rPr lang="fr-FR" sz="1400" dirty="0">
              <a:latin typeface="Cambria" panose="02040503050406030204" pitchFamily="18" charset="0"/>
            </a:rPr>
            <a:t> </a:t>
          </a:r>
          <a:r>
            <a:rPr lang="fr-FR" sz="1400" dirty="0" err="1">
              <a:latin typeface="Cambria" panose="02040503050406030204" pitchFamily="18" charset="0"/>
            </a:rPr>
            <a:t>developped</a:t>
          </a:r>
          <a:endParaRPr lang="fr-FR" sz="1400" dirty="0">
            <a:latin typeface="Cambria" panose="02040503050406030204" pitchFamily="18" charset="0"/>
          </a:endParaRPr>
        </a:p>
      </dgm:t>
    </dgm:pt>
    <dgm:pt modelId="{EFB21F70-7ED7-0E4C-947F-E98BBE6E595B}" type="parTrans" cxnId="{A3B38B8B-0061-8D49-9460-AB5FDDD35103}">
      <dgm:prSet/>
      <dgm:spPr/>
      <dgm:t>
        <a:bodyPr/>
        <a:lstStyle/>
        <a:p>
          <a:endParaRPr lang="fr-FR"/>
        </a:p>
      </dgm:t>
    </dgm:pt>
    <dgm:pt modelId="{D7786D77-44FC-864B-92A7-7E401930C5CD}" type="sibTrans" cxnId="{A3B38B8B-0061-8D49-9460-AB5FDDD35103}">
      <dgm:prSet/>
      <dgm:spPr/>
      <dgm:t>
        <a:bodyPr/>
        <a:lstStyle/>
        <a:p>
          <a:endParaRPr lang="fr-FR"/>
        </a:p>
      </dgm:t>
    </dgm:pt>
    <dgm:pt modelId="{D209454E-1251-534B-B2A4-845BBD07FA30}">
      <dgm:prSet custT="1"/>
      <dgm:spPr/>
      <dgm:t>
        <a:bodyPr/>
        <a:lstStyle/>
        <a:p>
          <a:r>
            <a:rPr lang="fr-FR" sz="1400" dirty="0">
              <a:latin typeface="Cambria" panose="02040503050406030204" pitchFamily="18" charset="0"/>
            </a:rPr>
            <a:t>Time Synchronisation </a:t>
          </a:r>
        </a:p>
      </dgm:t>
    </dgm:pt>
    <dgm:pt modelId="{8E7524BF-400F-E94C-8D38-F890297D3918}" type="parTrans" cxnId="{414A7A17-FE12-BE47-93A3-0C028CD0C9F1}">
      <dgm:prSet/>
      <dgm:spPr/>
      <dgm:t>
        <a:bodyPr/>
        <a:lstStyle/>
        <a:p>
          <a:endParaRPr lang="fr-FR"/>
        </a:p>
      </dgm:t>
    </dgm:pt>
    <dgm:pt modelId="{0693F15A-803B-8B46-87CC-10944A963396}" type="sibTrans" cxnId="{414A7A17-FE12-BE47-93A3-0C028CD0C9F1}">
      <dgm:prSet/>
      <dgm:spPr/>
      <dgm:t>
        <a:bodyPr/>
        <a:lstStyle/>
        <a:p>
          <a:endParaRPr lang="fr-FR"/>
        </a:p>
      </dgm:t>
    </dgm:pt>
    <dgm:pt modelId="{3DA7764A-FB33-D349-B745-66C6510F1622}">
      <dgm:prSet phldrT="[Texte]" custT="1"/>
      <dgm:spPr/>
      <dgm:t>
        <a:bodyPr/>
        <a:lstStyle/>
        <a:p>
          <a:r>
            <a:rPr lang="fr-FR" sz="1400" dirty="0" err="1">
              <a:latin typeface="Cambria" panose="02040503050406030204" pitchFamily="18" charset="0"/>
            </a:rPr>
            <a:t>Gravimetry</a:t>
          </a:r>
          <a:endParaRPr lang="fr-FR" sz="1400" dirty="0">
            <a:latin typeface="Cambria" panose="02040503050406030204" pitchFamily="18" charset="0"/>
          </a:endParaRPr>
        </a:p>
        <a:p>
          <a:r>
            <a:rPr lang="fr-FR" sz="1400" dirty="0">
              <a:latin typeface="Cambria" panose="02040503050406030204" pitchFamily="18" charset="0"/>
            </a:rPr>
            <a:t>Optical </a:t>
          </a:r>
          <a:r>
            <a:rPr lang="fr-FR" sz="1400" dirty="0" err="1">
              <a:latin typeface="Cambria" panose="02040503050406030204" pitchFamily="18" charset="0"/>
            </a:rPr>
            <a:t>clocks</a:t>
          </a:r>
          <a:endParaRPr lang="fr-FR" sz="1400" dirty="0">
            <a:latin typeface="Cambria" panose="02040503050406030204" pitchFamily="18" charset="0"/>
          </a:endParaRPr>
        </a:p>
      </dgm:t>
    </dgm:pt>
    <dgm:pt modelId="{E7E42C8F-F9D4-FE45-87C9-E54B9C6A1AD1}" type="parTrans" cxnId="{E5B67976-3852-0948-9407-292BA7B9B017}">
      <dgm:prSet/>
      <dgm:spPr/>
      <dgm:t>
        <a:bodyPr/>
        <a:lstStyle/>
        <a:p>
          <a:endParaRPr lang="fr-FR"/>
        </a:p>
      </dgm:t>
    </dgm:pt>
    <dgm:pt modelId="{84DE68A6-7A2C-D04B-9285-DC83D7117C11}" type="sibTrans" cxnId="{E5B67976-3852-0948-9407-292BA7B9B017}">
      <dgm:prSet/>
      <dgm:spPr/>
      <dgm:t>
        <a:bodyPr/>
        <a:lstStyle/>
        <a:p>
          <a:endParaRPr lang="fr-FR"/>
        </a:p>
      </dgm:t>
    </dgm:pt>
    <dgm:pt modelId="{DB01810F-B934-4441-852B-71AA30FB7C84}" type="pres">
      <dgm:prSet presAssocID="{1A342991-AA4F-2243-9875-5BDC31D68C8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220C919-A08D-C042-9543-81ACE627BAA3}" type="pres">
      <dgm:prSet presAssocID="{66D7F227-2687-C444-898F-B3A5CD602C1B}" presName="hierRoot1" presStyleCnt="0">
        <dgm:presLayoutVars>
          <dgm:hierBranch val="init"/>
        </dgm:presLayoutVars>
      </dgm:prSet>
      <dgm:spPr/>
    </dgm:pt>
    <dgm:pt modelId="{CDEEB258-E602-B743-818C-84EA52124256}" type="pres">
      <dgm:prSet presAssocID="{66D7F227-2687-C444-898F-B3A5CD602C1B}" presName="rootComposite1" presStyleCnt="0"/>
      <dgm:spPr/>
    </dgm:pt>
    <dgm:pt modelId="{FC3D02AF-7F70-9F4A-BCFE-9D7EB91B4C09}" type="pres">
      <dgm:prSet presAssocID="{66D7F227-2687-C444-898F-B3A5CD602C1B}" presName="rootText1" presStyleLbl="node0" presStyleIdx="0" presStyleCnt="1" custScaleX="285511" custScaleY="163639">
        <dgm:presLayoutVars>
          <dgm:chPref val="3"/>
        </dgm:presLayoutVars>
      </dgm:prSet>
      <dgm:spPr/>
    </dgm:pt>
    <dgm:pt modelId="{E1592AFF-0D19-8F4F-8936-D3DD5FEFE0E6}" type="pres">
      <dgm:prSet presAssocID="{66D7F227-2687-C444-898F-B3A5CD602C1B}" presName="rootConnector1" presStyleLbl="node1" presStyleIdx="0" presStyleCnt="0"/>
      <dgm:spPr/>
    </dgm:pt>
    <dgm:pt modelId="{118A722A-0ACD-3541-AFE6-88872FB46CCC}" type="pres">
      <dgm:prSet presAssocID="{66D7F227-2687-C444-898F-B3A5CD602C1B}" presName="hierChild2" presStyleCnt="0"/>
      <dgm:spPr/>
    </dgm:pt>
    <dgm:pt modelId="{F33526CD-93E0-8742-AC62-9D3481C105EB}" type="pres">
      <dgm:prSet presAssocID="{21F1C652-CAFE-4F4E-B3CE-E8918F2F0659}" presName="Name37" presStyleLbl="parChTrans1D2" presStyleIdx="0" presStyleCnt="8"/>
      <dgm:spPr/>
    </dgm:pt>
    <dgm:pt modelId="{F3D69AFE-5EEC-7E49-AC37-AC4880821A2D}" type="pres">
      <dgm:prSet presAssocID="{DEF2BBF7-51AC-D943-9558-FF35FFAAB184}" presName="hierRoot2" presStyleCnt="0">
        <dgm:presLayoutVars>
          <dgm:hierBranch val="init"/>
        </dgm:presLayoutVars>
      </dgm:prSet>
      <dgm:spPr/>
    </dgm:pt>
    <dgm:pt modelId="{2319647C-0FA8-844D-9D74-0733EE128DBB}" type="pres">
      <dgm:prSet presAssocID="{DEF2BBF7-51AC-D943-9558-FF35FFAAB184}" presName="rootComposite" presStyleCnt="0"/>
      <dgm:spPr/>
    </dgm:pt>
    <dgm:pt modelId="{E5CA3C5A-B380-9342-901C-819C0D58E57D}" type="pres">
      <dgm:prSet presAssocID="{DEF2BBF7-51AC-D943-9558-FF35FFAAB184}" presName="rootText" presStyleLbl="node2" presStyleIdx="0" presStyleCnt="4" custScaleX="773781" custScaleY="259555">
        <dgm:presLayoutVars>
          <dgm:chPref val="3"/>
        </dgm:presLayoutVars>
      </dgm:prSet>
      <dgm:spPr/>
    </dgm:pt>
    <dgm:pt modelId="{A3A4442F-3F82-0B43-A24D-99AA41760AD5}" type="pres">
      <dgm:prSet presAssocID="{DEF2BBF7-51AC-D943-9558-FF35FFAAB184}" presName="rootConnector" presStyleLbl="node2" presStyleIdx="0" presStyleCnt="4"/>
      <dgm:spPr/>
    </dgm:pt>
    <dgm:pt modelId="{A9762891-8FAF-A446-86D9-4D0CBCA3A47C}" type="pres">
      <dgm:prSet presAssocID="{DEF2BBF7-51AC-D943-9558-FF35FFAAB184}" presName="hierChild4" presStyleCnt="0"/>
      <dgm:spPr/>
    </dgm:pt>
    <dgm:pt modelId="{92080F56-E3F7-A644-B433-C9C27260BD37}" type="pres">
      <dgm:prSet presAssocID="{067E45B0-0E56-7047-9E44-C593EE3AB620}" presName="Name37" presStyleLbl="parChTrans1D3" presStyleIdx="0" presStyleCnt="15"/>
      <dgm:spPr/>
    </dgm:pt>
    <dgm:pt modelId="{EBD0F700-129E-F44A-A23D-74C768B7EA6A}" type="pres">
      <dgm:prSet presAssocID="{73B4B14F-3F17-D847-8F2F-CDD78FE12EF9}" presName="hierRoot2" presStyleCnt="0">
        <dgm:presLayoutVars>
          <dgm:hierBranch val="init"/>
        </dgm:presLayoutVars>
      </dgm:prSet>
      <dgm:spPr/>
    </dgm:pt>
    <dgm:pt modelId="{53F1062D-B21F-3545-BA27-6544EF6F19B7}" type="pres">
      <dgm:prSet presAssocID="{73B4B14F-3F17-D847-8F2F-CDD78FE12EF9}" presName="rootComposite" presStyleCnt="0"/>
      <dgm:spPr/>
    </dgm:pt>
    <dgm:pt modelId="{82214A7D-FEED-F645-BF94-2398F138381C}" type="pres">
      <dgm:prSet presAssocID="{73B4B14F-3F17-D847-8F2F-CDD78FE12EF9}" presName="rootText" presStyleLbl="node3" presStyleIdx="0" presStyleCnt="15" custScaleX="697464" custScaleY="267044" custLinFactNeighborX="-9602" custLinFactNeighborY="-8230">
        <dgm:presLayoutVars>
          <dgm:chPref val="3"/>
        </dgm:presLayoutVars>
      </dgm:prSet>
      <dgm:spPr/>
    </dgm:pt>
    <dgm:pt modelId="{ED9C35C3-03DC-614D-B88E-1C5F5827B7DE}" type="pres">
      <dgm:prSet presAssocID="{73B4B14F-3F17-D847-8F2F-CDD78FE12EF9}" presName="rootConnector" presStyleLbl="node3" presStyleIdx="0" presStyleCnt="15"/>
      <dgm:spPr/>
    </dgm:pt>
    <dgm:pt modelId="{61DFA378-1120-3145-BB0D-BF04D667469D}" type="pres">
      <dgm:prSet presAssocID="{73B4B14F-3F17-D847-8F2F-CDD78FE12EF9}" presName="hierChild4" presStyleCnt="0"/>
      <dgm:spPr/>
    </dgm:pt>
    <dgm:pt modelId="{4811B2E6-B11C-1443-8261-B07295F68817}" type="pres">
      <dgm:prSet presAssocID="{73B4B14F-3F17-D847-8F2F-CDD78FE12EF9}" presName="hierChild5" presStyleCnt="0"/>
      <dgm:spPr/>
    </dgm:pt>
    <dgm:pt modelId="{465D429A-5DEA-784E-A603-436954447CCE}" type="pres">
      <dgm:prSet presAssocID="{C78CCD6A-69D4-E949-8805-7BFF0660A628}" presName="Name37" presStyleLbl="parChTrans1D3" presStyleIdx="1" presStyleCnt="15"/>
      <dgm:spPr/>
    </dgm:pt>
    <dgm:pt modelId="{E810F3A7-885C-4441-960A-0F01C72EA0DD}" type="pres">
      <dgm:prSet presAssocID="{59CBA6FF-1601-4742-ADF3-F6E5E3EE0CE8}" presName="hierRoot2" presStyleCnt="0">
        <dgm:presLayoutVars>
          <dgm:hierBranch val="init"/>
        </dgm:presLayoutVars>
      </dgm:prSet>
      <dgm:spPr/>
    </dgm:pt>
    <dgm:pt modelId="{202C3A22-F426-B542-9460-1E71538C1427}" type="pres">
      <dgm:prSet presAssocID="{59CBA6FF-1601-4742-ADF3-F6E5E3EE0CE8}" presName="rootComposite" presStyleCnt="0"/>
      <dgm:spPr/>
    </dgm:pt>
    <dgm:pt modelId="{4665161B-0F2A-6B49-9350-B411B4509D96}" type="pres">
      <dgm:prSet presAssocID="{59CBA6FF-1601-4742-ADF3-F6E5E3EE0CE8}" presName="rootText" presStyleLbl="node3" presStyleIdx="1" presStyleCnt="15" custScaleX="626210" custScaleY="450204">
        <dgm:presLayoutVars>
          <dgm:chPref val="3"/>
        </dgm:presLayoutVars>
      </dgm:prSet>
      <dgm:spPr/>
    </dgm:pt>
    <dgm:pt modelId="{8304055B-BB9A-D342-A9B1-B403DE0F341C}" type="pres">
      <dgm:prSet presAssocID="{59CBA6FF-1601-4742-ADF3-F6E5E3EE0CE8}" presName="rootConnector" presStyleLbl="node3" presStyleIdx="1" presStyleCnt="15"/>
      <dgm:spPr/>
    </dgm:pt>
    <dgm:pt modelId="{F3DC9FA7-ACD8-CB4F-A6D8-87449230130A}" type="pres">
      <dgm:prSet presAssocID="{59CBA6FF-1601-4742-ADF3-F6E5E3EE0CE8}" presName="hierChild4" presStyleCnt="0"/>
      <dgm:spPr/>
    </dgm:pt>
    <dgm:pt modelId="{7A3A5CAF-C17D-D84F-B6F5-37589A2B442E}" type="pres">
      <dgm:prSet presAssocID="{59CBA6FF-1601-4742-ADF3-F6E5E3EE0CE8}" presName="hierChild5" presStyleCnt="0"/>
      <dgm:spPr/>
    </dgm:pt>
    <dgm:pt modelId="{2D9B0309-26ED-ED4C-A2D0-EF35C8A3321C}" type="pres">
      <dgm:prSet presAssocID="{1F8CC5DA-A107-9549-869D-CF2AE7288426}" presName="Name37" presStyleLbl="parChTrans1D3" presStyleIdx="2" presStyleCnt="15"/>
      <dgm:spPr/>
    </dgm:pt>
    <dgm:pt modelId="{6A579007-F764-C843-81D9-27E35635BFBB}" type="pres">
      <dgm:prSet presAssocID="{8B65724C-6E1B-484B-BF5D-24812BA2E11C}" presName="hierRoot2" presStyleCnt="0">
        <dgm:presLayoutVars>
          <dgm:hierBranch val="init"/>
        </dgm:presLayoutVars>
      </dgm:prSet>
      <dgm:spPr/>
    </dgm:pt>
    <dgm:pt modelId="{21A576EE-EE98-6A44-934F-72F3687DDCF8}" type="pres">
      <dgm:prSet presAssocID="{8B65724C-6E1B-484B-BF5D-24812BA2E11C}" presName="rootComposite" presStyleCnt="0"/>
      <dgm:spPr/>
    </dgm:pt>
    <dgm:pt modelId="{E3FF5FB3-9349-9B46-B290-9BEFB5E2C4B1}" type="pres">
      <dgm:prSet presAssocID="{8B65724C-6E1B-484B-BF5D-24812BA2E11C}" presName="rootText" presStyleLbl="node3" presStyleIdx="2" presStyleCnt="15" custScaleX="653681" custScaleY="311116" custLinFactNeighborX="-18040" custLinFactNeighborY="4510">
        <dgm:presLayoutVars>
          <dgm:chPref val="3"/>
        </dgm:presLayoutVars>
      </dgm:prSet>
      <dgm:spPr/>
    </dgm:pt>
    <dgm:pt modelId="{00ED8CD2-69AF-674B-B3F7-4B909A5B89C5}" type="pres">
      <dgm:prSet presAssocID="{8B65724C-6E1B-484B-BF5D-24812BA2E11C}" presName="rootConnector" presStyleLbl="node3" presStyleIdx="2" presStyleCnt="15"/>
      <dgm:spPr/>
    </dgm:pt>
    <dgm:pt modelId="{D858186A-D175-B84C-A9AB-35ABF8147930}" type="pres">
      <dgm:prSet presAssocID="{8B65724C-6E1B-484B-BF5D-24812BA2E11C}" presName="hierChild4" presStyleCnt="0"/>
      <dgm:spPr/>
    </dgm:pt>
    <dgm:pt modelId="{6E58A7C2-4075-5E44-8C6B-70F031E30B68}" type="pres">
      <dgm:prSet presAssocID="{8B65724C-6E1B-484B-BF5D-24812BA2E11C}" presName="hierChild5" presStyleCnt="0"/>
      <dgm:spPr/>
    </dgm:pt>
    <dgm:pt modelId="{D9A7A739-3EC2-6647-A28D-2931574CBF64}" type="pres">
      <dgm:prSet presAssocID="{3F947645-3963-AC40-9D07-BAB1CEAA9E4F}" presName="Name37" presStyleLbl="parChTrans1D3" presStyleIdx="3" presStyleCnt="15"/>
      <dgm:spPr/>
    </dgm:pt>
    <dgm:pt modelId="{28ED52F5-D7FD-204E-B1BC-4FA08472BD9D}" type="pres">
      <dgm:prSet presAssocID="{0BFB092B-19A7-164F-833C-54D4DA48299B}" presName="hierRoot2" presStyleCnt="0">
        <dgm:presLayoutVars>
          <dgm:hierBranch val="init"/>
        </dgm:presLayoutVars>
      </dgm:prSet>
      <dgm:spPr/>
    </dgm:pt>
    <dgm:pt modelId="{307D6B76-1659-3F4E-8B65-CA1DD4DAE3EB}" type="pres">
      <dgm:prSet presAssocID="{0BFB092B-19A7-164F-833C-54D4DA48299B}" presName="rootComposite" presStyleCnt="0"/>
      <dgm:spPr/>
    </dgm:pt>
    <dgm:pt modelId="{B888AFFA-AB50-AD46-93EE-2E5083B74FED}" type="pres">
      <dgm:prSet presAssocID="{0BFB092B-19A7-164F-833C-54D4DA48299B}" presName="rootText" presStyleLbl="node3" presStyleIdx="3" presStyleCnt="15" custScaleX="689564" custScaleY="185525" custLinFactNeighborX="-34292" custLinFactNeighborY="-5606">
        <dgm:presLayoutVars>
          <dgm:chPref val="3"/>
        </dgm:presLayoutVars>
      </dgm:prSet>
      <dgm:spPr/>
    </dgm:pt>
    <dgm:pt modelId="{C04839BD-A948-464A-81A6-59CD40CC0E30}" type="pres">
      <dgm:prSet presAssocID="{0BFB092B-19A7-164F-833C-54D4DA48299B}" presName="rootConnector" presStyleLbl="node3" presStyleIdx="3" presStyleCnt="15"/>
      <dgm:spPr/>
    </dgm:pt>
    <dgm:pt modelId="{FF12215D-17F5-A645-8518-1C5324559359}" type="pres">
      <dgm:prSet presAssocID="{0BFB092B-19A7-164F-833C-54D4DA48299B}" presName="hierChild4" presStyleCnt="0"/>
      <dgm:spPr/>
    </dgm:pt>
    <dgm:pt modelId="{82850E5F-A1AD-8B4E-9285-459119B39887}" type="pres">
      <dgm:prSet presAssocID="{0BFB092B-19A7-164F-833C-54D4DA48299B}" presName="hierChild5" presStyleCnt="0"/>
      <dgm:spPr/>
    </dgm:pt>
    <dgm:pt modelId="{8A205D6A-DA98-5242-9CC6-8B5AEB0F4B9E}" type="pres">
      <dgm:prSet presAssocID="{8E7524BF-400F-E94C-8D38-F890297D3918}" presName="Name37" presStyleLbl="parChTrans1D3" presStyleIdx="4" presStyleCnt="15"/>
      <dgm:spPr/>
    </dgm:pt>
    <dgm:pt modelId="{D18511E9-380C-594A-8FEA-E6AFAADCE594}" type="pres">
      <dgm:prSet presAssocID="{D209454E-1251-534B-B2A4-845BBD07FA30}" presName="hierRoot2" presStyleCnt="0">
        <dgm:presLayoutVars>
          <dgm:hierBranch val="init"/>
        </dgm:presLayoutVars>
      </dgm:prSet>
      <dgm:spPr/>
    </dgm:pt>
    <dgm:pt modelId="{E912254D-4E9F-D445-973D-AD6672403643}" type="pres">
      <dgm:prSet presAssocID="{D209454E-1251-534B-B2A4-845BBD07FA30}" presName="rootComposite" presStyleCnt="0"/>
      <dgm:spPr/>
    </dgm:pt>
    <dgm:pt modelId="{62FC0F6D-DA23-254E-92DC-65FFBF05598A}" type="pres">
      <dgm:prSet presAssocID="{D209454E-1251-534B-B2A4-845BBD07FA30}" presName="rootText" presStyleLbl="node3" presStyleIdx="4" presStyleCnt="15" custScaleX="655187" custScaleY="159919">
        <dgm:presLayoutVars>
          <dgm:chPref val="3"/>
        </dgm:presLayoutVars>
      </dgm:prSet>
      <dgm:spPr/>
    </dgm:pt>
    <dgm:pt modelId="{A0398844-9955-EC4D-A68E-4B650F42295E}" type="pres">
      <dgm:prSet presAssocID="{D209454E-1251-534B-B2A4-845BBD07FA30}" presName="rootConnector" presStyleLbl="node3" presStyleIdx="4" presStyleCnt="15"/>
      <dgm:spPr/>
    </dgm:pt>
    <dgm:pt modelId="{E4ADB0FA-C1C7-F84D-8737-E6679EE35DC4}" type="pres">
      <dgm:prSet presAssocID="{D209454E-1251-534B-B2A4-845BBD07FA30}" presName="hierChild4" presStyleCnt="0"/>
      <dgm:spPr/>
    </dgm:pt>
    <dgm:pt modelId="{0CBCDB8C-4F0C-4B4C-AFD9-6FBC3CC87F91}" type="pres">
      <dgm:prSet presAssocID="{D209454E-1251-534B-B2A4-845BBD07FA30}" presName="hierChild5" presStyleCnt="0"/>
      <dgm:spPr/>
    </dgm:pt>
    <dgm:pt modelId="{483882C6-5CCA-D544-8FFF-C08448921855}" type="pres">
      <dgm:prSet presAssocID="{6A3C7759-82C8-AA4F-89E2-D351E0A7EABC}" presName="Name37" presStyleLbl="parChTrans1D3" presStyleIdx="5" presStyleCnt="15"/>
      <dgm:spPr/>
    </dgm:pt>
    <dgm:pt modelId="{DF7DBEE7-752E-EC47-9586-633C3090064C}" type="pres">
      <dgm:prSet presAssocID="{ADE959FF-620D-A24D-AB87-B4CB8121DBF7}" presName="hierRoot2" presStyleCnt="0">
        <dgm:presLayoutVars>
          <dgm:hierBranch val="init"/>
        </dgm:presLayoutVars>
      </dgm:prSet>
      <dgm:spPr/>
    </dgm:pt>
    <dgm:pt modelId="{00F94028-FE4F-F043-8E26-A0730B8F5A08}" type="pres">
      <dgm:prSet presAssocID="{ADE959FF-620D-A24D-AB87-B4CB8121DBF7}" presName="rootComposite" presStyleCnt="0"/>
      <dgm:spPr/>
    </dgm:pt>
    <dgm:pt modelId="{30BA789E-8D61-BA48-88C2-284A3453BAA1}" type="pres">
      <dgm:prSet presAssocID="{ADE959FF-620D-A24D-AB87-B4CB8121DBF7}" presName="rootText" presStyleLbl="node3" presStyleIdx="5" presStyleCnt="15" custScaleX="378053" custScaleY="186467" custLinFactNeighborY="-26142">
        <dgm:presLayoutVars>
          <dgm:chPref val="3"/>
        </dgm:presLayoutVars>
      </dgm:prSet>
      <dgm:spPr/>
    </dgm:pt>
    <dgm:pt modelId="{01032594-601F-4040-A897-C34BCBD66482}" type="pres">
      <dgm:prSet presAssocID="{ADE959FF-620D-A24D-AB87-B4CB8121DBF7}" presName="rootConnector" presStyleLbl="node3" presStyleIdx="5" presStyleCnt="15"/>
      <dgm:spPr/>
    </dgm:pt>
    <dgm:pt modelId="{E9840101-6A37-314E-9B1E-B73726D29C98}" type="pres">
      <dgm:prSet presAssocID="{ADE959FF-620D-A24D-AB87-B4CB8121DBF7}" presName="hierChild4" presStyleCnt="0"/>
      <dgm:spPr/>
    </dgm:pt>
    <dgm:pt modelId="{43B4BCC9-7E0C-6D4D-9FD8-5C350A063B6E}" type="pres">
      <dgm:prSet presAssocID="{ADE959FF-620D-A24D-AB87-B4CB8121DBF7}" presName="hierChild5" presStyleCnt="0"/>
      <dgm:spPr/>
    </dgm:pt>
    <dgm:pt modelId="{295EF8C7-4FF3-0A44-A57D-05B0C5DB1F56}" type="pres">
      <dgm:prSet presAssocID="{DEF2BBF7-51AC-D943-9558-FF35FFAAB184}" presName="hierChild5" presStyleCnt="0"/>
      <dgm:spPr/>
    </dgm:pt>
    <dgm:pt modelId="{850EF711-2CE0-634E-842B-631E495E1D99}" type="pres">
      <dgm:prSet presAssocID="{7485F856-8E45-7644-812A-122E0861DF45}" presName="Name37" presStyleLbl="parChTrans1D2" presStyleIdx="1" presStyleCnt="8"/>
      <dgm:spPr/>
    </dgm:pt>
    <dgm:pt modelId="{A1923AEF-85D1-8448-B51E-9CAC2F5BE7B7}" type="pres">
      <dgm:prSet presAssocID="{15B5D8A4-50F7-B94A-A7C5-B6CF4B93F4D5}" presName="hierRoot2" presStyleCnt="0">
        <dgm:presLayoutVars>
          <dgm:hierBranch val="init"/>
        </dgm:presLayoutVars>
      </dgm:prSet>
      <dgm:spPr/>
    </dgm:pt>
    <dgm:pt modelId="{8B17045E-3A8B-6F4F-8D89-85CC5A2092E1}" type="pres">
      <dgm:prSet presAssocID="{15B5D8A4-50F7-B94A-A7C5-B6CF4B93F4D5}" presName="rootComposite" presStyleCnt="0"/>
      <dgm:spPr/>
    </dgm:pt>
    <dgm:pt modelId="{CDAD9E6C-6D88-344A-9ECD-D757EB8CDA07}" type="pres">
      <dgm:prSet presAssocID="{15B5D8A4-50F7-B94A-A7C5-B6CF4B93F4D5}" presName="rootText" presStyleLbl="node2" presStyleIdx="1" presStyleCnt="4" custScaleX="660330" custScaleY="274928" custLinFactNeighborY="-21237">
        <dgm:presLayoutVars>
          <dgm:chPref val="3"/>
        </dgm:presLayoutVars>
      </dgm:prSet>
      <dgm:spPr/>
    </dgm:pt>
    <dgm:pt modelId="{700B97C4-DB9E-2641-B5A0-A2CA472B2DAC}" type="pres">
      <dgm:prSet presAssocID="{15B5D8A4-50F7-B94A-A7C5-B6CF4B93F4D5}" presName="rootConnector" presStyleLbl="node2" presStyleIdx="1" presStyleCnt="4"/>
      <dgm:spPr/>
    </dgm:pt>
    <dgm:pt modelId="{CA6FF53D-38D8-DC4E-8706-50088868781E}" type="pres">
      <dgm:prSet presAssocID="{15B5D8A4-50F7-B94A-A7C5-B6CF4B93F4D5}" presName="hierChild4" presStyleCnt="0"/>
      <dgm:spPr/>
    </dgm:pt>
    <dgm:pt modelId="{9AE8A607-A589-D148-B300-8A18D524D562}" type="pres">
      <dgm:prSet presAssocID="{2355324E-E96C-504B-9DEB-D08EF18126CC}" presName="Name37" presStyleLbl="parChTrans1D3" presStyleIdx="6" presStyleCnt="15"/>
      <dgm:spPr/>
    </dgm:pt>
    <dgm:pt modelId="{A411BC52-8041-5141-A9B0-750AF4D43D32}" type="pres">
      <dgm:prSet presAssocID="{7E2900F8-D1D1-074F-8EF6-A6F3B6389EFF}" presName="hierRoot2" presStyleCnt="0">
        <dgm:presLayoutVars>
          <dgm:hierBranch val="init"/>
        </dgm:presLayoutVars>
      </dgm:prSet>
      <dgm:spPr/>
    </dgm:pt>
    <dgm:pt modelId="{91594238-7910-8A4A-AAAA-78022868111F}" type="pres">
      <dgm:prSet presAssocID="{7E2900F8-D1D1-074F-8EF6-A6F3B6389EFF}" presName="rootComposite" presStyleCnt="0"/>
      <dgm:spPr/>
    </dgm:pt>
    <dgm:pt modelId="{FADB652C-B721-6C44-9D10-04C97E409D39}" type="pres">
      <dgm:prSet presAssocID="{7E2900F8-D1D1-074F-8EF6-A6F3B6389EFF}" presName="rootText" presStyleLbl="node3" presStyleIdx="6" presStyleCnt="15" custScaleX="470635" custScaleY="301627">
        <dgm:presLayoutVars>
          <dgm:chPref val="3"/>
        </dgm:presLayoutVars>
      </dgm:prSet>
      <dgm:spPr/>
    </dgm:pt>
    <dgm:pt modelId="{0DF3A0ED-6A2C-2C46-B8E9-8FDD72782F9A}" type="pres">
      <dgm:prSet presAssocID="{7E2900F8-D1D1-074F-8EF6-A6F3B6389EFF}" presName="rootConnector" presStyleLbl="node3" presStyleIdx="6" presStyleCnt="15"/>
      <dgm:spPr/>
    </dgm:pt>
    <dgm:pt modelId="{D3AC0B20-0A3C-054E-9C19-453F2876AC22}" type="pres">
      <dgm:prSet presAssocID="{7E2900F8-D1D1-074F-8EF6-A6F3B6389EFF}" presName="hierChild4" presStyleCnt="0"/>
      <dgm:spPr/>
    </dgm:pt>
    <dgm:pt modelId="{8201F6ED-C932-FA4C-B521-D4DC775DE354}" type="pres">
      <dgm:prSet presAssocID="{7E2900F8-D1D1-074F-8EF6-A6F3B6389EFF}" presName="hierChild5" presStyleCnt="0"/>
      <dgm:spPr/>
    </dgm:pt>
    <dgm:pt modelId="{1FCF6F89-D4A9-7E40-B581-B04042DE271B}" type="pres">
      <dgm:prSet presAssocID="{06551F9C-25A9-BA47-A7CE-B9F0050DDAA3}" presName="Name37" presStyleLbl="parChTrans1D3" presStyleIdx="7" presStyleCnt="15"/>
      <dgm:spPr/>
    </dgm:pt>
    <dgm:pt modelId="{71256485-E2B2-F044-BB01-73EA161B1897}" type="pres">
      <dgm:prSet presAssocID="{2454B817-B25F-0346-9E15-7D462C98840C}" presName="hierRoot2" presStyleCnt="0">
        <dgm:presLayoutVars>
          <dgm:hierBranch val="init"/>
        </dgm:presLayoutVars>
      </dgm:prSet>
      <dgm:spPr/>
    </dgm:pt>
    <dgm:pt modelId="{8E693AAA-45B5-C544-88D9-41EE9A1B412C}" type="pres">
      <dgm:prSet presAssocID="{2454B817-B25F-0346-9E15-7D462C98840C}" presName="rootComposite" presStyleCnt="0"/>
      <dgm:spPr/>
    </dgm:pt>
    <dgm:pt modelId="{FC0DD9D7-BEED-D643-AC70-1455DF692E50}" type="pres">
      <dgm:prSet presAssocID="{2454B817-B25F-0346-9E15-7D462C98840C}" presName="rootText" presStyleLbl="node3" presStyleIdx="7" presStyleCnt="15" custScaleX="460953" custScaleY="280177">
        <dgm:presLayoutVars>
          <dgm:chPref val="3"/>
        </dgm:presLayoutVars>
      </dgm:prSet>
      <dgm:spPr/>
    </dgm:pt>
    <dgm:pt modelId="{535CD8D9-2107-174E-B0E8-F33B7D093037}" type="pres">
      <dgm:prSet presAssocID="{2454B817-B25F-0346-9E15-7D462C98840C}" presName="rootConnector" presStyleLbl="node3" presStyleIdx="7" presStyleCnt="15"/>
      <dgm:spPr/>
    </dgm:pt>
    <dgm:pt modelId="{9542FD2B-B685-544A-87B6-12349305F68E}" type="pres">
      <dgm:prSet presAssocID="{2454B817-B25F-0346-9E15-7D462C98840C}" presName="hierChild4" presStyleCnt="0"/>
      <dgm:spPr/>
    </dgm:pt>
    <dgm:pt modelId="{5753FBED-D96B-EA43-80D7-B317FA016488}" type="pres">
      <dgm:prSet presAssocID="{2454B817-B25F-0346-9E15-7D462C98840C}" presName="hierChild5" presStyleCnt="0"/>
      <dgm:spPr/>
    </dgm:pt>
    <dgm:pt modelId="{7031A35A-C41B-4D4C-9A92-D29FB0064781}" type="pres">
      <dgm:prSet presAssocID="{92E1BD17-D5CC-E64C-AEAD-E5CEC784CD89}" presName="Name37" presStyleLbl="parChTrans1D3" presStyleIdx="8" presStyleCnt="15"/>
      <dgm:spPr/>
    </dgm:pt>
    <dgm:pt modelId="{E239E2B6-54B6-FF42-81D0-50F1A760D0E2}" type="pres">
      <dgm:prSet presAssocID="{77BEBED2-6C3C-2F40-BFDA-4E99B64C5A0B}" presName="hierRoot2" presStyleCnt="0">
        <dgm:presLayoutVars>
          <dgm:hierBranch val="init"/>
        </dgm:presLayoutVars>
      </dgm:prSet>
      <dgm:spPr/>
    </dgm:pt>
    <dgm:pt modelId="{B27EEB8D-0AF2-C441-8CE9-ABA17B5B2110}" type="pres">
      <dgm:prSet presAssocID="{77BEBED2-6C3C-2F40-BFDA-4E99B64C5A0B}" presName="rootComposite" presStyleCnt="0"/>
      <dgm:spPr/>
    </dgm:pt>
    <dgm:pt modelId="{EB8B01D2-07B9-AA4A-A31E-06D346BFAE65}" type="pres">
      <dgm:prSet presAssocID="{77BEBED2-6C3C-2F40-BFDA-4E99B64C5A0B}" presName="rootText" presStyleLbl="node3" presStyleIdx="8" presStyleCnt="15" custScaleX="578067" custScaleY="249102">
        <dgm:presLayoutVars>
          <dgm:chPref val="3"/>
        </dgm:presLayoutVars>
      </dgm:prSet>
      <dgm:spPr/>
    </dgm:pt>
    <dgm:pt modelId="{448E036C-A76A-824A-97AF-9BAE2B52601D}" type="pres">
      <dgm:prSet presAssocID="{77BEBED2-6C3C-2F40-BFDA-4E99B64C5A0B}" presName="rootConnector" presStyleLbl="node3" presStyleIdx="8" presStyleCnt="15"/>
      <dgm:spPr/>
    </dgm:pt>
    <dgm:pt modelId="{787832D3-A116-AC46-93F0-ACAB9EAE2BB3}" type="pres">
      <dgm:prSet presAssocID="{77BEBED2-6C3C-2F40-BFDA-4E99B64C5A0B}" presName="hierChild4" presStyleCnt="0"/>
      <dgm:spPr/>
    </dgm:pt>
    <dgm:pt modelId="{B13D59EB-627C-0B48-8173-EDC28F841F99}" type="pres">
      <dgm:prSet presAssocID="{77BEBED2-6C3C-2F40-BFDA-4E99B64C5A0B}" presName="hierChild5" presStyleCnt="0"/>
      <dgm:spPr/>
    </dgm:pt>
    <dgm:pt modelId="{43E2CBC3-CF6E-9947-B9BA-AB4F765B283B}" type="pres">
      <dgm:prSet presAssocID="{15B5D8A4-50F7-B94A-A7C5-B6CF4B93F4D5}" presName="hierChild5" presStyleCnt="0"/>
      <dgm:spPr/>
    </dgm:pt>
    <dgm:pt modelId="{567B6B88-DC07-8143-B36B-F876D8DA095B}" type="pres">
      <dgm:prSet presAssocID="{74C61D2E-7E61-8D44-8D97-70094BACCDFC}" presName="Name37" presStyleLbl="parChTrans1D2" presStyleIdx="2" presStyleCnt="8"/>
      <dgm:spPr/>
    </dgm:pt>
    <dgm:pt modelId="{69444D6A-88B1-804A-A362-DB5E4F7D7731}" type="pres">
      <dgm:prSet presAssocID="{989EB2AB-0E4D-D24A-A61C-1E5D35CA6F18}" presName="hierRoot2" presStyleCnt="0">
        <dgm:presLayoutVars>
          <dgm:hierBranch val="init"/>
        </dgm:presLayoutVars>
      </dgm:prSet>
      <dgm:spPr/>
    </dgm:pt>
    <dgm:pt modelId="{07E383D3-DF7E-534F-99F9-D7D362C35339}" type="pres">
      <dgm:prSet presAssocID="{989EB2AB-0E4D-D24A-A61C-1E5D35CA6F18}" presName="rootComposite" presStyleCnt="0"/>
      <dgm:spPr/>
    </dgm:pt>
    <dgm:pt modelId="{09AF136F-D57D-2B4D-A20A-AAD9CDF3D84B}" type="pres">
      <dgm:prSet presAssocID="{989EB2AB-0E4D-D24A-A61C-1E5D35CA6F18}" presName="rootText" presStyleLbl="node2" presStyleIdx="2" presStyleCnt="4" custScaleX="691600" custScaleY="333689" custLinFactNeighborY="-28305">
        <dgm:presLayoutVars>
          <dgm:chPref val="3"/>
        </dgm:presLayoutVars>
      </dgm:prSet>
      <dgm:spPr/>
    </dgm:pt>
    <dgm:pt modelId="{DAA14182-890E-1E43-9272-26B955A22EEF}" type="pres">
      <dgm:prSet presAssocID="{989EB2AB-0E4D-D24A-A61C-1E5D35CA6F18}" presName="rootConnector" presStyleLbl="node2" presStyleIdx="2" presStyleCnt="4"/>
      <dgm:spPr/>
    </dgm:pt>
    <dgm:pt modelId="{173133E1-764F-484D-AFBB-286BCC212468}" type="pres">
      <dgm:prSet presAssocID="{989EB2AB-0E4D-D24A-A61C-1E5D35CA6F18}" presName="hierChild4" presStyleCnt="0"/>
      <dgm:spPr/>
    </dgm:pt>
    <dgm:pt modelId="{03A26295-D6CC-3743-823E-C6D62CC51127}" type="pres">
      <dgm:prSet presAssocID="{EFB21F70-7ED7-0E4C-947F-E98BBE6E595B}" presName="Name37" presStyleLbl="parChTrans1D3" presStyleIdx="9" presStyleCnt="15"/>
      <dgm:spPr/>
    </dgm:pt>
    <dgm:pt modelId="{03C94216-5825-0446-A459-0E7093C0A964}" type="pres">
      <dgm:prSet presAssocID="{94D4C1BF-051C-EE47-AA78-A1E974F06BE3}" presName="hierRoot2" presStyleCnt="0">
        <dgm:presLayoutVars>
          <dgm:hierBranch val="init"/>
        </dgm:presLayoutVars>
      </dgm:prSet>
      <dgm:spPr/>
    </dgm:pt>
    <dgm:pt modelId="{4A50F34F-F386-0F4D-9296-3E98919FB1BB}" type="pres">
      <dgm:prSet presAssocID="{94D4C1BF-051C-EE47-AA78-A1E974F06BE3}" presName="rootComposite" presStyleCnt="0"/>
      <dgm:spPr/>
    </dgm:pt>
    <dgm:pt modelId="{D7886B83-5DB6-6940-9703-3ED62C33EB08}" type="pres">
      <dgm:prSet presAssocID="{94D4C1BF-051C-EE47-AA78-A1E974F06BE3}" presName="rootText" presStyleLbl="node3" presStyleIdx="9" presStyleCnt="15" custScaleX="406513" custScaleY="378060" custLinFactNeighborX="7964">
        <dgm:presLayoutVars>
          <dgm:chPref val="3"/>
        </dgm:presLayoutVars>
      </dgm:prSet>
      <dgm:spPr/>
    </dgm:pt>
    <dgm:pt modelId="{AD36CC1D-4352-1143-8753-3D4E0C69C6F4}" type="pres">
      <dgm:prSet presAssocID="{94D4C1BF-051C-EE47-AA78-A1E974F06BE3}" presName="rootConnector" presStyleLbl="node3" presStyleIdx="9" presStyleCnt="15"/>
      <dgm:spPr/>
    </dgm:pt>
    <dgm:pt modelId="{13C64A2A-636C-414C-970E-57D26D7F1E9F}" type="pres">
      <dgm:prSet presAssocID="{94D4C1BF-051C-EE47-AA78-A1E974F06BE3}" presName="hierChild4" presStyleCnt="0"/>
      <dgm:spPr/>
    </dgm:pt>
    <dgm:pt modelId="{0C174751-20BD-1140-8D46-34D0520DCBEE}" type="pres">
      <dgm:prSet presAssocID="{94D4C1BF-051C-EE47-AA78-A1E974F06BE3}" presName="hierChild5" presStyleCnt="0"/>
      <dgm:spPr/>
    </dgm:pt>
    <dgm:pt modelId="{D4C23936-54C1-0941-8002-CDBBF0241C36}" type="pres">
      <dgm:prSet presAssocID="{E7E42C8F-F9D4-FE45-87C9-E54B9C6A1AD1}" presName="Name37" presStyleLbl="parChTrans1D3" presStyleIdx="10" presStyleCnt="15"/>
      <dgm:spPr/>
    </dgm:pt>
    <dgm:pt modelId="{31902451-D262-5342-9654-E9F9E5430A1D}" type="pres">
      <dgm:prSet presAssocID="{3DA7764A-FB33-D349-B745-66C6510F1622}" presName="hierRoot2" presStyleCnt="0">
        <dgm:presLayoutVars>
          <dgm:hierBranch val="init"/>
        </dgm:presLayoutVars>
      </dgm:prSet>
      <dgm:spPr/>
    </dgm:pt>
    <dgm:pt modelId="{2F91BA34-A0FE-AB49-92A7-F4D1D53292A2}" type="pres">
      <dgm:prSet presAssocID="{3DA7764A-FB33-D349-B745-66C6510F1622}" presName="rootComposite" presStyleCnt="0"/>
      <dgm:spPr/>
    </dgm:pt>
    <dgm:pt modelId="{BF4DE1F9-9BE4-304A-90B5-14708F9552F6}" type="pres">
      <dgm:prSet presAssocID="{3DA7764A-FB33-D349-B745-66C6510F1622}" presName="rootText" presStyleLbl="node3" presStyleIdx="10" presStyleCnt="15" custScaleX="464054" custScaleY="357340">
        <dgm:presLayoutVars>
          <dgm:chPref val="3"/>
        </dgm:presLayoutVars>
      </dgm:prSet>
      <dgm:spPr/>
    </dgm:pt>
    <dgm:pt modelId="{98B49277-6616-F441-B404-A10DF9E5121F}" type="pres">
      <dgm:prSet presAssocID="{3DA7764A-FB33-D349-B745-66C6510F1622}" presName="rootConnector" presStyleLbl="node3" presStyleIdx="10" presStyleCnt="15"/>
      <dgm:spPr/>
    </dgm:pt>
    <dgm:pt modelId="{86390F85-0E1C-E04B-974E-8628F71D372E}" type="pres">
      <dgm:prSet presAssocID="{3DA7764A-FB33-D349-B745-66C6510F1622}" presName="hierChild4" presStyleCnt="0"/>
      <dgm:spPr/>
    </dgm:pt>
    <dgm:pt modelId="{8590758A-0760-4442-9159-4F396878540D}" type="pres">
      <dgm:prSet presAssocID="{3DA7764A-FB33-D349-B745-66C6510F1622}" presName="hierChild5" presStyleCnt="0"/>
      <dgm:spPr/>
    </dgm:pt>
    <dgm:pt modelId="{BB55A8CB-AABA-D14B-9768-3033ECE8FA8B}" type="pres">
      <dgm:prSet presAssocID="{989EB2AB-0E4D-D24A-A61C-1E5D35CA6F18}" presName="hierChild5" presStyleCnt="0"/>
      <dgm:spPr/>
    </dgm:pt>
    <dgm:pt modelId="{C0DCEE22-B6B8-6B4D-BAA5-5D5A29AE37C9}" type="pres">
      <dgm:prSet presAssocID="{D52D9319-8583-1649-AD77-AD9DC0F1211F}" presName="Name37" presStyleLbl="parChTrans1D2" presStyleIdx="3" presStyleCnt="8"/>
      <dgm:spPr/>
    </dgm:pt>
    <dgm:pt modelId="{0F422D27-B3A6-5B47-AD3F-7C5F6CCCB424}" type="pres">
      <dgm:prSet presAssocID="{687FE0D9-D1AC-454E-9C68-F0ADA1952D08}" presName="hierRoot2" presStyleCnt="0">
        <dgm:presLayoutVars>
          <dgm:hierBranch val="init"/>
        </dgm:presLayoutVars>
      </dgm:prSet>
      <dgm:spPr/>
    </dgm:pt>
    <dgm:pt modelId="{94A51285-8A8B-EA4A-B9C6-1EF4B1F67495}" type="pres">
      <dgm:prSet presAssocID="{687FE0D9-D1AC-454E-9C68-F0ADA1952D08}" presName="rootComposite" presStyleCnt="0"/>
      <dgm:spPr/>
    </dgm:pt>
    <dgm:pt modelId="{3FE9FAE7-7058-2347-AF93-BD529393FBB9}" type="pres">
      <dgm:prSet presAssocID="{687FE0D9-D1AC-454E-9C68-F0ADA1952D08}" presName="rootText" presStyleLbl="node2" presStyleIdx="3" presStyleCnt="4" custScaleX="992855" custScaleY="308824">
        <dgm:presLayoutVars>
          <dgm:chPref val="3"/>
        </dgm:presLayoutVars>
      </dgm:prSet>
      <dgm:spPr/>
    </dgm:pt>
    <dgm:pt modelId="{33F48B2E-CA34-6B4F-826B-80330CBD7796}" type="pres">
      <dgm:prSet presAssocID="{687FE0D9-D1AC-454E-9C68-F0ADA1952D08}" presName="rootConnector" presStyleLbl="node2" presStyleIdx="3" presStyleCnt="4"/>
      <dgm:spPr/>
    </dgm:pt>
    <dgm:pt modelId="{02445CE9-7247-D146-A3CB-F01092DBC5C2}" type="pres">
      <dgm:prSet presAssocID="{687FE0D9-D1AC-454E-9C68-F0ADA1952D08}" presName="hierChild4" presStyleCnt="0"/>
      <dgm:spPr/>
    </dgm:pt>
    <dgm:pt modelId="{2A1A8591-58E5-B141-8CB2-F2EA255A7D67}" type="pres">
      <dgm:prSet presAssocID="{E8421069-7AE9-824C-B48B-60DFA9F87683}" presName="Name37" presStyleLbl="parChTrans1D3" presStyleIdx="11" presStyleCnt="15"/>
      <dgm:spPr/>
    </dgm:pt>
    <dgm:pt modelId="{D58EE85A-A3B1-D74B-BB06-30FB6FD6D698}" type="pres">
      <dgm:prSet presAssocID="{BD0C0402-E86F-7248-9D05-79C260EB3347}" presName="hierRoot2" presStyleCnt="0">
        <dgm:presLayoutVars>
          <dgm:hierBranch val="init"/>
        </dgm:presLayoutVars>
      </dgm:prSet>
      <dgm:spPr/>
    </dgm:pt>
    <dgm:pt modelId="{3946BF71-1545-F241-B05D-3D8E9EB2D8EC}" type="pres">
      <dgm:prSet presAssocID="{BD0C0402-E86F-7248-9D05-79C260EB3347}" presName="rootComposite" presStyleCnt="0"/>
      <dgm:spPr/>
    </dgm:pt>
    <dgm:pt modelId="{859FCD5A-6130-7A42-B01F-56A28C047C61}" type="pres">
      <dgm:prSet presAssocID="{BD0C0402-E86F-7248-9D05-79C260EB3347}" presName="rootText" presStyleLbl="node3" presStyleIdx="11" presStyleCnt="15" custScaleX="710569" custScaleY="215039">
        <dgm:presLayoutVars>
          <dgm:chPref val="3"/>
        </dgm:presLayoutVars>
      </dgm:prSet>
      <dgm:spPr/>
    </dgm:pt>
    <dgm:pt modelId="{28D46B83-2E59-074B-A3EF-E345FC0FAC88}" type="pres">
      <dgm:prSet presAssocID="{BD0C0402-E86F-7248-9D05-79C260EB3347}" presName="rootConnector" presStyleLbl="node3" presStyleIdx="11" presStyleCnt="15"/>
      <dgm:spPr/>
    </dgm:pt>
    <dgm:pt modelId="{4660A398-800F-534A-905D-26A5F3E29BFF}" type="pres">
      <dgm:prSet presAssocID="{BD0C0402-E86F-7248-9D05-79C260EB3347}" presName="hierChild4" presStyleCnt="0"/>
      <dgm:spPr/>
    </dgm:pt>
    <dgm:pt modelId="{6F8CD5ED-7243-A74F-998D-0F2FA1642EA8}" type="pres">
      <dgm:prSet presAssocID="{BD0C0402-E86F-7248-9D05-79C260EB3347}" presName="hierChild5" presStyleCnt="0"/>
      <dgm:spPr/>
    </dgm:pt>
    <dgm:pt modelId="{32C68D49-AA97-CC40-863F-B8DCADBC7416}" type="pres">
      <dgm:prSet presAssocID="{EE086EA7-AE30-3A43-B05A-4D372E40540A}" presName="Name37" presStyleLbl="parChTrans1D3" presStyleIdx="12" presStyleCnt="15"/>
      <dgm:spPr/>
    </dgm:pt>
    <dgm:pt modelId="{F0BF371E-7220-2147-82C3-62B670352FCA}" type="pres">
      <dgm:prSet presAssocID="{38A44B7A-3996-6B4F-9CDE-660867265BB3}" presName="hierRoot2" presStyleCnt="0">
        <dgm:presLayoutVars>
          <dgm:hierBranch val="init"/>
        </dgm:presLayoutVars>
      </dgm:prSet>
      <dgm:spPr/>
    </dgm:pt>
    <dgm:pt modelId="{D5859EA8-5DFE-854A-ABAB-F645148C3393}" type="pres">
      <dgm:prSet presAssocID="{38A44B7A-3996-6B4F-9CDE-660867265BB3}" presName="rootComposite" presStyleCnt="0"/>
      <dgm:spPr/>
    </dgm:pt>
    <dgm:pt modelId="{780A52D6-3018-DE46-81CD-A53564EF48FA}" type="pres">
      <dgm:prSet presAssocID="{38A44B7A-3996-6B4F-9CDE-660867265BB3}" presName="rootText" presStyleLbl="node3" presStyleIdx="12" presStyleCnt="15" custScaleX="751689" custScaleY="233189">
        <dgm:presLayoutVars>
          <dgm:chPref val="3"/>
        </dgm:presLayoutVars>
      </dgm:prSet>
      <dgm:spPr/>
    </dgm:pt>
    <dgm:pt modelId="{678BBB0D-9511-C54A-8C2D-5B151EB1ECF5}" type="pres">
      <dgm:prSet presAssocID="{38A44B7A-3996-6B4F-9CDE-660867265BB3}" presName="rootConnector" presStyleLbl="node3" presStyleIdx="12" presStyleCnt="15"/>
      <dgm:spPr/>
    </dgm:pt>
    <dgm:pt modelId="{728F3464-459A-244A-B85C-775339E6E16C}" type="pres">
      <dgm:prSet presAssocID="{38A44B7A-3996-6B4F-9CDE-660867265BB3}" presName="hierChild4" presStyleCnt="0"/>
      <dgm:spPr/>
    </dgm:pt>
    <dgm:pt modelId="{B2DA0401-D812-9D46-A81E-0F90A7957E36}" type="pres">
      <dgm:prSet presAssocID="{38A44B7A-3996-6B4F-9CDE-660867265BB3}" presName="hierChild5" presStyleCnt="0"/>
      <dgm:spPr/>
    </dgm:pt>
    <dgm:pt modelId="{30EFFB6E-C4F1-934C-B5B2-28524E75D91F}" type="pres">
      <dgm:prSet presAssocID="{5382B0E6-48FB-574A-AE18-5C93A39B413D}" presName="Name37" presStyleLbl="parChTrans1D3" presStyleIdx="13" presStyleCnt="15"/>
      <dgm:spPr/>
    </dgm:pt>
    <dgm:pt modelId="{0179B9A9-98F1-4A4B-83EF-7369EFADF752}" type="pres">
      <dgm:prSet presAssocID="{747BA4A6-A554-1B4B-A287-CAE35B48F499}" presName="hierRoot2" presStyleCnt="0">
        <dgm:presLayoutVars>
          <dgm:hierBranch val="init"/>
        </dgm:presLayoutVars>
      </dgm:prSet>
      <dgm:spPr/>
    </dgm:pt>
    <dgm:pt modelId="{48ACEA23-9C2A-204A-AEDE-A7E5D8ABD8A1}" type="pres">
      <dgm:prSet presAssocID="{747BA4A6-A554-1B4B-A287-CAE35B48F499}" presName="rootComposite" presStyleCnt="0"/>
      <dgm:spPr/>
    </dgm:pt>
    <dgm:pt modelId="{A4EC26F7-2190-D440-B3B0-0A83B0D30254}" type="pres">
      <dgm:prSet presAssocID="{747BA4A6-A554-1B4B-A287-CAE35B48F499}" presName="rootText" presStyleLbl="node3" presStyleIdx="13" presStyleCnt="15" custScaleX="688677" custScaleY="137905">
        <dgm:presLayoutVars>
          <dgm:chPref val="3"/>
        </dgm:presLayoutVars>
      </dgm:prSet>
      <dgm:spPr/>
    </dgm:pt>
    <dgm:pt modelId="{04019DF3-7A42-6B4D-91A3-64DEEEE5EE98}" type="pres">
      <dgm:prSet presAssocID="{747BA4A6-A554-1B4B-A287-CAE35B48F499}" presName="rootConnector" presStyleLbl="node3" presStyleIdx="13" presStyleCnt="15"/>
      <dgm:spPr/>
    </dgm:pt>
    <dgm:pt modelId="{4AAB3D9C-5E15-4843-A81F-879F74B837A4}" type="pres">
      <dgm:prSet presAssocID="{747BA4A6-A554-1B4B-A287-CAE35B48F499}" presName="hierChild4" presStyleCnt="0"/>
      <dgm:spPr/>
    </dgm:pt>
    <dgm:pt modelId="{B70AEC5B-A45F-144A-9212-C82C47933FF5}" type="pres">
      <dgm:prSet presAssocID="{747BA4A6-A554-1B4B-A287-CAE35B48F499}" presName="hierChild5" presStyleCnt="0"/>
      <dgm:spPr/>
    </dgm:pt>
    <dgm:pt modelId="{1C4D8E3D-BE24-4F45-9012-59C0A06543D9}" type="pres">
      <dgm:prSet presAssocID="{0DD18712-E98C-7B40-A50E-767CCA916C25}" presName="Name37" presStyleLbl="parChTrans1D3" presStyleIdx="14" presStyleCnt="15"/>
      <dgm:spPr/>
    </dgm:pt>
    <dgm:pt modelId="{CF2DF30E-98D3-1A4A-963D-5F6F9531DF1F}" type="pres">
      <dgm:prSet presAssocID="{8282CEBD-F703-CB46-97BC-23AF96B428BA}" presName="hierRoot2" presStyleCnt="0">
        <dgm:presLayoutVars>
          <dgm:hierBranch val="init"/>
        </dgm:presLayoutVars>
      </dgm:prSet>
      <dgm:spPr/>
    </dgm:pt>
    <dgm:pt modelId="{24577A9E-AA5F-DD40-BB29-60A50316594B}" type="pres">
      <dgm:prSet presAssocID="{8282CEBD-F703-CB46-97BC-23AF96B428BA}" presName="rootComposite" presStyleCnt="0"/>
      <dgm:spPr/>
    </dgm:pt>
    <dgm:pt modelId="{E5B1DE7A-8989-6F4E-A9E2-078D7FE6AA51}" type="pres">
      <dgm:prSet presAssocID="{8282CEBD-F703-CB46-97BC-23AF96B428BA}" presName="rootText" presStyleLbl="node3" presStyleIdx="14" presStyleCnt="15" custScaleX="603480" custScaleY="171480">
        <dgm:presLayoutVars>
          <dgm:chPref val="3"/>
        </dgm:presLayoutVars>
      </dgm:prSet>
      <dgm:spPr/>
    </dgm:pt>
    <dgm:pt modelId="{48EAC119-05C3-614E-9A89-0526771DC02F}" type="pres">
      <dgm:prSet presAssocID="{8282CEBD-F703-CB46-97BC-23AF96B428BA}" presName="rootConnector" presStyleLbl="node3" presStyleIdx="14" presStyleCnt="15"/>
      <dgm:spPr/>
    </dgm:pt>
    <dgm:pt modelId="{5065321B-BE7E-CA4F-A70F-CE03215F116F}" type="pres">
      <dgm:prSet presAssocID="{8282CEBD-F703-CB46-97BC-23AF96B428BA}" presName="hierChild4" presStyleCnt="0"/>
      <dgm:spPr/>
    </dgm:pt>
    <dgm:pt modelId="{ADE4F080-E1CD-794A-82C2-08282BB8483C}" type="pres">
      <dgm:prSet presAssocID="{8282CEBD-F703-CB46-97BC-23AF96B428BA}" presName="hierChild5" presStyleCnt="0"/>
      <dgm:spPr/>
    </dgm:pt>
    <dgm:pt modelId="{06D703EC-BC9E-C043-94E9-CA8C84A1D15F}" type="pres">
      <dgm:prSet presAssocID="{687FE0D9-D1AC-454E-9C68-F0ADA1952D08}" presName="hierChild5" presStyleCnt="0"/>
      <dgm:spPr/>
    </dgm:pt>
    <dgm:pt modelId="{5F5B7077-2AF9-5049-9705-CC12FC65824D}" type="pres">
      <dgm:prSet presAssocID="{66D7F227-2687-C444-898F-B3A5CD602C1B}" presName="hierChild3" presStyleCnt="0"/>
      <dgm:spPr/>
    </dgm:pt>
    <dgm:pt modelId="{603DBA5A-174E-6E40-BEB9-14803374C010}" type="pres">
      <dgm:prSet presAssocID="{94121105-6A30-C143-83BE-FEB81C519197}" presName="Name111" presStyleLbl="parChTrans1D2" presStyleIdx="4" presStyleCnt="8"/>
      <dgm:spPr/>
    </dgm:pt>
    <dgm:pt modelId="{AB5F056F-2A40-F84B-8A3C-9DB76E196293}" type="pres">
      <dgm:prSet presAssocID="{74C7B8D9-76CC-E345-BAFC-A8A11E0C571B}" presName="hierRoot3" presStyleCnt="0">
        <dgm:presLayoutVars>
          <dgm:hierBranch val="init"/>
        </dgm:presLayoutVars>
      </dgm:prSet>
      <dgm:spPr/>
    </dgm:pt>
    <dgm:pt modelId="{AFD5BF54-E6F9-A74E-8879-89F6DEB4E9C7}" type="pres">
      <dgm:prSet presAssocID="{74C7B8D9-76CC-E345-BAFC-A8A11E0C571B}" presName="rootComposite3" presStyleCnt="0"/>
      <dgm:spPr/>
    </dgm:pt>
    <dgm:pt modelId="{5FB39BC0-39D2-6F4A-BD74-2690C5FEEE95}" type="pres">
      <dgm:prSet presAssocID="{74C7B8D9-76CC-E345-BAFC-A8A11E0C571B}" presName="rootText3" presStyleLbl="asst1" presStyleIdx="0" presStyleCnt="4" custScaleX="841274" custScaleY="179736" custLinFactNeighborX="-39700" custLinFactNeighborY="-27892">
        <dgm:presLayoutVars>
          <dgm:chPref val="3"/>
        </dgm:presLayoutVars>
      </dgm:prSet>
      <dgm:spPr/>
    </dgm:pt>
    <dgm:pt modelId="{5E2DADC9-7F4B-FD48-8689-6E6EEDC2A389}" type="pres">
      <dgm:prSet presAssocID="{74C7B8D9-76CC-E345-BAFC-A8A11E0C571B}" presName="rootConnector3" presStyleLbl="asst1" presStyleIdx="0" presStyleCnt="4"/>
      <dgm:spPr/>
    </dgm:pt>
    <dgm:pt modelId="{2B3A0E25-493A-4A4F-B7BD-1DBFEDC6756E}" type="pres">
      <dgm:prSet presAssocID="{74C7B8D9-76CC-E345-BAFC-A8A11E0C571B}" presName="hierChild6" presStyleCnt="0"/>
      <dgm:spPr/>
    </dgm:pt>
    <dgm:pt modelId="{582EB026-9041-CE4B-80DD-072065C569F2}" type="pres">
      <dgm:prSet presAssocID="{74C7B8D9-76CC-E345-BAFC-A8A11E0C571B}" presName="hierChild7" presStyleCnt="0"/>
      <dgm:spPr/>
    </dgm:pt>
    <dgm:pt modelId="{F29327C8-CDED-B54C-A378-B9405D6DBCFA}" type="pres">
      <dgm:prSet presAssocID="{F80DC79D-CC38-204F-8426-0BB12C14DE7E}" presName="Name111" presStyleLbl="parChTrans1D2" presStyleIdx="5" presStyleCnt="8"/>
      <dgm:spPr/>
    </dgm:pt>
    <dgm:pt modelId="{031B4EAB-BEAB-6E45-B541-F611FD5D6617}" type="pres">
      <dgm:prSet presAssocID="{66C20663-7E97-4C48-B240-C5C287E249D4}" presName="hierRoot3" presStyleCnt="0">
        <dgm:presLayoutVars>
          <dgm:hierBranch val="init"/>
        </dgm:presLayoutVars>
      </dgm:prSet>
      <dgm:spPr/>
    </dgm:pt>
    <dgm:pt modelId="{0BA38462-0527-DC47-861D-E1514AB5CEBF}" type="pres">
      <dgm:prSet presAssocID="{66C20663-7E97-4C48-B240-C5C287E249D4}" presName="rootComposite3" presStyleCnt="0"/>
      <dgm:spPr/>
    </dgm:pt>
    <dgm:pt modelId="{B09C45F5-5B1D-5B41-9C1F-4B3DF921BD65}" type="pres">
      <dgm:prSet presAssocID="{66C20663-7E97-4C48-B240-C5C287E249D4}" presName="rootText3" presStyleLbl="asst1" presStyleIdx="1" presStyleCnt="4" custScaleX="825445" custScaleY="195662" custLinFactNeighborX="36702" custLinFactNeighborY="-40353">
        <dgm:presLayoutVars>
          <dgm:chPref val="3"/>
        </dgm:presLayoutVars>
      </dgm:prSet>
      <dgm:spPr/>
    </dgm:pt>
    <dgm:pt modelId="{6A809504-D886-FC4F-8514-0FEA985E7EC1}" type="pres">
      <dgm:prSet presAssocID="{66C20663-7E97-4C48-B240-C5C287E249D4}" presName="rootConnector3" presStyleLbl="asst1" presStyleIdx="1" presStyleCnt="4"/>
      <dgm:spPr/>
    </dgm:pt>
    <dgm:pt modelId="{72F9D9CE-120C-C940-AFD7-1AA5A00D52F6}" type="pres">
      <dgm:prSet presAssocID="{66C20663-7E97-4C48-B240-C5C287E249D4}" presName="hierChild6" presStyleCnt="0"/>
      <dgm:spPr/>
    </dgm:pt>
    <dgm:pt modelId="{A847D393-F6F8-1042-A264-9EFDFF801037}" type="pres">
      <dgm:prSet presAssocID="{66C20663-7E97-4C48-B240-C5C287E249D4}" presName="hierChild7" presStyleCnt="0"/>
      <dgm:spPr/>
    </dgm:pt>
    <dgm:pt modelId="{50EF9409-AD43-C443-8A69-8E32087BAA42}" type="pres">
      <dgm:prSet presAssocID="{0F6A9BFF-D702-4A43-9A41-65B574057A77}" presName="Name111" presStyleLbl="parChTrans1D2" presStyleIdx="6" presStyleCnt="8"/>
      <dgm:spPr/>
    </dgm:pt>
    <dgm:pt modelId="{BEBDA542-0F7C-9446-A830-C6664989D850}" type="pres">
      <dgm:prSet presAssocID="{A8BF07DB-DABA-424E-A221-C2AE50F3CB8F}" presName="hierRoot3" presStyleCnt="0">
        <dgm:presLayoutVars>
          <dgm:hierBranch val="init"/>
        </dgm:presLayoutVars>
      </dgm:prSet>
      <dgm:spPr/>
    </dgm:pt>
    <dgm:pt modelId="{027C62C1-E334-7B4F-BEB5-D12683A17ABF}" type="pres">
      <dgm:prSet presAssocID="{A8BF07DB-DABA-424E-A221-C2AE50F3CB8F}" presName="rootComposite3" presStyleCnt="0"/>
      <dgm:spPr/>
    </dgm:pt>
    <dgm:pt modelId="{5C79DCFB-B8B5-A641-BC54-92B983F0E5A0}" type="pres">
      <dgm:prSet presAssocID="{A8BF07DB-DABA-424E-A221-C2AE50F3CB8F}" presName="rootText3" presStyleLbl="asst1" presStyleIdx="2" presStyleCnt="4" custScaleX="879408" custScaleY="172413" custLinFactNeighborX="-46233" custLinFactNeighborY="4867">
        <dgm:presLayoutVars>
          <dgm:chPref val="3"/>
        </dgm:presLayoutVars>
      </dgm:prSet>
      <dgm:spPr/>
    </dgm:pt>
    <dgm:pt modelId="{C8582671-74F3-394C-978E-81CE68DD75C5}" type="pres">
      <dgm:prSet presAssocID="{A8BF07DB-DABA-424E-A221-C2AE50F3CB8F}" presName="rootConnector3" presStyleLbl="asst1" presStyleIdx="2" presStyleCnt="4"/>
      <dgm:spPr/>
    </dgm:pt>
    <dgm:pt modelId="{5F574E0D-7FDC-4541-8444-AFB745AA7F04}" type="pres">
      <dgm:prSet presAssocID="{A8BF07DB-DABA-424E-A221-C2AE50F3CB8F}" presName="hierChild6" presStyleCnt="0"/>
      <dgm:spPr/>
    </dgm:pt>
    <dgm:pt modelId="{ADE32634-E170-A947-80A3-074AF00454F0}" type="pres">
      <dgm:prSet presAssocID="{A8BF07DB-DABA-424E-A221-C2AE50F3CB8F}" presName="hierChild7" presStyleCnt="0"/>
      <dgm:spPr/>
    </dgm:pt>
    <dgm:pt modelId="{1D115533-5413-A447-8880-76B33B494B3C}" type="pres">
      <dgm:prSet presAssocID="{F670143D-9DA0-4043-B359-5094F26C6789}" presName="Name111" presStyleLbl="parChTrans1D2" presStyleIdx="7" presStyleCnt="8"/>
      <dgm:spPr/>
    </dgm:pt>
    <dgm:pt modelId="{1984ABCA-6BFE-174E-A64C-5F26C5DFC4AB}" type="pres">
      <dgm:prSet presAssocID="{4FE45268-510D-6D48-AFC4-DB1D914B1087}" presName="hierRoot3" presStyleCnt="0">
        <dgm:presLayoutVars>
          <dgm:hierBranch val="init"/>
        </dgm:presLayoutVars>
      </dgm:prSet>
      <dgm:spPr/>
    </dgm:pt>
    <dgm:pt modelId="{21584DE9-D6E1-7C4B-B796-3FC29D99E845}" type="pres">
      <dgm:prSet presAssocID="{4FE45268-510D-6D48-AFC4-DB1D914B1087}" presName="rootComposite3" presStyleCnt="0"/>
      <dgm:spPr/>
    </dgm:pt>
    <dgm:pt modelId="{D147F46A-946A-8147-8CC2-B878021D393A}" type="pres">
      <dgm:prSet presAssocID="{4FE45268-510D-6D48-AFC4-DB1D914B1087}" presName="rootText3" presStyleLbl="asst1" presStyleIdx="3" presStyleCnt="4" custScaleX="817354" custScaleY="223861" custLinFactNeighborX="30920" custLinFactNeighborY="-34631">
        <dgm:presLayoutVars>
          <dgm:chPref val="3"/>
        </dgm:presLayoutVars>
      </dgm:prSet>
      <dgm:spPr/>
    </dgm:pt>
    <dgm:pt modelId="{807AB3EF-B3B4-454F-9A9E-E81A67E2E5A1}" type="pres">
      <dgm:prSet presAssocID="{4FE45268-510D-6D48-AFC4-DB1D914B1087}" presName="rootConnector3" presStyleLbl="asst1" presStyleIdx="3" presStyleCnt="4"/>
      <dgm:spPr/>
    </dgm:pt>
    <dgm:pt modelId="{FC579F99-EEFA-9A47-8B02-30938BD81E8F}" type="pres">
      <dgm:prSet presAssocID="{4FE45268-510D-6D48-AFC4-DB1D914B1087}" presName="hierChild6" presStyleCnt="0"/>
      <dgm:spPr/>
    </dgm:pt>
    <dgm:pt modelId="{999BD8CF-692A-7E49-AACB-1575B0A2DDA5}" type="pres">
      <dgm:prSet presAssocID="{4FE45268-510D-6D48-AFC4-DB1D914B1087}" presName="hierChild7" presStyleCnt="0"/>
      <dgm:spPr/>
    </dgm:pt>
  </dgm:ptLst>
  <dgm:cxnLst>
    <dgm:cxn modelId="{758A8801-23DE-614B-8EE3-28697AF315EA}" type="presOf" srcId="{1F8CC5DA-A107-9549-869D-CF2AE7288426}" destId="{2D9B0309-26ED-ED4C-A2D0-EF35C8A3321C}" srcOrd="0" destOrd="0" presId="urn:microsoft.com/office/officeart/2005/8/layout/orgChart1"/>
    <dgm:cxn modelId="{A529F701-A063-0E41-A93C-CD257AF3E069}" type="presOf" srcId="{C78CCD6A-69D4-E949-8805-7BFF0660A628}" destId="{465D429A-5DEA-784E-A603-436954447CCE}" srcOrd="0" destOrd="0" presId="urn:microsoft.com/office/officeart/2005/8/layout/orgChart1"/>
    <dgm:cxn modelId="{BE950F04-BF03-6749-BB2A-B50509A82028}" srcId="{15B5D8A4-50F7-B94A-A7C5-B6CF4B93F4D5}" destId="{7E2900F8-D1D1-074F-8EF6-A6F3B6389EFF}" srcOrd="0" destOrd="0" parTransId="{2355324E-E96C-504B-9DEB-D08EF18126CC}" sibTransId="{9B155A06-0624-8B41-8C5B-11674C1604B7}"/>
    <dgm:cxn modelId="{351B1905-1BFE-EB45-AB38-8D44D6B0ED2E}" type="presOf" srcId="{6A3C7759-82C8-AA4F-89E2-D351E0A7EABC}" destId="{483882C6-5CCA-D544-8FFF-C08448921855}" srcOrd="0" destOrd="0" presId="urn:microsoft.com/office/officeart/2005/8/layout/orgChart1"/>
    <dgm:cxn modelId="{6A478508-AEB5-F949-82F5-5DEDA7D3F2D4}" type="presOf" srcId="{ADE959FF-620D-A24D-AB87-B4CB8121DBF7}" destId="{01032594-601F-4040-A897-C34BCBD66482}" srcOrd="1" destOrd="0" presId="urn:microsoft.com/office/officeart/2005/8/layout/orgChart1"/>
    <dgm:cxn modelId="{FC445609-7736-0442-BD40-9CE73A17524E}" type="presOf" srcId="{0DD18712-E98C-7B40-A50E-767CCA916C25}" destId="{1C4D8E3D-BE24-4F45-9012-59C0A06543D9}" srcOrd="0" destOrd="0" presId="urn:microsoft.com/office/officeart/2005/8/layout/orgChart1"/>
    <dgm:cxn modelId="{A5CCF60A-50F6-C640-8C24-A5B520A0797F}" type="presOf" srcId="{E7E42C8F-F9D4-FE45-87C9-E54B9C6A1AD1}" destId="{D4C23936-54C1-0941-8002-CDBBF0241C36}" srcOrd="0" destOrd="0" presId="urn:microsoft.com/office/officeart/2005/8/layout/orgChart1"/>
    <dgm:cxn modelId="{0979FC0A-A6FB-6144-B142-D47CFCCC42C1}" type="presOf" srcId="{1A342991-AA4F-2243-9875-5BDC31D68C8B}" destId="{DB01810F-B934-4441-852B-71AA30FB7C84}" srcOrd="0" destOrd="0" presId="urn:microsoft.com/office/officeart/2005/8/layout/orgChart1"/>
    <dgm:cxn modelId="{2923AF0D-D780-B74B-933E-4579D26C2014}" type="presOf" srcId="{74C61D2E-7E61-8D44-8D97-70094BACCDFC}" destId="{567B6B88-DC07-8143-B36B-F876D8DA095B}" srcOrd="0" destOrd="0" presId="urn:microsoft.com/office/officeart/2005/8/layout/orgChart1"/>
    <dgm:cxn modelId="{7B683710-0263-0744-96AF-0EFF06FBB433}" type="presOf" srcId="{38A44B7A-3996-6B4F-9CDE-660867265BB3}" destId="{678BBB0D-9511-C54A-8C2D-5B151EB1ECF5}" srcOrd="1" destOrd="0" presId="urn:microsoft.com/office/officeart/2005/8/layout/orgChart1"/>
    <dgm:cxn modelId="{74F6DC10-0A29-5948-962D-A382A2F96359}" type="presOf" srcId="{15B5D8A4-50F7-B94A-A7C5-B6CF4B93F4D5}" destId="{700B97C4-DB9E-2641-B5A0-A2CA472B2DAC}" srcOrd="1" destOrd="0" presId="urn:microsoft.com/office/officeart/2005/8/layout/orgChart1"/>
    <dgm:cxn modelId="{5F9BE410-F093-8040-A2B1-371B7442DC72}" type="presOf" srcId="{EFB21F70-7ED7-0E4C-947F-E98BBE6E595B}" destId="{03A26295-D6CC-3743-823E-C6D62CC51127}" srcOrd="0" destOrd="0" presId="urn:microsoft.com/office/officeart/2005/8/layout/orgChart1"/>
    <dgm:cxn modelId="{54955011-46BB-E843-9468-EE4D69B34993}" type="presOf" srcId="{2355324E-E96C-504B-9DEB-D08EF18126CC}" destId="{9AE8A607-A589-D148-B300-8A18D524D562}" srcOrd="0" destOrd="0" presId="urn:microsoft.com/office/officeart/2005/8/layout/orgChart1"/>
    <dgm:cxn modelId="{EF2D0113-8673-9E4C-A8DB-66E721364A0E}" type="presOf" srcId="{F80DC79D-CC38-204F-8426-0BB12C14DE7E}" destId="{F29327C8-CDED-B54C-A378-B9405D6DBCFA}" srcOrd="0" destOrd="0" presId="urn:microsoft.com/office/officeart/2005/8/layout/orgChart1"/>
    <dgm:cxn modelId="{2985CD13-B0B7-8D48-B472-8B22B0A4FA1E}" srcId="{1A342991-AA4F-2243-9875-5BDC31D68C8B}" destId="{66D7F227-2687-C444-898F-B3A5CD602C1B}" srcOrd="0" destOrd="0" parTransId="{9D306504-C455-EF46-B9C2-BD2F9AABEFF2}" sibTransId="{1FB48A39-7FF5-5D45-B649-0466CB87DD4C}"/>
    <dgm:cxn modelId="{F68A5215-308A-CB45-94A7-01DC65D77932}" type="presOf" srcId="{77BEBED2-6C3C-2F40-BFDA-4E99B64C5A0B}" destId="{EB8B01D2-07B9-AA4A-A31E-06D346BFAE65}" srcOrd="0" destOrd="0" presId="urn:microsoft.com/office/officeart/2005/8/layout/orgChart1"/>
    <dgm:cxn modelId="{1FA0DB16-0C8F-C845-941B-789C490995C4}" srcId="{DEF2BBF7-51AC-D943-9558-FF35FFAAB184}" destId="{73B4B14F-3F17-D847-8F2F-CDD78FE12EF9}" srcOrd="0" destOrd="0" parTransId="{067E45B0-0E56-7047-9E44-C593EE3AB620}" sibTransId="{EE1BFA9A-B32D-6B42-A0F4-55058ED7ADCB}"/>
    <dgm:cxn modelId="{414A7A17-FE12-BE47-93A3-0C028CD0C9F1}" srcId="{DEF2BBF7-51AC-D943-9558-FF35FFAAB184}" destId="{D209454E-1251-534B-B2A4-845BBD07FA30}" srcOrd="4" destOrd="0" parTransId="{8E7524BF-400F-E94C-8D38-F890297D3918}" sibTransId="{0693F15A-803B-8B46-87CC-10944A963396}"/>
    <dgm:cxn modelId="{31322F19-B5C4-1E49-B636-938C55EAF3A3}" srcId="{66D7F227-2687-C444-898F-B3A5CD602C1B}" destId="{4FE45268-510D-6D48-AFC4-DB1D914B1087}" srcOrd="3" destOrd="0" parTransId="{F670143D-9DA0-4043-B359-5094F26C6789}" sibTransId="{5BEA1E45-53C5-6D49-95BE-32C3552E6F56}"/>
    <dgm:cxn modelId="{ABA0D41D-0CDE-5A45-B171-2E93792957D6}" type="presOf" srcId="{73B4B14F-3F17-D847-8F2F-CDD78FE12EF9}" destId="{82214A7D-FEED-F645-BF94-2398F138381C}" srcOrd="0" destOrd="0" presId="urn:microsoft.com/office/officeart/2005/8/layout/orgChart1"/>
    <dgm:cxn modelId="{57FA6129-AB4B-144F-9044-FE7DB57FA0B5}" type="presOf" srcId="{21F1C652-CAFE-4F4E-B3CE-E8918F2F0659}" destId="{F33526CD-93E0-8742-AC62-9D3481C105EB}" srcOrd="0" destOrd="0" presId="urn:microsoft.com/office/officeart/2005/8/layout/orgChart1"/>
    <dgm:cxn modelId="{1FE38F2C-A112-0E46-A8FA-738FB4F26D74}" srcId="{15B5D8A4-50F7-B94A-A7C5-B6CF4B93F4D5}" destId="{2454B817-B25F-0346-9E15-7D462C98840C}" srcOrd="1" destOrd="0" parTransId="{06551F9C-25A9-BA47-A7CE-B9F0050DDAA3}" sibTransId="{1D341F5D-2F57-C141-92B7-3B4C1498890B}"/>
    <dgm:cxn modelId="{97B79B2C-2595-504B-B658-9279D51E5D7E}" srcId="{66D7F227-2687-C444-898F-B3A5CD602C1B}" destId="{15B5D8A4-50F7-B94A-A7C5-B6CF4B93F4D5}" srcOrd="5" destOrd="0" parTransId="{7485F856-8E45-7644-812A-122E0861DF45}" sibTransId="{371D2A22-1007-9B40-B826-DDEACC104220}"/>
    <dgm:cxn modelId="{CEB1532E-CBD6-2C4F-A61F-5294A43AD426}" type="presOf" srcId="{D209454E-1251-534B-B2A4-845BBD07FA30}" destId="{62FC0F6D-DA23-254E-92DC-65FFBF05598A}" srcOrd="0" destOrd="0" presId="urn:microsoft.com/office/officeart/2005/8/layout/orgChart1"/>
    <dgm:cxn modelId="{A7E2BA33-35F4-354D-8B59-AD723C803B98}" type="presOf" srcId="{66C20663-7E97-4C48-B240-C5C287E249D4}" destId="{B09C45F5-5B1D-5B41-9C1F-4B3DF921BD65}" srcOrd="0" destOrd="0" presId="urn:microsoft.com/office/officeart/2005/8/layout/orgChart1"/>
    <dgm:cxn modelId="{6B6FE835-99CB-6E4E-AFEB-6FB54C9A6CAC}" srcId="{687FE0D9-D1AC-454E-9C68-F0ADA1952D08}" destId="{38A44B7A-3996-6B4F-9CDE-660867265BB3}" srcOrd="1" destOrd="0" parTransId="{EE086EA7-AE30-3A43-B05A-4D372E40540A}" sibTransId="{5D72D54C-8EE5-6947-8387-42B17334A214}"/>
    <dgm:cxn modelId="{2B5B5F38-0292-EC46-8A67-ADF46C4A527C}" type="presOf" srcId="{38A44B7A-3996-6B4F-9CDE-660867265BB3}" destId="{780A52D6-3018-DE46-81CD-A53564EF48FA}" srcOrd="0" destOrd="0" presId="urn:microsoft.com/office/officeart/2005/8/layout/orgChart1"/>
    <dgm:cxn modelId="{604F6B3A-87F3-D943-92EE-3998D8545575}" type="presOf" srcId="{A8BF07DB-DABA-424E-A221-C2AE50F3CB8F}" destId="{5C79DCFB-B8B5-A641-BC54-92B983F0E5A0}" srcOrd="0" destOrd="0" presId="urn:microsoft.com/office/officeart/2005/8/layout/orgChart1"/>
    <dgm:cxn modelId="{31C5D33D-5719-FD4C-ACDB-AB38C0CE545E}" type="presOf" srcId="{DEF2BBF7-51AC-D943-9558-FF35FFAAB184}" destId="{E5CA3C5A-B380-9342-901C-819C0D58E57D}" srcOrd="0" destOrd="0" presId="urn:microsoft.com/office/officeart/2005/8/layout/orgChart1"/>
    <dgm:cxn modelId="{BAD5183F-7E23-3A43-AF2A-D65C9FEB67FF}" srcId="{66D7F227-2687-C444-898F-B3A5CD602C1B}" destId="{687FE0D9-D1AC-454E-9C68-F0ADA1952D08}" srcOrd="7" destOrd="0" parTransId="{D52D9319-8583-1649-AD77-AD9DC0F1211F}" sibTransId="{E6679599-1C50-C44F-B993-8AD1A0C76528}"/>
    <dgm:cxn modelId="{0CF82C3F-7E52-3F48-8C68-4661A22A7CD4}" type="presOf" srcId="{59CBA6FF-1601-4742-ADF3-F6E5E3EE0CE8}" destId="{8304055B-BB9A-D342-A9B1-B403DE0F341C}" srcOrd="1" destOrd="0" presId="urn:microsoft.com/office/officeart/2005/8/layout/orgChart1"/>
    <dgm:cxn modelId="{4B031542-9796-8B4B-B191-B423693FC792}" type="presOf" srcId="{0F6A9BFF-D702-4A43-9A41-65B574057A77}" destId="{50EF9409-AD43-C443-8A69-8E32087BAA42}" srcOrd="0" destOrd="0" presId="urn:microsoft.com/office/officeart/2005/8/layout/orgChart1"/>
    <dgm:cxn modelId="{C11C6B43-153F-8B41-9A64-9C292B7E32C6}" type="presOf" srcId="{3DA7764A-FB33-D349-B745-66C6510F1622}" destId="{BF4DE1F9-9BE4-304A-90B5-14708F9552F6}" srcOrd="0" destOrd="0" presId="urn:microsoft.com/office/officeart/2005/8/layout/orgChart1"/>
    <dgm:cxn modelId="{3FA65E47-CE86-054E-B5A4-5C13998D98F9}" srcId="{15B5D8A4-50F7-B94A-A7C5-B6CF4B93F4D5}" destId="{77BEBED2-6C3C-2F40-BFDA-4E99B64C5A0B}" srcOrd="2" destOrd="0" parTransId="{92E1BD17-D5CC-E64C-AEAD-E5CEC784CD89}" sibTransId="{D4A4858F-1347-7743-B179-F9C99BC0ACEE}"/>
    <dgm:cxn modelId="{1799D147-3001-8C46-8075-9D39ED76D498}" type="presOf" srcId="{747BA4A6-A554-1B4B-A287-CAE35B48F499}" destId="{04019DF3-7A42-6B4D-91A3-64DEEEE5EE98}" srcOrd="1" destOrd="0" presId="urn:microsoft.com/office/officeart/2005/8/layout/orgChart1"/>
    <dgm:cxn modelId="{D06D6E48-825B-7140-955C-4DA2BBFDFFD4}" type="presOf" srcId="{94121105-6A30-C143-83BE-FEB81C519197}" destId="{603DBA5A-174E-6E40-BEB9-14803374C010}" srcOrd="0" destOrd="0" presId="urn:microsoft.com/office/officeart/2005/8/layout/orgChart1"/>
    <dgm:cxn modelId="{F0E01D4B-154F-B941-8D80-0BD955638B43}" type="presOf" srcId="{A8BF07DB-DABA-424E-A221-C2AE50F3CB8F}" destId="{C8582671-74F3-394C-978E-81CE68DD75C5}" srcOrd="1" destOrd="0" presId="urn:microsoft.com/office/officeart/2005/8/layout/orgChart1"/>
    <dgm:cxn modelId="{B4383452-757D-2244-81C8-91C79B5C946E}" srcId="{687FE0D9-D1AC-454E-9C68-F0ADA1952D08}" destId="{8282CEBD-F703-CB46-97BC-23AF96B428BA}" srcOrd="3" destOrd="0" parTransId="{0DD18712-E98C-7B40-A50E-767CCA916C25}" sibTransId="{E3EEAA6E-8BC9-6444-A937-782484AD85E6}"/>
    <dgm:cxn modelId="{70F7DA52-CD57-134B-BE37-2B84BC208418}" type="presOf" srcId="{ADE959FF-620D-A24D-AB87-B4CB8121DBF7}" destId="{30BA789E-8D61-BA48-88C2-284A3453BAA1}" srcOrd="0" destOrd="0" presId="urn:microsoft.com/office/officeart/2005/8/layout/orgChart1"/>
    <dgm:cxn modelId="{30FF6A54-D5A3-E94F-977D-6EDFD808ECC9}" srcId="{66D7F227-2687-C444-898F-B3A5CD602C1B}" destId="{A8BF07DB-DABA-424E-A221-C2AE50F3CB8F}" srcOrd="2" destOrd="0" parTransId="{0F6A9BFF-D702-4A43-9A41-65B574057A77}" sibTransId="{8C57A9E7-BC7A-1A48-8779-0266E5796CF2}"/>
    <dgm:cxn modelId="{C777FF55-D54A-8743-8406-C345F926C747}" type="presOf" srcId="{D52D9319-8583-1649-AD77-AD9DC0F1211F}" destId="{C0DCEE22-B6B8-6B4D-BAA5-5D5A29AE37C9}" srcOrd="0" destOrd="0" presId="urn:microsoft.com/office/officeart/2005/8/layout/orgChart1"/>
    <dgm:cxn modelId="{F1E87656-72D1-E74B-8AF1-7FFBF5C3C027}" type="presOf" srcId="{77BEBED2-6C3C-2F40-BFDA-4E99B64C5A0B}" destId="{448E036C-A76A-824A-97AF-9BAE2B52601D}" srcOrd="1" destOrd="0" presId="urn:microsoft.com/office/officeart/2005/8/layout/orgChart1"/>
    <dgm:cxn modelId="{5ED04459-80F3-5143-AA86-7A5A3CEA7162}" type="presOf" srcId="{7E2900F8-D1D1-074F-8EF6-A6F3B6389EFF}" destId="{FADB652C-B721-6C44-9D10-04C97E409D39}" srcOrd="0" destOrd="0" presId="urn:microsoft.com/office/officeart/2005/8/layout/orgChart1"/>
    <dgm:cxn modelId="{2BFD9E5B-3951-6349-B649-C4EA8C964DE8}" type="presOf" srcId="{8B65724C-6E1B-484B-BF5D-24812BA2E11C}" destId="{00ED8CD2-69AF-674B-B3F7-4B909A5B89C5}" srcOrd="1" destOrd="0" presId="urn:microsoft.com/office/officeart/2005/8/layout/orgChart1"/>
    <dgm:cxn modelId="{5996A55C-9038-8D48-AB6D-20711935F955}" srcId="{DEF2BBF7-51AC-D943-9558-FF35FFAAB184}" destId="{ADE959FF-620D-A24D-AB87-B4CB8121DBF7}" srcOrd="5" destOrd="0" parTransId="{6A3C7759-82C8-AA4F-89E2-D351E0A7EABC}" sibTransId="{592936E5-E2E9-964C-A466-3B85C58056BC}"/>
    <dgm:cxn modelId="{2C3D2D5D-6F70-C34D-8B8A-8D2372B1D7EE}" type="presOf" srcId="{66D7F227-2687-C444-898F-B3A5CD602C1B}" destId="{FC3D02AF-7F70-9F4A-BCFE-9D7EB91B4C09}" srcOrd="0" destOrd="0" presId="urn:microsoft.com/office/officeart/2005/8/layout/orgChart1"/>
    <dgm:cxn modelId="{7FD9BA5D-D69E-A64B-B006-ABDD28ECA697}" type="presOf" srcId="{4FE45268-510D-6D48-AFC4-DB1D914B1087}" destId="{D147F46A-946A-8147-8CC2-B878021D393A}" srcOrd="0" destOrd="0" presId="urn:microsoft.com/office/officeart/2005/8/layout/orgChart1"/>
    <dgm:cxn modelId="{E0B1815F-B2AB-2E4F-934A-8777D1F33828}" type="presOf" srcId="{66D7F227-2687-C444-898F-B3A5CD602C1B}" destId="{E1592AFF-0D19-8F4F-8936-D3DD5FEFE0E6}" srcOrd="1" destOrd="0" presId="urn:microsoft.com/office/officeart/2005/8/layout/orgChart1"/>
    <dgm:cxn modelId="{FBC9BF63-1C2F-D441-BE13-BA40293E0F00}" srcId="{DEF2BBF7-51AC-D943-9558-FF35FFAAB184}" destId="{0BFB092B-19A7-164F-833C-54D4DA48299B}" srcOrd="3" destOrd="0" parTransId="{3F947645-3963-AC40-9D07-BAB1CEAA9E4F}" sibTransId="{5B4FA2EE-4A20-F34B-BF87-A16171BE936F}"/>
    <dgm:cxn modelId="{D315F768-175C-8B4E-9B2C-0FA5859A2F0A}" srcId="{66D7F227-2687-C444-898F-B3A5CD602C1B}" destId="{989EB2AB-0E4D-D24A-A61C-1E5D35CA6F18}" srcOrd="6" destOrd="0" parTransId="{74C61D2E-7E61-8D44-8D97-70094BACCDFC}" sibTransId="{051DE74C-AD15-B640-9434-D39E4C17A231}"/>
    <dgm:cxn modelId="{61AC3F6A-DE28-CE47-A576-5D8C096E6F9B}" type="presOf" srcId="{EE086EA7-AE30-3A43-B05A-4D372E40540A}" destId="{32C68D49-AA97-CC40-863F-B8DCADBC7416}" srcOrd="0" destOrd="0" presId="urn:microsoft.com/office/officeart/2005/8/layout/orgChart1"/>
    <dgm:cxn modelId="{5C70AB6D-924B-9E41-9A72-FD66539272A6}" type="presOf" srcId="{BD0C0402-E86F-7248-9D05-79C260EB3347}" destId="{28D46B83-2E59-074B-A3EF-E345FC0FAC88}" srcOrd="1" destOrd="0" presId="urn:microsoft.com/office/officeart/2005/8/layout/orgChart1"/>
    <dgm:cxn modelId="{5F3AA974-5251-5D49-B253-5D70187FA9A7}" type="presOf" srcId="{4FE45268-510D-6D48-AFC4-DB1D914B1087}" destId="{807AB3EF-B3B4-454F-9A9E-E81A67E2E5A1}" srcOrd="1" destOrd="0" presId="urn:microsoft.com/office/officeart/2005/8/layout/orgChart1"/>
    <dgm:cxn modelId="{E5B67976-3852-0948-9407-292BA7B9B017}" srcId="{989EB2AB-0E4D-D24A-A61C-1E5D35CA6F18}" destId="{3DA7764A-FB33-D349-B745-66C6510F1622}" srcOrd="1" destOrd="0" parTransId="{E7E42C8F-F9D4-FE45-87C9-E54B9C6A1AD1}" sibTransId="{84DE68A6-7A2C-D04B-9285-DC83D7117C11}"/>
    <dgm:cxn modelId="{65EAFF77-17D5-B34B-88E7-A6B2029E87F3}" type="presOf" srcId="{5382B0E6-48FB-574A-AE18-5C93A39B413D}" destId="{30EFFB6E-C4F1-934C-B5B2-28524E75D91F}" srcOrd="0" destOrd="0" presId="urn:microsoft.com/office/officeart/2005/8/layout/orgChart1"/>
    <dgm:cxn modelId="{7FF0397C-B451-7E4A-AF73-C1E1BC278B89}" srcId="{66D7F227-2687-C444-898F-B3A5CD602C1B}" destId="{DEF2BBF7-51AC-D943-9558-FF35FFAAB184}" srcOrd="4" destOrd="0" parTransId="{21F1C652-CAFE-4F4E-B3CE-E8918F2F0659}" sibTransId="{97FA6928-D808-9C4C-8A5B-D217A07D125C}"/>
    <dgm:cxn modelId="{88E3997D-44F4-8142-9326-55C511875FE2}" srcId="{687FE0D9-D1AC-454E-9C68-F0ADA1952D08}" destId="{BD0C0402-E86F-7248-9D05-79C260EB3347}" srcOrd="0" destOrd="0" parTransId="{E8421069-7AE9-824C-B48B-60DFA9F87683}" sibTransId="{C0EA3F3E-4378-074E-8B25-FEADFABCE434}"/>
    <dgm:cxn modelId="{A2A4DE7D-BBFD-FC43-B1D5-91F474913DF8}" type="presOf" srcId="{06551F9C-25A9-BA47-A7CE-B9F0050DDAA3}" destId="{1FCF6F89-D4A9-7E40-B581-B04042DE271B}" srcOrd="0" destOrd="0" presId="urn:microsoft.com/office/officeart/2005/8/layout/orgChart1"/>
    <dgm:cxn modelId="{C55C047E-B5E4-9646-9907-899F838AF47D}" type="presOf" srcId="{E8421069-7AE9-824C-B48B-60DFA9F87683}" destId="{2A1A8591-58E5-B141-8CB2-F2EA255A7D67}" srcOrd="0" destOrd="0" presId="urn:microsoft.com/office/officeart/2005/8/layout/orgChart1"/>
    <dgm:cxn modelId="{E62BAF80-7514-1D44-9E2B-021AADC06311}" type="presOf" srcId="{8282CEBD-F703-CB46-97BC-23AF96B428BA}" destId="{48EAC119-05C3-614E-9A89-0526771DC02F}" srcOrd="1" destOrd="0" presId="urn:microsoft.com/office/officeart/2005/8/layout/orgChart1"/>
    <dgm:cxn modelId="{ADF3E781-6A7E-9E42-9C71-A212D0324072}" type="presOf" srcId="{7E2900F8-D1D1-074F-8EF6-A6F3B6389EFF}" destId="{0DF3A0ED-6A2C-2C46-B8E9-8FDD72782F9A}" srcOrd="1" destOrd="0" presId="urn:microsoft.com/office/officeart/2005/8/layout/orgChart1"/>
    <dgm:cxn modelId="{A0B3A182-491B-0942-AA42-C16961932C28}" type="presOf" srcId="{94D4C1BF-051C-EE47-AA78-A1E974F06BE3}" destId="{D7886B83-5DB6-6940-9703-3ED62C33EB08}" srcOrd="0" destOrd="0" presId="urn:microsoft.com/office/officeart/2005/8/layout/orgChart1"/>
    <dgm:cxn modelId="{A8432B83-1513-C341-8D10-D42B8C40E056}" type="presOf" srcId="{94D4C1BF-051C-EE47-AA78-A1E974F06BE3}" destId="{AD36CC1D-4352-1143-8753-3D4E0C69C6F4}" srcOrd="1" destOrd="0" presId="urn:microsoft.com/office/officeart/2005/8/layout/orgChart1"/>
    <dgm:cxn modelId="{C462CF85-C125-374C-8410-F0148FDAF23D}" type="presOf" srcId="{DEF2BBF7-51AC-D943-9558-FF35FFAAB184}" destId="{A3A4442F-3F82-0B43-A24D-99AA41760AD5}" srcOrd="1" destOrd="0" presId="urn:microsoft.com/office/officeart/2005/8/layout/orgChart1"/>
    <dgm:cxn modelId="{06662E86-CD7A-2847-8E8B-2B77BBF08077}" type="presOf" srcId="{7485F856-8E45-7644-812A-122E0861DF45}" destId="{850EF711-2CE0-634E-842B-631E495E1D99}" srcOrd="0" destOrd="0" presId="urn:microsoft.com/office/officeart/2005/8/layout/orgChart1"/>
    <dgm:cxn modelId="{A7E2DC86-8523-3245-90E6-0A5C030BAF7E}" srcId="{DEF2BBF7-51AC-D943-9558-FF35FFAAB184}" destId="{8B65724C-6E1B-484B-BF5D-24812BA2E11C}" srcOrd="2" destOrd="0" parTransId="{1F8CC5DA-A107-9549-869D-CF2AE7288426}" sibTransId="{ADA8D10C-9180-D24C-99EF-B804060181E7}"/>
    <dgm:cxn modelId="{7D61EC8A-AC55-2C45-95AF-EB6F95003BD5}" type="presOf" srcId="{0BFB092B-19A7-164F-833C-54D4DA48299B}" destId="{B888AFFA-AB50-AD46-93EE-2E5083B74FED}" srcOrd="0" destOrd="0" presId="urn:microsoft.com/office/officeart/2005/8/layout/orgChart1"/>
    <dgm:cxn modelId="{A3B38B8B-0061-8D49-9460-AB5FDDD35103}" srcId="{989EB2AB-0E4D-D24A-A61C-1E5D35CA6F18}" destId="{94D4C1BF-051C-EE47-AA78-A1E974F06BE3}" srcOrd="0" destOrd="0" parTransId="{EFB21F70-7ED7-0E4C-947F-E98BBE6E595B}" sibTransId="{D7786D77-44FC-864B-92A7-7E401930C5CD}"/>
    <dgm:cxn modelId="{08C2AC8B-30DB-6E45-969B-8E5E8757A531}" type="presOf" srcId="{F670143D-9DA0-4043-B359-5094F26C6789}" destId="{1D115533-5413-A447-8880-76B33B494B3C}" srcOrd="0" destOrd="0" presId="urn:microsoft.com/office/officeart/2005/8/layout/orgChart1"/>
    <dgm:cxn modelId="{A21F618D-DA35-B14D-89B2-42F3BDB78D17}" type="presOf" srcId="{8B65724C-6E1B-484B-BF5D-24812BA2E11C}" destId="{E3FF5FB3-9349-9B46-B290-9BEFB5E2C4B1}" srcOrd="0" destOrd="0" presId="urn:microsoft.com/office/officeart/2005/8/layout/orgChart1"/>
    <dgm:cxn modelId="{93D506A2-CFAF-0047-A4C0-E301590C50CA}" type="presOf" srcId="{3DA7764A-FB33-D349-B745-66C6510F1622}" destId="{98B49277-6616-F441-B404-A10DF9E5121F}" srcOrd="1" destOrd="0" presId="urn:microsoft.com/office/officeart/2005/8/layout/orgChart1"/>
    <dgm:cxn modelId="{B03039A3-5FD0-3B44-85BF-82573C9C01BE}" type="presOf" srcId="{0BFB092B-19A7-164F-833C-54D4DA48299B}" destId="{C04839BD-A948-464A-81A6-59CD40CC0E30}" srcOrd="1" destOrd="0" presId="urn:microsoft.com/office/officeart/2005/8/layout/orgChart1"/>
    <dgm:cxn modelId="{1C094FA4-ACD4-3244-B5FF-494B9AD502CB}" srcId="{66D7F227-2687-C444-898F-B3A5CD602C1B}" destId="{74C7B8D9-76CC-E345-BAFC-A8A11E0C571B}" srcOrd="0" destOrd="0" parTransId="{94121105-6A30-C143-83BE-FEB81C519197}" sibTransId="{56943CA8-591B-464F-86F1-FD1DDB914A92}"/>
    <dgm:cxn modelId="{15366BA5-423F-EA40-A173-F29F12A6E925}" type="presOf" srcId="{74C7B8D9-76CC-E345-BAFC-A8A11E0C571B}" destId="{5FB39BC0-39D2-6F4A-BD74-2690C5FEEE95}" srcOrd="0" destOrd="0" presId="urn:microsoft.com/office/officeart/2005/8/layout/orgChart1"/>
    <dgm:cxn modelId="{4CE152A7-8BF9-2948-92C1-E6E883B58B5D}" type="presOf" srcId="{73B4B14F-3F17-D847-8F2F-CDD78FE12EF9}" destId="{ED9C35C3-03DC-614D-B88E-1C5F5827B7DE}" srcOrd="1" destOrd="0" presId="urn:microsoft.com/office/officeart/2005/8/layout/orgChart1"/>
    <dgm:cxn modelId="{4F5A43A9-FD2E-C04D-9CAE-581D7EEAAE77}" type="presOf" srcId="{2454B817-B25F-0346-9E15-7D462C98840C}" destId="{535CD8D9-2107-174E-B0E8-F33B7D093037}" srcOrd="1" destOrd="0" presId="urn:microsoft.com/office/officeart/2005/8/layout/orgChart1"/>
    <dgm:cxn modelId="{DF4BCBAF-7618-F447-B30D-105030776A82}" type="presOf" srcId="{989EB2AB-0E4D-D24A-A61C-1E5D35CA6F18}" destId="{09AF136F-D57D-2B4D-A20A-AAD9CDF3D84B}" srcOrd="0" destOrd="0" presId="urn:microsoft.com/office/officeart/2005/8/layout/orgChart1"/>
    <dgm:cxn modelId="{6E2D44B1-D016-0041-8680-66AA9DF9B359}" type="presOf" srcId="{3F947645-3963-AC40-9D07-BAB1CEAA9E4F}" destId="{D9A7A739-3EC2-6647-A28D-2931574CBF64}" srcOrd="0" destOrd="0" presId="urn:microsoft.com/office/officeart/2005/8/layout/orgChart1"/>
    <dgm:cxn modelId="{440494B2-17BA-3341-8A0C-36DC0E6874E6}" type="presOf" srcId="{067E45B0-0E56-7047-9E44-C593EE3AB620}" destId="{92080F56-E3F7-A644-B433-C9C27260BD37}" srcOrd="0" destOrd="0" presId="urn:microsoft.com/office/officeart/2005/8/layout/orgChart1"/>
    <dgm:cxn modelId="{F9A37CB6-851D-0148-A1AE-2F6C788E9D84}" srcId="{66D7F227-2687-C444-898F-B3A5CD602C1B}" destId="{66C20663-7E97-4C48-B240-C5C287E249D4}" srcOrd="1" destOrd="0" parTransId="{F80DC79D-CC38-204F-8426-0BB12C14DE7E}" sibTransId="{A4B173E6-9B37-E440-8159-8A35DA61EB25}"/>
    <dgm:cxn modelId="{C6D1F2B6-50AC-A34F-BAD7-5E8EE46DD986}" type="presOf" srcId="{989EB2AB-0E4D-D24A-A61C-1E5D35CA6F18}" destId="{DAA14182-890E-1E43-9272-26B955A22EEF}" srcOrd="1" destOrd="0" presId="urn:microsoft.com/office/officeart/2005/8/layout/orgChart1"/>
    <dgm:cxn modelId="{661337B9-4EFA-834C-94B9-BA2E2992AD07}" type="presOf" srcId="{59CBA6FF-1601-4742-ADF3-F6E5E3EE0CE8}" destId="{4665161B-0F2A-6B49-9350-B411B4509D96}" srcOrd="0" destOrd="0" presId="urn:microsoft.com/office/officeart/2005/8/layout/orgChart1"/>
    <dgm:cxn modelId="{717265B9-D75A-5548-92E6-C1F1F06406D3}" type="presOf" srcId="{BD0C0402-E86F-7248-9D05-79C260EB3347}" destId="{859FCD5A-6130-7A42-B01F-56A28C047C61}" srcOrd="0" destOrd="0" presId="urn:microsoft.com/office/officeart/2005/8/layout/orgChart1"/>
    <dgm:cxn modelId="{D88206C5-592D-164C-8289-F27244971972}" type="presOf" srcId="{8E7524BF-400F-E94C-8D38-F890297D3918}" destId="{8A205D6A-DA98-5242-9CC6-8B5AEB0F4B9E}" srcOrd="0" destOrd="0" presId="urn:microsoft.com/office/officeart/2005/8/layout/orgChart1"/>
    <dgm:cxn modelId="{DA4638C7-4B78-2944-9F6F-89A95F1F539C}" type="presOf" srcId="{2454B817-B25F-0346-9E15-7D462C98840C}" destId="{FC0DD9D7-BEED-D643-AC70-1455DF692E50}" srcOrd="0" destOrd="0" presId="urn:microsoft.com/office/officeart/2005/8/layout/orgChart1"/>
    <dgm:cxn modelId="{AFD9D5C8-A25D-9248-A74F-20553FA3451F}" type="presOf" srcId="{747BA4A6-A554-1B4B-A287-CAE35B48F499}" destId="{A4EC26F7-2190-D440-B3B0-0A83B0D30254}" srcOrd="0" destOrd="0" presId="urn:microsoft.com/office/officeart/2005/8/layout/orgChart1"/>
    <dgm:cxn modelId="{8421B1CA-E824-F04B-9A0C-A2AE07AD0F41}" type="presOf" srcId="{8282CEBD-F703-CB46-97BC-23AF96B428BA}" destId="{E5B1DE7A-8989-6F4E-A9E2-078D7FE6AA51}" srcOrd="0" destOrd="0" presId="urn:microsoft.com/office/officeart/2005/8/layout/orgChart1"/>
    <dgm:cxn modelId="{6D9C67D1-BBA8-6948-B1E8-4D5A165815C8}" srcId="{687FE0D9-D1AC-454E-9C68-F0ADA1952D08}" destId="{747BA4A6-A554-1B4B-A287-CAE35B48F499}" srcOrd="2" destOrd="0" parTransId="{5382B0E6-48FB-574A-AE18-5C93A39B413D}" sibTransId="{FE0A312D-80AA-1E4C-B627-1ADEC3ECEC53}"/>
    <dgm:cxn modelId="{2CC30DD5-42B2-144B-897F-DE061896A690}" type="presOf" srcId="{687FE0D9-D1AC-454E-9C68-F0ADA1952D08}" destId="{33F48B2E-CA34-6B4F-826B-80330CBD7796}" srcOrd="1" destOrd="0" presId="urn:microsoft.com/office/officeart/2005/8/layout/orgChart1"/>
    <dgm:cxn modelId="{684317D7-DC54-CC41-B46A-A8D8024DA1E3}" type="presOf" srcId="{D209454E-1251-534B-B2A4-845BBD07FA30}" destId="{A0398844-9955-EC4D-A68E-4B650F42295E}" srcOrd="1" destOrd="0" presId="urn:microsoft.com/office/officeart/2005/8/layout/orgChart1"/>
    <dgm:cxn modelId="{58CE5CDD-1B58-DB45-A844-20FB38859D84}" srcId="{DEF2BBF7-51AC-D943-9558-FF35FFAAB184}" destId="{59CBA6FF-1601-4742-ADF3-F6E5E3EE0CE8}" srcOrd="1" destOrd="0" parTransId="{C78CCD6A-69D4-E949-8805-7BFF0660A628}" sibTransId="{78C1BF4F-3457-B149-9A26-5E2AB731E07F}"/>
    <dgm:cxn modelId="{39E70CE2-0646-2341-8EB1-DDDFFD5533C5}" type="presOf" srcId="{92E1BD17-D5CC-E64C-AEAD-E5CEC784CD89}" destId="{7031A35A-C41B-4D4C-9A92-D29FB0064781}" srcOrd="0" destOrd="0" presId="urn:microsoft.com/office/officeart/2005/8/layout/orgChart1"/>
    <dgm:cxn modelId="{FD04CFF1-FB46-3946-AD95-9DEE51A73324}" type="presOf" srcId="{15B5D8A4-50F7-B94A-A7C5-B6CF4B93F4D5}" destId="{CDAD9E6C-6D88-344A-9ECD-D757EB8CDA07}" srcOrd="0" destOrd="0" presId="urn:microsoft.com/office/officeart/2005/8/layout/orgChart1"/>
    <dgm:cxn modelId="{0B6329F2-442C-3645-88D5-3282AF38FD94}" type="presOf" srcId="{687FE0D9-D1AC-454E-9C68-F0ADA1952D08}" destId="{3FE9FAE7-7058-2347-AF93-BD529393FBB9}" srcOrd="0" destOrd="0" presId="urn:microsoft.com/office/officeart/2005/8/layout/orgChart1"/>
    <dgm:cxn modelId="{2C1F95F9-4A8D-DC4E-8A96-B4A464938A40}" type="presOf" srcId="{74C7B8D9-76CC-E345-BAFC-A8A11E0C571B}" destId="{5E2DADC9-7F4B-FD48-8689-6E6EEDC2A389}" srcOrd="1" destOrd="0" presId="urn:microsoft.com/office/officeart/2005/8/layout/orgChart1"/>
    <dgm:cxn modelId="{2C38C4F9-75A7-7644-9B48-A93AFC47EA99}" type="presOf" srcId="{66C20663-7E97-4C48-B240-C5C287E249D4}" destId="{6A809504-D886-FC4F-8514-0FEA985E7EC1}" srcOrd="1" destOrd="0" presId="urn:microsoft.com/office/officeart/2005/8/layout/orgChart1"/>
    <dgm:cxn modelId="{8BA91E70-8F32-8142-B138-EAD3B10FD1AF}" type="presParOf" srcId="{DB01810F-B934-4441-852B-71AA30FB7C84}" destId="{B220C919-A08D-C042-9543-81ACE627BAA3}" srcOrd="0" destOrd="0" presId="urn:microsoft.com/office/officeart/2005/8/layout/orgChart1"/>
    <dgm:cxn modelId="{AB7B8E45-9AAF-C647-964A-483A00AC0446}" type="presParOf" srcId="{B220C919-A08D-C042-9543-81ACE627BAA3}" destId="{CDEEB258-E602-B743-818C-84EA52124256}" srcOrd="0" destOrd="0" presId="urn:microsoft.com/office/officeart/2005/8/layout/orgChart1"/>
    <dgm:cxn modelId="{3236D9C9-2206-E949-8DF8-DFD57AB1D443}" type="presParOf" srcId="{CDEEB258-E602-B743-818C-84EA52124256}" destId="{FC3D02AF-7F70-9F4A-BCFE-9D7EB91B4C09}" srcOrd="0" destOrd="0" presId="urn:microsoft.com/office/officeart/2005/8/layout/orgChart1"/>
    <dgm:cxn modelId="{62BDF6BC-46B6-7B41-842F-A4E450621C37}" type="presParOf" srcId="{CDEEB258-E602-B743-818C-84EA52124256}" destId="{E1592AFF-0D19-8F4F-8936-D3DD5FEFE0E6}" srcOrd="1" destOrd="0" presId="urn:microsoft.com/office/officeart/2005/8/layout/orgChart1"/>
    <dgm:cxn modelId="{6EC82363-0C72-F448-BFCB-034E4D4A537C}" type="presParOf" srcId="{B220C919-A08D-C042-9543-81ACE627BAA3}" destId="{118A722A-0ACD-3541-AFE6-88872FB46CCC}" srcOrd="1" destOrd="0" presId="urn:microsoft.com/office/officeart/2005/8/layout/orgChart1"/>
    <dgm:cxn modelId="{B3854D7B-84AD-1A4B-BB0E-B6391EF38F6B}" type="presParOf" srcId="{118A722A-0ACD-3541-AFE6-88872FB46CCC}" destId="{F33526CD-93E0-8742-AC62-9D3481C105EB}" srcOrd="0" destOrd="0" presId="urn:microsoft.com/office/officeart/2005/8/layout/orgChart1"/>
    <dgm:cxn modelId="{F001D8CF-F300-D546-AFD5-277A27AB02E4}" type="presParOf" srcId="{118A722A-0ACD-3541-AFE6-88872FB46CCC}" destId="{F3D69AFE-5EEC-7E49-AC37-AC4880821A2D}" srcOrd="1" destOrd="0" presId="urn:microsoft.com/office/officeart/2005/8/layout/orgChart1"/>
    <dgm:cxn modelId="{BDA8BEE3-D874-DC45-9FD1-18B952A1652B}" type="presParOf" srcId="{F3D69AFE-5EEC-7E49-AC37-AC4880821A2D}" destId="{2319647C-0FA8-844D-9D74-0733EE128DBB}" srcOrd="0" destOrd="0" presId="urn:microsoft.com/office/officeart/2005/8/layout/orgChart1"/>
    <dgm:cxn modelId="{997EAA34-A841-3946-8C4E-703C8BB4215A}" type="presParOf" srcId="{2319647C-0FA8-844D-9D74-0733EE128DBB}" destId="{E5CA3C5A-B380-9342-901C-819C0D58E57D}" srcOrd="0" destOrd="0" presId="urn:microsoft.com/office/officeart/2005/8/layout/orgChart1"/>
    <dgm:cxn modelId="{FCA0E6DD-B659-5246-A766-B96012BFE1A3}" type="presParOf" srcId="{2319647C-0FA8-844D-9D74-0733EE128DBB}" destId="{A3A4442F-3F82-0B43-A24D-99AA41760AD5}" srcOrd="1" destOrd="0" presId="urn:microsoft.com/office/officeart/2005/8/layout/orgChart1"/>
    <dgm:cxn modelId="{F3F21C43-5036-3B4C-8E2B-0DB084D676C1}" type="presParOf" srcId="{F3D69AFE-5EEC-7E49-AC37-AC4880821A2D}" destId="{A9762891-8FAF-A446-86D9-4D0CBCA3A47C}" srcOrd="1" destOrd="0" presId="urn:microsoft.com/office/officeart/2005/8/layout/orgChart1"/>
    <dgm:cxn modelId="{53F86DC8-A83E-F249-BC0C-BE59D883003F}" type="presParOf" srcId="{A9762891-8FAF-A446-86D9-4D0CBCA3A47C}" destId="{92080F56-E3F7-A644-B433-C9C27260BD37}" srcOrd="0" destOrd="0" presId="urn:microsoft.com/office/officeart/2005/8/layout/orgChart1"/>
    <dgm:cxn modelId="{340514CD-3365-784E-85C3-27657C7D8AD6}" type="presParOf" srcId="{A9762891-8FAF-A446-86D9-4D0CBCA3A47C}" destId="{EBD0F700-129E-F44A-A23D-74C768B7EA6A}" srcOrd="1" destOrd="0" presId="urn:microsoft.com/office/officeart/2005/8/layout/orgChart1"/>
    <dgm:cxn modelId="{F960FC27-2AF7-1D41-978C-512BEF0952C2}" type="presParOf" srcId="{EBD0F700-129E-F44A-A23D-74C768B7EA6A}" destId="{53F1062D-B21F-3545-BA27-6544EF6F19B7}" srcOrd="0" destOrd="0" presId="urn:microsoft.com/office/officeart/2005/8/layout/orgChart1"/>
    <dgm:cxn modelId="{52258D4B-93C2-CE49-BC65-E0FBF1DA50E6}" type="presParOf" srcId="{53F1062D-B21F-3545-BA27-6544EF6F19B7}" destId="{82214A7D-FEED-F645-BF94-2398F138381C}" srcOrd="0" destOrd="0" presId="urn:microsoft.com/office/officeart/2005/8/layout/orgChart1"/>
    <dgm:cxn modelId="{8B619FAB-98BF-7B42-8496-528BA7D971C0}" type="presParOf" srcId="{53F1062D-B21F-3545-BA27-6544EF6F19B7}" destId="{ED9C35C3-03DC-614D-B88E-1C5F5827B7DE}" srcOrd="1" destOrd="0" presId="urn:microsoft.com/office/officeart/2005/8/layout/orgChart1"/>
    <dgm:cxn modelId="{A768D540-D6E8-2642-A384-766223CA678F}" type="presParOf" srcId="{EBD0F700-129E-F44A-A23D-74C768B7EA6A}" destId="{61DFA378-1120-3145-BB0D-BF04D667469D}" srcOrd="1" destOrd="0" presId="urn:microsoft.com/office/officeart/2005/8/layout/orgChart1"/>
    <dgm:cxn modelId="{001D9936-07C9-6D44-A641-F2AE84FEFF44}" type="presParOf" srcId="{EBD0F700-129E-F44A-A23D-74C768B7EA6A}" destId="{4811B2E6-B11C-1443-8261-B07295F68817}" srcOrd="2" destOrd="0" presId="urn:microsoft.com/office/officeart/2005/8/layout/orgChart1"/>
    <dgm:cxn modelId="{D4A2A96C-B7D1-9247-B0CC-CDC9C6F442C5}" type="presParOf" srcId="{A9762891-8FAF-A446-86D9-4D0CBCA3A47C}" destId="{465D429A-5DEA-784E-A603-436954447CCE}" srcOrd="2" destOrd="0" presId="urn:microsoft.com/office/officeart/2005/8/layout/orgChart1"/>
    <dgm:cxn modelId="{B9D572E7-BF50-3B43-84EB-4555AECD623D}" type="presParOf" srcId="{A9762891-8FAF-A446-86D9-4D0CBCA3A47C}" destId="{E810F3A7-885C-4441-960A-0F01C72EA0DD}" srcOrd="3" destOrd="0" presId="urn:microsoft.com/office/officeart/2005/8/layout/orgChart1"/>
    <dgm:cxn modelId="{65B8143D-15C3-4549-820B-7557C3473E85}" type="presParOf" srcId="{E810F3A7-885C-4441-960A-0F01C72EA0DD}" destId="{202C3A22-F426-B542-9460-1E71538C1427}" srcOrd="0" destOrd="0" presId="urn:microsoft.com/office/officeart/2005/8/layout/orgChart1"/>
    <dgm:cxn modelId="{7EF34A25-D8BE-8C4B-80F2-C5A843028E69}" type="presParOf" srcId="{202C3A22-F426-B542-9460-1E71538C1427}" destId="{4665161B-0F2A-6B49-9350-B411B4509D96}" srcOrd="0" destOrd="0" presId="urn:microsoft.com/office/officeart/2005/8/layout/orgChart1"/>
    <dgm:cxn modelId="{4BB4F469-2B7C-D649-B33E-A76E3523D93F}" type="presParOf" srcId="{202C3A22-F426-B542-9460-1E71538C1427}" destId="{8304055B-BB9A-D342-A9B1-B403DE0F341C}" srcOrd="1" destOrd="0" presId="urn:microsoft.com/office/officeart/2005/8/layout/orgChart1"/>
    <dgm:cxn modelId="{85D77330-3094-EA4C-9228-59663B60C4AC}" type="presParOf" srcId="{E810F3A7-885C-4441-960A-0F01C72EA0DD}" destId="{F3DC9FA7-ACD8-CB4F-A6D8-87449230130A}" srcOrd="1" destOrd="0" presId="urn:microsoft.com/office/officeart/2005/8/layout/orgChart1"/>
    <dgm:cxn modelId="{F69B1A16-EDC8-A149-A8DB-2BF90254090F}" type="presParOf" srcId="{E810F3A7-885C-4441-960A-0F01C72EA0DD}" destId="{7A3A5CAF-C17D-D84F-B6F5-37589A2B442E}" srcOrd="2" destOrd="0" presId="urn:microsoft.com/office/officeart/2005/8/layout/orgChart1"/>
    <dgm:cxn modelId="{8151122D-C9EF-764D-BE85-3EBE161416DA}" type="presParOf" srcId="{A9762891-8FAF-A446-86D9-4D0CBCA3A47C}" destId="{2D9B0309-26ED-ED4C-A2D0-EF35C8A3321C}" srcOrd="4" destOrd="0" presId="urn:microsoft.com/office/officeart/2005/8/layout/orgChart1"/>
    <dgm:cxn modelId="{A98E5BE1-B39E-114E-A214-256940063B19}" type="presParOf" srcId="{A9762891-8FAF-A446-86D9-4D0CBCA3A47C}" destId="{6A579007-F764-C843-81D9-27E35635BFBB}" srcOrd="5" destOrd="0" presId="urn:microsoft.com/office/officeart/2005/8/layout/orgChart1"/>
    <dgm:cxn modelId="{4F39E062-BB0E-634C-B9EC-1593F39F058B}" type="presParOf" srcId="{6A579007-F764-C843-81D9-27E35635BFBB}" destId="{21A576EE-EE98-6A44-934F-72F3687DDCF8}" srcOrd="0" destOrd="0" presId="urn:microsoft.com/office/officeart/2005/8/layout/orgChart1"/>
    <dgm:cxn modelId="{5B27C9A1-D2B4-A442-8717-97B13E0EACE0}" type="presParOf" srcId="{21A576EE-EE98-6A44-934F-72F3687DDCF8}" destId="{E3FF5FB3-9349-9B46-B290-9BEFB5E2C4B1}" srcOrd="0" destOrd="0" presId="urn:microsoft.com/office/officeart/2005/8/layout/orgChart1"/>
    <dgm:cxn modelId="{A73C4371-AC9E-7F4A-B7C4-86C55A4C74B8}" type="presParOf" srcId="{21A576EE-EE98-6A44-934F-72F3687DDCF8}" destId="{00ED8CD2-69AF-674B-B3F7-4B909A5B89C5}" srcOrd="1" destOrd="0" presId="urn:microsoft.com/office/officeart/2005/8/layout/orgChart1"/>
    <dgm:cxn modelId="{A93CE0C6-6483-D947-BC49-B6D600D45271}" type="presParOf" srcId="{6A579007-F764-C843-81D9-27E35635BFBB}" destId="{D858186A-D175-B84C-A9AB-35ABF8147930}" srcOrd="1" destOrd="0" presId="urn:microsoft.com/office/officeart/2005/8/layout/orgChart1"/>
    <dgm:cxn modelId="{F7976884-14B8-EB4B-864B-137C730EA400}" type="presParOf" srcId="{6A579007-F764-C843-81D9-27E35635BFBB}" destId="{6E58A7C2-4075-5E44-8C6B-70F031E30B68}" srcOrd="2" destOrd="0" presId="urn:microsoft.com/office/officeart/2005/8/layout/orgChart1"/>
    <dgm:cxn modelId="{C80E32D5-69E8-ED4C-A51D-2343E4CA2F3C}" type="presParOf" srcId="{A9762891-8FAF-A446-86D9-4D0CBCA3A47C}" destId="{D9A7A739-3EC2-6647-A28D-2931574CBF64}" srcOrd="6" destOrd="0" presId="urn:microsoft.com/office/officeart/2005/8/layout/orgChart1"/>
    <dgm:cxn modelId="{231FD9F9-59AF-DE45-8558-13D89B395DB9}" type="presParOf" srcId="{A9762891-8FAF-A446-86D9-4D0CBCA3A47C}" destId="{28ED52F5-D7FD-204E-B1BC-4FA08472BD9D}" srcOrd="7" destOrd="0" presId="urn:microsoft.com/office/officeart/2005/8/layout/orgChart1"/>
    <dgm:cxn modelId="{D4296410-2206-5A44-A1B5-00FF792BDC56}" type="presParOf" srcId="{28ED52F5-D7FD-204E-B1BC-4FA08472BD9D}" destId="{307D6B76-1659-3F4E-8B65-CA1DD4DAE3EB}" srcOrd="0" destOrd="0" presId="urn:microsoft.com/office/officeart/2005/8/layout/orgChart1"/>
    <dgm:cxn modelId="{687F4586-A6AC-4A4B-B58C-E2E87B11B553}" type="presParOf" srcId="{307D6B76-1659-3F4E-8B65-CA1DD4DAE3EB}" destId="{B888AFFA-AB50-AD46-93EE-2E5083B74FED}" srcOrd="0" destOrd="0" presId="urn:microsoft.com/office/officeart/2005/8/layout/orgChart1"/>
    <dgm:cxn modelId="{41623D7F-9902-3042-80C0-803956D3B56C}" type="presParOf" srcId="{307D6B76-1659-3F4E-8B65-CA1DD4DAE3EB}" destId="{C04839BD-A948-464A-81A6-59CD40CC0E30}" srcOrd="1" destOrd="0" presId="urn:microsoft.com/office/officeart/2005/8/layout/orgChart1"/>
    <dgm:cxn modelId="{5C6A87CA-D063-8648-A57D-EDF8CEC12E41}" type="presParOf" srcId="{28ED52F5-D7FD-204E-B1BC-4FA08472BD9D}" destId="{FF12215D-17F5-A645-8518-1C5324559359}" srcOrd="1" destOrd="0" presId="urn:microsoft.com/office/officeart/2005/8/layout/orgChart1"/>
    <dgm:cxn modelId="{4BA92585-699C-C447-BDB2-AEC58C6A4D82}" type="presParOf" srcId="{28ED52F5-D7FD-204E-B1BC-4FA08472BD9D}" destId="{82850E5F-A1AD-8B4E-9285-459119B39887}" srcOrd="2" destOrd="0" presId="urn:microsoft.com/office/officeart/2005/8/layout/orgChart1"/>
    <dgm:cxn modelId="{D634B0D9-AFCE-9447-B67B-74F6309B51A2}" type="presParOf" srcId="{A9762891-8FAF-A446-86D9-4D0CBCA3A47C}" destId="{8A205D6A-DA98-5242-9CC6-8B5AEB0F4B9E}" srcOrd="8" destOrd="0" presId="urn:microsoft.com/office/officeart/2005/8/layout/orgChart1"/>
    <dgm:cxn modelId="{AB3666B9-AC18-D44F-B46B-0FF6E3548BCF}" type="presParOf" srcId="{A9762891-8FAF-A446-86D9-4D0CBCA3A47C}" destId="{D18511E9-380C-594A-8FEA-E6AFAADCE594}" srcOrd="9" destOrd="0" presId="urn:microsoft.com/office/officeart/2005/8/layout/orgChart1"/>
    <dgm:cxn modelId="{CCAF1B5A-B649-0E49-9166-0659F7FFEB93}" type="presParOf" srcId="{D18511E9-380C-594A-8FEA-E6AFAADCE594}" destId="{E912254D-4E9F-D445-973D-AD6672403643}" srcOrd="0" destOrd="0" presId="urn:microsoft.com/office/officeart/2005/8/layout/orgChart1"/>
    <dgm:cxn modelId="{08E21DD9-1C8C-9C4F-8DC7-76D1A6D1909F}" type="presParOf" srcId="{E912254D-4E9F-D445-973D-AD6672403643}" destId="{62FC0F6D-DA23-254E-92DC-65FFBF05598A}" srcOrd="0" destOrd="0" presId="urn:microsoft.com/office/officeart/2005/8/layout/orgChart1"/>
    <dgm:cxn modelId="{2F19CBF3-94A3-5242-8610-3013112CEDA4}" type="presParOf" srcId="{E912254D-4E9F-D445-973D-AD6672403643}" destId="{A0398844-9955-EC4D-A68E-4B650F42295E}" srcOrd="1" destOrd="0" presId="urn:microsoft.com/office/officeart/2005/8/layout/orgChart1"/>
    <dgm:cxn modelId="{09158436-134A-EE49-B4BF-1AB229E6013F}" type="presParOf" srcId="{D18511E9-380C-594A-8FEA-E6AFAADCE594}" destId="{E4ADB0FA-C1C7-F84D-8737-E6679EE35DC4}" srcOrd="1" destOrd="0" presId="urn:microsoft.com/office/officeart/2005/8/layout/orgChart1"/>
    <dgm:cxn modelId="{001C6DFB-2BCE-154B-9451-B226A08208A7}" type="presParOf" srcId="{D18511E9-380C-594A-8FEA-E6AFAADCE594}" destId="{0CBCDB8C-4F0C-4B4C-AFD9-6FBC3CC87F91}" srcOrd="2" destOrd="0" presId="urn:microsoft.com/office/officeart/2005/8/layout/orgChart1"/>
    <dgm:cxn modelId="{6C574EEC-B5DB-5E40-9EBA-7D18A876AB7F}" type="presParOf" srcId="{A9762891-8FAF-A446-86D9-4D0CBCA3A47C}" destId="{483882C6-5CCA-D544-8FFF-C08448921855}" srcOrd="10" destOrd="0" presId="urn:microsoft.com/office/officeart/2005/8/layout/orgChart1"/>
    <dgm:cxn modelId="{C4DB5D6A-AAB8-CD47-8DE0-095FBAEBBBF6}" type="presParOf" srcId="{A9762891-8FAF-A446-86D9-4D0CBCA3A47C}" destId="{DF7DBEE7-752E-EC47-9586-633C3090064C}" srcOrd="11" destOrd="0" presId="urn:microsoft.com/office/officeart/2005/8/layout/orgChart1"/>
    <dgm:cxn modelId="{03393BBE-3DDF-E74E-BB96-1D7F8DCA7D46}" type="presParOf" srcId="{DF7DBEE7-752E-EC47-9586-633C3090064C}" destId="{00F94028-FE4F-F043-8E26-A0730B8F5A08}" srcOrd="0" destOrd="0" presId="urn:microsoft.com/office/officeart/2005/8/layout/orgChart1"/>
    <dgm:cxn modelId="{0E1E839F-0DFE-D24D-8805-994652FF1AD8}" type="presParOf" srcId="{00F94028-FE4F-F043-8E26-A0730B8F5A08}" destId="{30BA789E-8D61-BA48-88C2-284A3453BAA1}" srcOrd="0" destOrd="0" presId="urn:microsoft.com/office/officeart/2005/8/layout/orgChart1"/>
    <dgm:cxn modelId="{CAD0D123-4157-E046-8090-32C734B42F43}" type="presParOf" srcId="{00F94028-FE4F-F043-8E26-A0730B8F5A08}" destId="{01032594-601F-4040-A897-C34BCBD66482}" srcOrd="1" destOrd="0" presId="urn:microsoft.com/office/officeart/2005/8/layout/orgChart1"/>
    <dgm:cxn modelId="{65081B79-FB94-2B4C-88E4-961295918247}" type="presParOf" srcId="{DF7DBEE7-752E-EC47-9586-633C3090064C}" destId="{E9840101-6A37-314E-9B1E-B73726D29C98}" srcOrd="1" destOrd="0" presId="urn:microsoft.com/office/officeart/2005/8/layout/orgChart1"/>
    <dgm:cxn modelId="{540514D0-73AB-B64D-9F49-59A738D8ECCD}" type="presParOf" srcId="{DF7DBEE7-752E-EC47-9586-633C3090064C}" destId="{43B4BCC9-7E0C-6D4D-9FD8-5C350A063B6E}" srcOrd="2" destOrd="0" presId="urn:microsoft.com/office/officeart/2005/8/layout/orgChart1"/>
    <dgm:cxn modelId="{95EFCE00-D8D3-DE44-8C84-E1AF2D6E9EE6}" type="presParOf" srcId="{F3D69AFE-5EEC-7E49-AC37-AC4880821A2D}" destId="{295EF8C7-4FF3-0A44-A57D-05B0C5DB1F56}" srcOrd="2" destOrd="0" presId="urn:microsoft.com/office/officeart/2005/8/layout/orgChart1"/>
    <dgm:cxn modelId="{6D277AA6-0EF7-FD44-AD36-468830C2C350}" type="presParOf" srcId="{118A722A-0ACD-3541-AFE6-88872FB46CCC}" destId="{850EF711-2CE0-634E-842B-631E495E1D99}" srcOrd="2" destOrd="0" presId="urn:microsoft.com/office/officeart/2005/8/layout/orgChart1"/>
    <dgm:cxn modelId="{B7D5D9A8-7303-7648-A79A-6C851869A221}" type="presParOf" srcId="{118A722A-0ACD-3541-AFE6-88872FB46CCC}" destId="{A1923AEF-85D1-8448-B51E-9CAC2F5BE7B7}" srcOrd="3" destOrd="0" presId="urn:microsoft.com/office/officeart/2005/8/layout/orgChart1"/>
    <dgm:cxn modelId="{101D6D06-FF3E-CD4F-90E6-7A43A1BAA403}" type="presParOf" srcId="{A1923AEF-85D1-8448-B51E-9CAC2F5BE7B7}" destId="{8B17045E-3A8B-6F4F-8D89-85CC5A2092E1}" srcOrd="0" destOrd="0" presId="urn:microsoft.com/office/officeart/2005/8/layout/orgChart1"/>
    <dgm:cxn modelId="{1C48054B-E931-CF44-818A-968E0BCAC070}" type="presParOf" srcId="{8B17045E-3A8B-6F4F-8D89-85CC5A2092E1}" destId="{CDAD9E6C-6D88-344A-9ECD-D757EB8CDA07}" srcOrd="0" destOrd="0" presId="urn:microsoft.com/office/officeart/2005/8/layout/orgChart1"/>
    <dgm:cxn modelId="{3A98F0F1-B811-6B49-9828-6F5C5D794CC3}" type="presParOf" srcId="{8B17045E-3A8B-6F4F-8D89-85CC5A2092E1}" destId="{700B97C4-DB9E-2641-B5A0-A2CA472B2DAC}" srcOrd="1" destOrd="0" presId="urn:microsoft.com/office/officeart/2005/8/layout/orgChart1"/>
    <dgm:cxn modelId="{2EA5DE17-38CA-C340-94DF-EBD6BC171357}" type="presParOf" srcId="{A1923AEF-85D1-8448-B51E-9CAC2F5BE7B7}" destId="{CA6FF53D-38D8-DC4E-8706-50088868781E}" srcOrd="1" destOrd="0" presId="urn:microsoft.com/office/officeart/2005/8/layout/orgChart1"/>
    <dgm:cxn modelId="{7455057D-BEA6-4740-BD72-8F37C1F84915}" type="presParOf" srcId="{CA6FF53D-38D8-DC4E-8706-50088868781E}" destId="{9AE8A607-A589-D148-B300-8A18D524D562}" srcOrd="0" destOrd="0" presId="urn:microsoft.com/office/officeart/2005/8/layout/orgChart1"/>
    <dgm:cxn modelId="{428B15B7-837A-E849-ABB3-D639A68CE2BC}" type="presParOf" srcId="{CA6FF53D-38D8-DC4E-8706-50088868781E}" destId="{A411BC52-8041-5141-A9B0-750AF4D43D32}" srcOrd="1" destOrd="0" presId="urn:microsoft.com/office/officeart/2005/8/layout/orgChart1"/>
    <dgm:cxn modelId="{768C773D-DCBA-994B-8821-C5BFA19A3CFA}" type="presParOf" srcId="{A411BC52-8041-5141-A9B0-750AF4D43D32}" destId="{91594238-7910-8A4A-AAAA-78022868111F}" srcOrd="0" destOrd="0" presId="urn:microsoft.com/office/officeart/2005/8/layout/orgChart1"/>
    <dgm:cxn modelId="{2CB8846C-3BE7-714F-98A1-09CC9765A686}" type="presParOf" srcId="{91594238-7910-8A4A-AAAA-78022868111F}" destId="{FADB652C-B721-6C44-9D10-04C97E409D39}" srcOrd="0" destOrd="0" presId="urn:microsoft.com/office/officeart/2005/8/layout/orgChart1"/>
    <dgm:cxn modelId="{52D47888-B1B9-1842-92BB-ECF9E947073E}" type="presParOf" srcId="{91594238-7910-8A4A-AAAA-78022868111F}" destId="{0DF3A0ED-6A2C-2C46-B8E9-8FDD72782F9A}" srcOrd="1" destOrd="0" presId="urn:microsoft.com/office/officeart/2005/8/layout/orgChart1"/>
    <dgm:cxn modelId="{AB0D8F28-254D-8542-AF97-E1EE3ACAE47B}" type="presParOf" srcId="{A411BC52-8041-5141-A9B0-750AF4D43D32}" destId="{D3AC0B20-0A3C-054E-9C19-453F2876AC22}" srcOrd="1" destOrd="0" presId="urn:microsoft.com/office/officeart/2005/8/layout/orgChart1"/>
    <dgm:cxn modelId="{BE7033ED-C1CB-CE45-8000-3C3F53495D32}" type="presParOf" srcId="{A411BC52-8041-5141-A9B0-750AF4D43D32}" destId="{8201F6ED-C932-FA4C-B521-D4DC775DE354}" srcOrd="2" destOrd="0" presId="urn:microsoft.com/office/officeart/2005/8/layout/orgChart1"/>
    <dgm:cxn modelId="{16216C2B-B8B3-0B42-AB95-27E65D0ADD5A}" type="presParOf" srcId="{CA6FF53D-38D8-DC4E-8706-50088868781E}" destId="{1FCF6F89-D4A9-7E40-B581-B04042DE271B}" srcOrd="2" destOrd="0" presId="urn:microsoft.com/office/officeart/2005/8/layout/orgChart1"/>
    <dgm:cxn modelId="{067A3630-C7A4-D348-8309-546AF870E919}" type="presParOf" srcId="{CA6FF53D-38D8-DC4E-8706-50088868781E}" destId="{71256485-E2B2-F044-BB01-73EA161B1897}" srcOrd="3" destOrd="0" presId="urn:microsoft.com/office/officeart/2005/8/layout/orgChart1"/>
    <dgm:cxn modelId="{A98222DD-ACBC-D843-9626-F5CB3CEC264B}" type="presParOf" srcId="{71256485-E2B2-F044-BB01-73EA161B1897}" destId="{8E693AAA-45B5-C544-88D9-41EE9A1B412C}" srcOrd="0" destOrd="0" presId="urn:microsoft.com/office/officeart/2005/8/layout/orgChart1"/>
    <dgm:cxn modelId="{181F8973-D8E3-354A-8466-42564A5BDF2A}" type="presParOf" srcId="{8E693AAA-45B5-C544-88D9-41EE9A1B412C}" destId="{FC0DD9D7-BEED-D643-AC70-1455DF692E50}" srcOrd="0" destOrd="0" presId="urn:microsoft.com/office/officeart/2005/8/layout/orgChart1"/>
    <dgm:cxn modelId="{4545FABC-7D40-7449-9FBC-58E27E6332D6}" type="presParOf" srcId="{8E693AAA-45B5-C544-88D9-41EE9A1B412C}" destId="{535CD8D9-2107-174E-B0E8-F33B7D093037}" srcOrd="1" destOrd="0" presId="urn:microsoft.com/office/officeart/2005/8/layout/orgChart1"/>
    <dgm:cxn modelId="{D354703C-40B9-1A49-9350-EA9654673B82}" type="presParOf" srcId="{71256485-E2B2-F044-BB01-73EA161B1897}" destId="{9542FD2B-B685-544A-87B6-12349305F68E}" srcOrd="1" destOrd="0" presId="urn:microsoft.com/office/officeart/2005/8/layout/orgChart1"/>
    <dgm:cxn modelId="{E6811D2D-77E5-BA43-BB5C-B82FA2A274E9}" type="presParOf" srcId="{71256485-E2B2-F044-BB01-73EA161B1897}" destId="{5753FBED-D96B-EA43-80D7-B317FA016488}" srcOrd="2" destOrd="0" presId="urn:microsoft.com/office/officeart/2005/8/layout/orgChart1"/>
    <dgm:cxn modelId="{9772EB44-EFEA-B84D-B541-8D279D808F06}" type="presParOf" srcId="{CA6FF53D-38D8-DC4E-8706-50088868781E}" destId="{7031A35A-C41B-4D4C-9A92-D29FB0064781}" srcOrd="4" destOrd="0" presId="urn:microsoft.com/office/officeart/2005/8/layout/orgChart1"/>
    <dgm:cxn modelId="{A43BC947-2CA0-7A45-BFD1-3C40AC0F1D16}" type="presParOf" srcId="{CA6FF53D-38D8-DC4E-8706-50088868781E}" destId="{E239E2B6-54B6-FF42-81D0-50F1A760D0E2}" srcOrd="5" destOrd="0" presId="urn:microsoft.com/office/officeart/2005/8/layout/orgChart1"/>
    <dgm:cxn modelId="{6ED933C4-BB57-DE45-A2C1-491E6D8B86A5}" type="presParOf" srcId="{E239E2B6-54B6-FF42-81D0-50F1A760D0E2}" destId="{B27EEB8D-0AF2-C441-8CE9-ABA17B5B2110}" srcOrd="0" destOrd="0" presId="urn:microsoft.com/office/officeart/2005/8/layout/orgChart1"/>
    <dgm:cxn modelId="{9B356280-9F55-3E4B-BA71-CCE75875A750}" type="presParOf" srcId="{B27EEB8D-0AF2-C441-8CE9-ABA17B5B2110}" destId="{EB8B01D2-07B9-AA4A-A31E-06D346BFAE65}" srcOrd="0" destOrd="0" presId="urn:microsoft.com/office/officeart/2005/8/layout/orgChart1"/>
    <dgm:cxn modelId="{522071C6-5B2E-C047-838D-E40746F145A6}" type="presParOf" srcId="{B27EEB8D-0AF2-C441-8CE9-ABA17B5B2110}" destId="{448E036C-A76A-824A-97AF-9BAE2B52601D}" srcOrd="1" destOrd="0" presId="urn:microsoft.com/office/officeart/2005/8/layout/orgChart1"/>
    <dgm:cxn modelId="{1FEDE081-2B18-054C-8F7D-9C81A93EE18D}" type="presParOf" srcId="{E239E2B6-54B6-FF42-81D0-50F1A760D0E2}" destId="{787832D3-A116-AC46-93F0-ACAB9EAE2BB3}" srcOrd="1" destOrd="0" presId="urn:microsoft.com/office/officeart/2005/8/layout/orgChart1"/>
    <dgm:cxn modelId="{66ADB8EA-FD27-B443-AC4C-BC283E248FD2}" type="presParOf" srcId="{E239E2B6-54B6-FF42-81D0-50F1A760D0E2}" destId="{B13D59EB-627C-0B48-8173-EDC28F841F99}" srcOrd="2" destOrd="0" presId="urn:microsoft.com/office/officeart/2005/8/layout/orgChart1"/>
    <dgm:cxn modelId="{6D167710-70D3-6B49-82A0-C0D3286CBDC7}" type="presParOf" srcId="{A1923AEF-85D1-8448-B51E-9CAC2F5BE7B7}" destId="{43E2CBC3-CF6E-9947-B9BA-AB4F765B283B}" srcOrd="2" destOrd="0" presId="urn:microsoft.com/office/officeart/2005/8/layout/orgChart1"/>
    <dgm:cxn modelId="{A2F5EFD1-6FD1-9D48-A30E-CE565DC7D78B}" type="presParOf" srcId="{118A722A-0ACD-3541-AFE6-88872FB46CCC}" destId="{567B6B88-DC07-8143-B36B-F876D8DA095B}" srcOrd="4" destOrd="0" presId="urn:microsoft.com/office/officeart/2005/8/layout/orgChart1"/>
    <dgm:cxn modelId="{ADD6B0A7-9124-7B40-8EDD-0EC1A18A4FF0}" type="presParOf" srcId="{118A722A-0ACD-3541-AFE6-88872FB46CCC}" destId="{69444D6A-88B1-804A-A362-DB5E4F7D7731}" srcOrd="5" destOrd="0" presId="urn:microsoft.com/office/officeart/2005/8/layout/orgChart1"/>
    <dgm:cxn modelId="{257AE581-500B-3549-B123-C94F989054B8}" type="presParOf" srcId="{69444D6A-88B1-804A-A362-DB5E4F7D7731}" destId="{07E383D3-DF7E-534F-99F9-D7D362C35339}" srcOrd="0" destOrd="0" presId="urn:microsoft.com/office/officeart/2005/8/layout/orgChart1"/>
    <dgm:cxn modelId="{6592FF53-374D-124E-A647-F99E07C8C825}" type="presParOf" srcId="{07E383D3-DF7E-534F-99F9-D7D362C35339}" destId="{09AF136F-D57D-2B4D-A20A-AAD9CDF3D84B}" srcOrd="0" destOrd="0" presId="urn:microsoft.com/office/officeart/2005/8/layout/orgChart1"/>
    <dgm:cxn modelId="{3D8EB00A-0901-6348-9297-88836D86DFF0}" type="presParOf" srcId="{07E383D3-DF7E-534F-99F9-D7D362C35339}" destId="{DAA14182-890E-1E43-9272-26B955A22EEF}" srcOrd="1" destOrd="0" presId="urn:microsoft.com/office/officeart/2005/8/layout/orgChart1"/>
    <dgm:cxn modelId="{E0CB4FC4-F30F-D94D-BA0A-0A8833F52336}" type="presParOf" srcId="{69444D6A-88B1-804A-A362-DB5E4F7D7731}" destId="{173133E1-764F-484D-AFBB-286BCC212468}" srcOrd="1" destOrd="0" presId="urn:microsoft.com/office/officeart/2005/8/layout/orgChart1"/>
    <dgm:cxn modelId="{D92CA54C-4796-4E4F-B952-F1BE5466A8F5}" type="presParOf" srcId="{173133E1-764F-484D-AFBB-286BCC212468}" destId="{03A26295-D6CC-3743-823E-C6D62CC51127}" srcOrd="0" destOrd="0" presId="urn:microsoft.com/office/officeart/2005/8/layout/orgChart1"/>
    <dgm:cxn modelId="{BD84146A-1016-8948-8085-51DBA85DAD47}" type="presParOf" srcId="{173133E1-764F-484D-AFBB-286BCC212468}" destId="{03C94216-5825-0446-A459-0E7093C0A964}" srcOrd="1" destOrd="0" presId="urn:microsoft.com/office/officeart/2005/8/layout/orgChart1"/>
    <dgm:cxn modelId="{D45EDE5A-F75A-9C4D-A613-D21EB25DCC96}" type="presParOf" srcId="{03C94216-5825-0446-A459-0E7093C0A964}" destId="{4A50F34F-F386-0F4D-9296-3E98919FB1BB}" srcOrd="0" destOrd="0" presId="urn:microsoft.com/office/officeart/2005/8/layout/orgChart1"/>
    <dgm:cxn modelId="{B0188E49-73E0-064B-AD25-D99942DF2AAA}" type="presParOf" srcId="{4A50F34F-F386-0F4D-9296-3E98919FB1BB}" destId="{D7886B83-5DB6-6940-9703-3ED62C33EB08}" srcOrd="0" destOrd="0" presId="urn:microsoft.com/office/officeart/2005/8/layout/orgChart1"/>
    <dgm:cxn modelId="{E64CAD55-1C73-F949-BE41-BF9DCEFC6B8D}" type="presParOf" srcId="{4A50F34F-F386-0F4D-9296-3E98919FB1BB}" destId="{AD36CC1D-4352-1143-8753-3D4E0C69C6F4}" srcOrd="1" destOrd="0" presId="urn:microsoft.com/office/officeart/2005/8/layout/orgChart1"/>
    <dgm:cxn modelId="{1D990CFC-A2E0-5640-A995-387496362E46}" type="presParOf" srcId="{03C94216-5825-0446-A459-0E7093C0A964}" destId="{13C64A2A-636C-414C-970E-57D26D7F1E9F}" srcOrd="1" destOrd="0" presId="urn:microsoft.com/office/officeart/2005/8/layout/orgChart1"/>
    <dgm:cxn modelId="{7E33A7D1-79B6-2A49-B846-23233D7E05A3}" type="presParOf" srcId="{03C94216-5825-0446-A459-0E7093C0A964}" destId="{0C174751-20BD-1140-8D46-34D0520DCBEE}" srcOrd="2" destOrd="0" presId="urn:microsoft.com/office/officeart/2005/8/layout/orgChart1"/>
    <dgm:cxn modelId="{0F843565-AA0A-FC44-A9DF-65BAFAB6F6AE}" type="presParOf" srcId="{173133E1-764F-484D-AFBB-286BCC212468}" destId="{D4C23936-54C1-0941-8002-CDBBF0241C36}" srcOrd="2" destOrd="0" presId="urn:microsoft.com/office/officeart/2005/8/layout/orgChart1"/>
    <dgm:cxn modelId="{B8D1F30D-C549-EB42-BC03-85E83A72967D}" type="presParOf" srcId="{173133E1-764F-484D-AFBB-286BCC212468}" destId="{31902451-D262-5342-9654-E9F9E5430A1D}" srcOrd="3" destOrd="0" presId="urn:microsoft.com/office/officeart/2005/8/layout/orgChart1"/>
    <dgm:cxn modelId="{C6CF517C-F856-C841-AC7D-0303A2128A18}" type="presParOf" srcId="{31902451-D262-5342-9654-E9F9E5430A1D}" destId="{2F91BA34-A0FE-AB49-92A7-F4D1D53292A2}" srcOrd="0" destOrd="0" presId="urn:microsoft.com/office/officeart/2005/8/layout/orgChart1"/>
    <dgm:cxn modelId="{5883D2CB-240B-1748-9468-C502FB061254}" type="presParOf" srcId="{2F91BA34-A0FE-AB49-92A7-F4D1D53292A2}" destId="{BF4DE1F9-9BE4-304A-90B5-14708F9552F6}" srcOrd="0" destOrd="0" presId="urn:microsoft.com/office/officeart/2005/8/layout/orgChart1"/>
    <dgm:cxn modelId="{C739C184-4CDA-8640-80C6-A573CCED051E}" type="presParOf" srcId="{2F91BA34-A0FE-AB49-92A7-F4D1D53292A2}" destId="{98B49277-6616-F441-B404-A10DF9E5121F}" srcOrd="1" destOrd="0" presId="urn:microsoft.com/office/officeart/2005/8/layout/orgChart1"/>
    <dgm:cxn modelId="{0F2E5681-AE53-6049-8732-4EE1A7DC0265}" type="presParOf" srcId="{31902451-D262-5342-9654-E9F9E5430A1D}" destId="{86390F85-0E1C-E04B-974E-8628F71D372E}" srcOrd="1" destOrd="0" presId="urn:microsoft.com/office/officeart/2005/8/layout/orgChart1"/>
    <dgm:cxn modelId="{938606EB-3983-6A4C-B2A0-8AC4650D0701}" type="presParOf" srcId="{31902451-D262-5342-9654-E9F9E5430A1D}" destId="{8590758A-0760-4442-9159-4F396878540D}" srcOrd="2" destOrd="0" presId="urn:microsoft.com/office/officeart/2005/8/layout/orgChart1"/>
    <dgm:cxn modelId="{9AC91E1D-E42E-5849-BFE4-5F4943EFB0E6}" type="presParOf" srcId="{69444D6A-88B1-804A-A362-DB5E4F7D7731}" destId="{BB55A8CB-AABA-D14B-9768-3033ECE8FA8B}" srcOrd="2" destOrd="0" presId="urn:microsoft.com/office/officeart/2005/8/layout/orgChart1"/>
    <dgm:cxn modelId="{4CE36E5F-0EBD-9542-9269-14A578692499}" type="presParOf" srcId="{118A722A-0ACD-3541-AFE6-88872FB46CCC}" destId="{C0DCEE22-B6B8-6B4D-BAA5-5D5A29AE37C9}" srcOrd="6" destOrd="0" presId="urn:microsoft.com/office/officeart/2005/8/layout/orgChart1"/>
    <dgm:cxn modelId="{2CDA9A78-271C-7746-ADD2-1D9289E47D46}" type="presParOf" srcId="{118A722A-0ACD-3541-AFE6-88872FB46CCC}" destId="{0F422D27-B3A6-5B47-AD3F-7C5F6CCCB424}" srcOrd="7" destOrd="0" presId="urn:microsoft.com/office/officeart/2005/8/layout/orgChart1"/>
    <dgm:cxn modelId="{E28A5AFF-A752-6846-8928-937625BAB3B4}" type="presParOf" srcId="{0F422D27-B3A6-5B47-AD3F-7C5F6CCCB424}" destId="{94A51285-8A8B-EA4A-B9C6-1EF4B1F67495}" srcOrd="0" destOrd="0" presId="urn:microsoft.com/office/officeart/2005/8/layout/orgChart1"/>
    <dgm:cxn modelId="{3FA18136-0945-D146-88A2-312613A88BD4}" type="presParOf" srcId="{94A51285-8A8B-EA4A-B9C6-1EF4B1F67495}" destId="{3FE9FAE7-7058-2347-AF93-BD529393FBB9}" srcOrd="0" destOrd="0" presId="urn:microsoft.com/office/officeart/2005/8/layout/orgChart1"/>
    <dgm:cxn modelId="{0B279AFC-14A1-6A43-A080-698BA0953962}" type="presParOf" srcId="{94A51285-8A8B-EA4A-B9C6-1EF4B1F67495}" destId="{33F48B2E-CA34-6B4F-826B-80330CBD7796}" srcOrd="1" destOrd="0" presId="urn:microsoft.com/office/officeart/2005/8/layout/orgChart1"/>
    <dgm:cxn modelId="{234A55BF-402B-6F41-BD72-CDE6A5371C1C}" type="presParOf" srcId="{0F422D27-B3A6-5B47-AD3F-7C5F6CCCB424}" destId="{02445CE9-7247-D146-A3CB-F01092DBC5C2}" srcOrd="1" destOrd="0" presId="urn:microsoft.com/office/officeart/2005/8/layout/orgChart1"/>
    <dgm:cxn modelId="{B29F0553-96CC-5B45-9A20-1488F0AA9680}" type="presParOf" srcId="{02445CE9-7247-D146-A3CB-F01092DBC5C2}" destId="{2A1A8591-58E5-B141-8CB2-F2EA255A7D67}" srcOrd="0" destOrd="0" presId="urn:microsoft.com/office/officeart/2005/8/layout/orgChart1"/>
    <dgm:cxn modelId="{D5D019A9-DC48-894E-94DA-3E6C8E26473F}" type="presParOf" srcId="{02445CE9-7247-D146-A3CB-F01092DBC5C2}" destId="{D58EE85A-A3B1-D74B-BB06-30FB6FD6D698}" srcOrd="1" destOrd="0" presId="urn:microsoft.com/office/officeart/2005/8/layout/orgChart1"/>
    <dgm:cxn modelId="{66FBBA19-B846-3B47-BB7C-F9800E73F5C1}" type="presParOf" srcId="{D58EE85A-A3B1-D74B-BB06-30FB6FD6D698}" destId="{3946BF71-1545-F241-B05D-3D8E9EB2D8EC}" srcOrd="0" destOrd="0" presId="urn:microsoft.com/office/officeart/2005/8/layout/orgChart1"/>
    <dgm:cxn modelId="{7AB00B2D-F020-8E4E-91CC-C87AA6F0E1D2}" type="presParOf" srcId="{3946BF71-1545-F241-B05D-3D8E9EB2D8EC}" destId="{859FCD5A-6130-7A42-B01F-56A28C047C61}" srcOrd="0" destOrd="0" presId="urn:microsoft.com/office/officeart/2005/8/layout/orgChart1"/>
    <dgm:cxn modelId="{1A3370B6-1C44-3641-B86B-DE1F145112B4}" type="presParOf" srcId="{3946BF71-1545-F241-B05D-3D8E9EB2D8EC}" destId="{28D46B83-2E59-074B-A3EF-E345FC0FAC88}" srcOrd="1" destOrd="0" presId="urn:microsoft.com/office/officeart/2005/8/layout/orgChart1"/>
    <dgm:cxn modelId="{58F15A9D-0D4C-F04B-9AC9-5C3DDD2FDB2C}" type="presParOf" srcId="{D58EE85A-A3B1-D74B-BB06-30FB6FD6D698}" destId="{4660A398-800F-534A-905D-26A5F3E29BFF}" srcOrd="1" destOrd="0" presId="urn:microsoft.com/office/officeart/2005/8/layout/orgChart1"/>
    <dgm:cxn modelId="{B2F33033-85B2-DE49-B53D-D4C8078C5861}" type="presParOf" srcId="{D58EE85A-A3B1-D74B-BB06-30FB6FD6D698}" destId="{6F8CD5ED-7243-A74F-998D-0F2FA1642EA8}" srcOrd="2" destOrd="0" presId="urn:microsoft.com/office/officeart/2005/8/layout/orgChart1"/>
    <dgm:cxn modelId="{2462488C-20B7-7241-8E2C-70B90D1BA8DD}" type="presParOf" srcId="{02445CE9-7247-D146-A3CB-F01092DBC5C2}" destId="{32C68D49-AA97-CC40-863F-B8DCADBC7416}" srcOrd="2" destOrd="0" presId="urn:microsoft.com/office/officeart/2005/8/layout/orgChart1"/>
    <dgm:cxn modelId="{05EFE837-4B59-0641-A5E3-E2A526F90C2C}" type="presParOf" srcId="{02445CE9-7247-D146-A3CB-F01092DBC5C2}" destId="{F0BF371E-7220-2147-82C3-62B670352FCA}" srcOrd="3" destOrd="0" presId="urn:microsoft.com/office/officeart/2005/8/layout/orgChart1"/>
    <dgm:cxn modelId="{2B3391CF-350D-FE4C-99B7-3CE8C4BB2691}" type="presParOf" srcId="{F0BF371E-7220-2147-82C3-62B670352FCA}" destId="{D5859EA8-5DFE-854A-ABAB-F645148C3393}" srcOrd="0" destOrd="0" presId="urn:microsoft.com/office/officeart/2005/8/layout/orgChart1"/>
    <dgm:cxn modelId="{EB79397C-A87D-8B4D-8C82-B9B51E0E54DF}" type="presParOf" srcId="{D5859EA8-5DFE-854A-ABAB-F645148C3393}" destId="{780A52D6-3018-DE46-81CD-A53564EF48FA}" srcOrd="0" destOrd="0" presId="urn:microsoft.com/office/officeart/2005/8/layout/orgChart1"/>
    <dgm:cxn modelId="{C4C273E1-3FEA-814A-96E4-E19954CA5264}" type="presParOf" srcId="{D5859EA8-5DFE-854A-ABAB-F645148C3393}" destId="{678BBB0D-9511-C54A-8C2D-5B151EB1ECF5}" srcOrd="1" destOrd="0" presId="urn:microsoft.com/office/officeart/2005/8/layout/orgChart1"/>
    <dgm:cxn modelId="{CAC9D926-ABD6-A74A-AC5A-3D23CC7DF35C}" type="presParOf" srcId="{F0BF371E-7220-2147-82C3-62B670352FCA}" destId="{728F3464-459A-244A-B85C-775339E6E16C}" srcOrd="1" destOrd="0" presId="urn:microsoft.com/office/officeart/2005/8/layout/orgChart1"/>
    <dgm:cxn modelId="{A4E7A3A4-7EE7-7447-A0C0-049C4D634574}" type="presParOf" srcId="{F0BF371E-7220-2147-82C3-62B670352FCA}" destId="{B2DA0401-D812-9D46-A81E-0F90A7957E36}" srcOrd="2" destOrd="0" presId="urn:microsoft.com/office/officeart/2005/8/layout/orgChart1"/>
    <dgm:cxn modelId="{D74EE0E3-AE50-8C44-955A-5C3722979F21}" type="presParOf" srcId="{02445CE9-7247-D146-A3CB-F01092DBC5C2}" destId="{30EFFB6E-C4F1-934C-B5B2-28524E75D91F}" srcOrd="4" destOrd="0" presId="urn:microsoft.com/office/officeart/2005/8/layout/orgChart1"/>
    <dgm:cxn modelId="{7A563B6D-3191-DF48-8596-25F392FA94B9}" type="presParOf" srcId="{02445CE9-7247-D146-A3CB-F01092DBC5C2}" destId="{0179B9A9-98F1-4A4B-83EF-7369EFADF752}" srcOrd="5" destOrd="0" presId="urn:microsoft.com/office/officeart/2005/8/layout/orgChart1"/>
    <dgm:cxn modelId="{E032479C-937B-0C44-BF47-37387A591059}" type="presParOf" srcId="{0179B9A9-98F1-4A4B-83EF-7369EFADF752}" destId="{48ACEA23-9C2A-204A-AEDE-A7E5D8ABD8A1}" srcOrd="0" destOrd="0" presId="urn:microsoft.com/office/officeart/2005/8/layout/orgChart1"/>
    <dgm:cxn modelId="{C7935B1F-4C20-B545-A6A7-977A17AE2E9C}" type="presParOf" srcId="{48ACEA23-9C2A-204A-AEDE-A7E5D8ABD8A1}" destId="{A4EC26F7-2190-D440-B3B0-0A83B0D30254}" srcOrd="0" destOrd="0" presId="urn:microsoft.com/office/officeart/2005/8/layout/orgChart1"/>
    <dgm:cxn modelId="{AFC23CB7-0288-E347-96B3-E7F8DC19E6B8}" type="presParOf" srcId="{48ACEA23-9C2A-204A-AEDE-A7E5D8ABD8A1}" destId="{04019DF3-7A42-6B4D-91A3-64DEEEE5EE98}" srcOrd="1" destOrd="0" presId="urn:microsoft.com/office/officeart/2005/8/layout/orgChart1"/>
    <dgm:cxn modelId="{F5B5938B-FFC5-1240-857B-37B5212CB5B4}" type="presParOf" srcId="{0179B9A9-98F1-4A4B-83EF-7369EFADF752}" destId="{4AAB3D9C-5E15-4843-A81F-879F74B837A4}" srcOrd="1" destOrd="0" presId="urn:microsoft.com/office/officeart/2005/8/layout/orgChart1"/>
    <dgm:cxn modelId="{3A8A0599-5A46-B740-A22C-EA43D789E3C6}" type="presParOf" srcId="{0179B9A9-98F1-4A4B-83EF-7369EFADF752}" destId="{B70AEC5B-A45F-144A-9212-C82C47933FF5}" srcOrd="2" destOrd="0" presId="urn:microsoft.com/office/officeart/2005/8/layout/orgChart1"/>
    <dgm:cxn modelId="{7C2186E7-B9F6-1E4D-834E-826F5E52F1A7}" type="presParOf" srcId="{02445CE9-7247-D146-A3CB-F01092DBC5C2}" destId="{1C4D8E3D-BE24-4F45-9012-59C0A06543D9}" srcOrd="6" destOrd="0" presId="urn:microsoft.com/office/officeart/2005/8/layout/orgChart1"/>
    <dgm:cxn modelId="{CA01B0C9-2F33-ED43-905F-42F6E7074DA6}" type="presParOf" srcId="{02445CE9-7247-D146-A3CB-F01092DBC5C2}" destId="{CF2DF30E-98D3-1A4A-963D-5F6F9531DF1F}" srcOrd="7" destOrd="0" presId="urn:microsoft.com/office/officeart/2005/8/layout/orgChart1"/>
    <dgm:cxn modelId="{FED15FED-795E-2347-A00A-A22CFB08D791}" type="presParOf" srcId="{CF2DF30E-98D3-1A4A-963D-5F6F9531DF1F}" destId="{24577A9E-AA5F-DD40-BB29-60A50316594B}" srcOrd="0" destOrd="0" presId="urn:microsoft.com/office/officeart/2005/8/layout/orgChart1"/>
    <dgm:cxn modelId="{5A9E9834-6413-2243-AECE-E952DFBDD2A4}" type="presParOf" srcId="{24577A9E-AA5F-DD40-BB29-60A50316594B}" destId="{E5B1DE7A-8989-6F4E-A9E2-078D7FE6AA51}" srcOrd="0" destOrd="0" presId="urn:microsoft.com/office/officeart/2005/8/layout/orgChart1"/>
    <dgm:cxn modelId="{84D85AD1-E064-CC42-B4AD-F5282C18B3EC}" type="presParOf" srcId="{24577A9E-AA5F-DD40-BB29-60A50316594B}" destId="{48EAC119-05C3-614E-9A89-0526771DC02F}" srcOrd="1" destOrd="0" presId="urn:microsoft.com/office/officeart/2005/8/layout/orgChart1"/>
    <dgm:cxn modelId="{57A3060C-BFA9-054B-879D-D49262D1735A}" type="presParOf" srcId="{CF2DF30E-98D3-1A4A-963D-5F6F9531DF1F}" destId="{5065321B-BE7E-CA4F-A70F-CE03215F116F}" srcOrd="1" destOrd="0" presId="urn:microsoft.com/office/officeart/2005/8/layout/orgChart1"/>
    <dgm:cxn modelId="{99C431FC-9A5E-9847-A8B3-E5AC84391C3E}" type="presParOf" srcId="{CF2DF30E-98D3-1A4A-963D-5F6F9531DF1F}" destId="{ADE4F080-E1CD-794A-82C2-08282BB8483C}" srcOrd="2" destOrd="0" presId="urn:microsoft.com/office/officeart/2005/8/layout/orgChart1"/>
    <dgm:cxn modelId="{051369A7-E5E5-C541-AADF-FFD7BA0FD467}" type="presParOf" srcId="{0F422D27-B3A6-5B47-AD3F-7C5F6CCCB424}" destId="{06D703EC-BC9E-C043-94E9-CA8C84A1D15F}" srcOrd="2" destOrd="0" presId="urn:microsoft.com/office/officeart/2005/8/layout/orgChart1"/>
    <dgm:cxn modelId="{32403BFE-7B56-1B46-9C3F-6C2A565814DA}" type="presParOf" srcId="{B220C919-A08D-C042-9543-81ACE627BAA3}" destId="{5F5B7077-2AF9-5049-9705-CC12FC65824D}" srcOrd="2" destOrd="0" presId="urn:microsoft.com/office/officeart/2005/8/layout/orgChart1"/>
    <dgm:cxn modelId="{ADB4A670-04BA-7549-9E8C-E331123A2510}" type="presParOf" srcId="{5F5B7077-2AF9-5049-9705-CC12FC65824D}" destId="{603DBA5A-174E-6E40-BEB9-14803374C010}" srcOrd="0" destOrd="0" presId="urn:microsoft.com/office/officeart/2005/8/layout/orgChart1"/>
    <dgm:cxn modelId="{2E5682BF-86B6-1F4C-B060-9693FC5C0857}" type="presParOf" srcId="{5F5B7077-2AF9-5049-9705-CC12FC65824D}" destId="{AB5F056F-2A40-F84B-8A3C-9DB76E196293}" srcOrd="1" destOrd="0" presId="urn:microsoft.com/office/officeart/2005/8/layout/orgChart1"/>
    <dgm:cxn modelId="{53B6E95D-3076-364A-A9D1-1EA7282D9C26}" type="presParOf" srcId="{AB5F056F-2A40-F84B-8A3C-9DB76E196293}" destId="{AFD5BF54-E6F9-A74E-8879-89F6DEB4E9C7}" srcOrd="0" destOrd="0" presId="urn:microsoft.com/office/officeart/2005/8/layout/orgChart1"/>
    <dgm:cxn modelId="{CFE3606F-7C02-F742-B1F4-B48EADD87FBD}" type="presParOf" srcId="{AFD5BF54-E6F9-A74E-8879-89F6DEB4E9C7}" destId="{5FB39BC0-39D2-6F4A-BD74-2690C5FEEE95}" srcOrd="0" destOrd="0" presId="urn:microsoft.com/office/officeart/2005/8/layout/orgChart1"/>
    <dgm:cxn modelId="{E3368C29-E814-8648-8A4E-B3BB6D06A5C8}" type="presParOf" srcId="{AFD5BF54-E6F9-A74E-8879-89F6DEB4E9C7}" destId="{5E2DADC9-7F4B-FD48-8689-6E6EEDC2A389}" srcOrd="1" destOrd="0" presId="urn:microsoft.com/office/officeart/2005/8/layout/orgChart1"/>
    <dgm:cxn modelId="{DFCE69E3-E1BB-EB4F-832C-FBC22CF22553}" type="presParOf" srcId="{AB5F056F-2A40-F84B-8A3C-9DB76E196293}" destId="{2B3A0E25-493A-4A4F-B7BD-1DBFEDC6756E}" srcOrd="1" destOrd="0" presId="urn:microsoft.com/office/officeart/2005/8/layout/orgChart1"/>
    <dgm:cxn modelId="{FA2753E8-5EC9-EF40-83FA-A65C288D8B1A}" type="presParOf" srcId="{AB5F056F-2A40-F84B-8A3C-9DB76E196293}" destId="{582EB026-9041-CE4B-80DD-072065C569F2}" srcOrd="2" destOrd="0" presId="urn:microsoft.com/office/officeart/2005/8/layout/orgChart1"/>
    <dgm:cxn modelId="{453519C7-AF9C-484A-8490-89B4B0C7D454}" type="presParOf" srcId="{5F5B7077-2AF9-5049-9705-CC12FC65824D}" destId="{F29327C8-CDED-B54C-A378-B9405D6DBCFA}" srcOrd="2" destOrd="0" presId="urn:microsoft.com/office/officeart/2005/8/layout/orgChart1"/>
    <dgm:cxn modelId="{47754B6A-E1B9-AE4A-9EA0-46A613948BC0}" type="presParOf" srcId="{5F5B7077-2AF9-5049-9705-CC12FC65824D}" destId="{031B4EAB-BEAB-6E45-B541-F611FD5D6617}" srcOrd="3" destOrd="0" presId="urn:microsoft.com/office/officeart/2005/8/layout/orgChart1"/>
    <dgm:cxn modelId="{6FC55DBA-8A1A-1D4B-94AA-201EB9A747B5}" type="presParOf" srcId="{031B4EAB-BEAB-6E45-B541-F611FD5D6617}" destId="{0BA38462-0527-DC47-861D-E1514AB5CEBF}" srcOrd="0" destOrd="0" presId="urn:microsoft.com/office/officeart/2005/8/layout/orgChart1"/>
    <dgm:cxn modelId="{FECEAD64-467E-9C4F-BBFA-5B261BF9DB76}" type="presParOf" srcId="{0BA38462-0527-DC47-861D-E1514AB5CEBF}" destId="{B09C45F5-5B1D-5B41-9C1F-4B3DF921BD65}" srcOrd="0" destOrd="0" presId="urn:microsoft.com/office/officeart/2005/8/layout/orgChart1"/>
    <dgm:cxn modelId="{741C3E90-C8CE-7546-99AF-F9B2BD135483}" type="presParOf" srcId="{0BA38462-0527-DC47-861D-E1514AB5CEBF}" destId="{6A809504-D886-FC4F-8514-0FEA985E7EC1}" srcOrd="1" destOrd="0" presId="urn:microsoft.com/office/officeart/2005/8/layout/orgChart1"/>
    <dgm:cxn modelId="{FE452B06-5593-AF41-AEC8-96E9C36AFF8B}" type="presParOf" srcId="{031B4EAB-BEAB-6E45-B541-F611FD5D6617}" destId="{72F9D9CE-120C-C940-AFD7-1AA5A00D52F6}" srcOrd="1" destOrd="0" presId="urn:microsoft.com/office/officeart/2005/8/layout/orgChart1"/>
    <dgm:cxn modelId="{DC282C30-9585-684A-9139-1A8069949C1B}" type="presParOf" srcId="{031B4EAB-BEAB-6E45-B541-F611FD5D6617}" destId="{A847D393-F6F8-1042-A264-9EFDFF801037}" srcOrd="2" destOrd="0" presId="urn:microsoft.com/office/officeart/2005/8/layout/orgChart1"/>
    <dgm:cxn modelId="{1A25BE3B-5745-2F4F-A60B-F4E2DB256593}" type="presParOf" srcId="{5F5B7077-2AF9-5049-9705-CC12FC65824D}" destId="{50EF9409-AD43-C443-8A69-8E32087BAA42}" srcOrd="4" destOrd="0" presId="urn:microsoft.com/office/officeart/2005/8/layout/orgChart1"/>
    <dgm:cxn modelId="{54B4676F-A9AB-F240-8F68-9F59B16D3576}" type="presParOf" srcId="{5F5B7077-2AF9-5049-9705-CC12FC65824D}" destId="{BEBDA542-0F7C-9446-A830-C6664989D850}" srcOrd="5" destOrd="0" presId="urn:microsoft.com/office/officeart/2005/8/layout/orgChart1"/>
    <dgm:cxn modelId="{02242754-CE04-674D-8F74-D54E5992E8FE}" type="presParOf" srcId="{BEBDA542-0F7C-9446-A830-C6664989D850}" destId="{027C62C1-E334-7B4F-BEB5-D12683A17ABF}" srcOrd="0" destOrd="0" presId="urn:microsoft.com/office/officeart/2005/8/layout/orgChart1"/>
    <dgm:cxn modelId="{9E7E07C0-5F16-6C41-AFE3-A05E35D9B550}" type="presParOf" srcId="{027C62C1-E334-7B4F-BEB5-D12683A17ABF}" destId="{5C79DCFB-B8B5-A641-BC54-92B983F0E5A0}" srcOrd="0" destOrd="0" presId="urn:microsoft.com/office/officeart/2005/8/layout/orgChart1"/>
    <dgm:cxn modelId="{F2078324-0897-D341-8AC1-6A2EE84BB156}" type="presParOf" srcId="{027C62C1-E334-7B4F-BEB5-D12683A17ABF}" destId="{C8582671-74F3-394C-978E-81CE68DD75C5}" srcOrd="1" destOrd="0" presId="urn:microsoft.com/office/officeart/2005/8/layout/orgChart1"/>
    <dgm:cxn modelId="{F3219BDB-6F26-7044-91CD-57302454D05A}" type="presParOf" srcId="{BEBDA542-0F7C-9446-A830-C6664989D850}" destId="{5F574E0D-7FDC-4541-8444-AFB745AA7F04}" srcOrd="1" destOrd="0" presId="urn:microsoft.com/office/officeart/2005/8/layout/orgChart1"/>
    <dgm:cxn modelId="{AC180D31-E276-1F4C-86DD-C5ACDAEE0814}" type="presParOf" srcId="{BEBDA542-0F7C-9446-A830-C6664989D850}" destId="{ADE32634-E170-A947-80A3-074AF00454F0}" srcOrd="2" destOrd="0" presId="urn:microsoft.com/office/officeart/2005/8/layout/orgChart1"/>
    <dgm:cxn modelId="{16AB1BF2-3551-D740-803F-1289CEC85FA2}" type="presParOf" srcId="{5F5B7077-2AF9-5049-9705-CC12FC65824D}" destId="{1D115533-5413-A447-8880-76B33B494B3C}" srcOrd="6" destOrd="0" presId="urn:microsoft.com/office/officeart/2005/8/layout/orgChart1"/>
    <dgm:cxn modelId="{5C3B1A3A-7132-8F4A-A18A-763826943BA2}" type="presParOf" srcId="{5F5B7077-2AF9-5049-9705-CC12FC65824D}" destId="{1984ABCA-6BFE-174E-A64C-5F26C5DFC4AB}" srcOrd="7" destOrd="0" presId="urn:microsoft.com/office/officeart/2005/8/layout/orgChart1"/>
    <dgm:cxn modelId="{AF9A2C88-D32E-C04A-B999-F418AAD074C8}" type="presParOf" srcId="{1984ABCA-6BFE-174E-A64C-5F26C5DFC4AB}" destId="{21584DE9-D6E1-7C4B-B796-3FC29D99E845}" srcOrd="0" destOrd="0" presId="urn:microsoft.com/office/officeart/2005/8/layout/orgChart1"/>
    <dgm:cxn modelId="{7B284E8C-CBEE-5A4F-9B80-4044F2E2409A}" type="presParOf" srcId="{21584DE9-D6E1-7C4B-B796-3FC29D99E845}" destId="{D147F46A-946A-8147-8CC2-B878021D393A}" srcOrd="0" destOrd="0" presId="urn:microsoft.com/office/officeart/2005/8/layout/orgChart1"/>
    <dgm:cxn modelId="{AE9A1149-B620-4D4F-B0BD-F6ACD50D49C0}" type="presParOf" srcId="{21584DE9-D6E1-7C4B-B796-3FC29D99E845}" destId="{807AB3EF-B3B4-454F-9A9E-E81A67E2E5A1}" srcOrd="1" destOrd="0" presId="urn:microsoft.com/office/officeart/2005/8/layout/orgChart1"/>
    <dgm:cxn modelId="{2E93CFFB-5B99-8D46-8C9C-477942B3E39C}" type="presParOf" srcId="{1984ABCA-6BFE-174E-A64C-5F26C5DFC4AB}" destId="{FC579F99-EEFA-9A47-8B02-30938BD81E8F}" srcOrd="1" destOrd="0" presId="urn:microsoft.com/office/officeart/2005/8/layout/orgChart1"/>
    <dgm:cxn modelId="{19CF1AA2-0419-3B43-B805-A6A837B345AC}" type="presParOf" srcId="{1984ABCA-6BFE-174E-A64C-5F26C5DFC4AB}" destId="{999BD8CF-692A-7E49-AACB-1575B0A2DDA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115533-5413-A447-8880-76B33B494B3C}">
      <dsp:nvSpPr>
        <dsp:cNvPr id="0" name=""/>
        <dsp:cNvSpPr/>
      </dsp:nvSpPr>
      <dsp:spPr>
        <a:xfrm>
          <a:off x="5853362" y="1036633"/>
          <a:ext cx="152383" cy="6566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6628"/>
              </a:lnTo>
              <a:lnTo>
                <a:pt x="152383" y="6566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EF9409-AD43-C443-8A69-8E32087BAA42}">
      <dsp:nvSpPr>
        <dsp:cNvPr id="0" name=""/>
        <dsp:cNvSpPr/>
      </dsp:nvSpPr>
      <dsp:spPr>
        <a:xfrm>
          <a:off x="5644642" y="1036633"/>
          <a:ext cx="208719" cy="681965"/>
        </a:xfrm>
        <a:custGeom>
          <a:avLst/>
          <a:gdLst/>
          <a:ahLst/>
          <a:cxnLst/>
          <a:rect l="0" t="0" r="0" b="0"/>
          <a:pathLst>
            <a:path>
              <a:moveTo>
                <a:pt x="208719" y="0"/>
              </a:moveTo>
              <a:lnTo>
                <a:pt x="208719" y="681965"/>
              </a:lnTo>
              <a:lnTo>
                <a:pt x="0" y="6819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9327C8-CDED-B54C-A378-B9405D6DBCFA}">
      <dsp:nvSpPr>
        <dsp:cNvPr id="0" name=""/>
        <dsp:cNvSpPr/>
      </dsp:nvSpPr>
      <dsp:spPr>
        <a:xfrm>
          <a:off x="5853362" y="1036633"/>
          <a:ext cx="173655" cy="1829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989"/>
              </a:lnTo>
              <a:lnTo>
                <a:pt x="173655" y="1829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3DBA5A-174E-6E40-BEB9-14803374C010}">
      <dsp:nvSpPr>
        <dsp:cNvPr id="0" name=""/>
        <dsp:cNvSpPr/>
      </dsp:nvSpPr>
      <dsp:spPr>
        <a:xfrm>
          <a:off x="5528382" y="1036633"/>
          <a:ext cx="324979" cy="191263"/>
        </a:xfrm>
        <a:custGeom>
          <a:avLst/>
          <a:gdLst/>
          <a:ahLst/>
          <a:cxnLst/>
          <a:rect l="0" t="0" r="0" b="0"/>
          <a:pathLst>
            <a:path>
              <a:moveTo>
                <a:pt x="324979" y="0"/>
              </a:moveTo>
              <a:lnTo>
                <a:pt x="324979" y="191263"/>
              </a:lnTo>
              <a:lnTo>
                <a:pt x="0" y="1912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4D8E3D-BE24-4F45-9012-59C0A06543D9}">
      <dsp:nvSpPr>
        <dsp:cNvPr id="0" name=""/>
        <dsp:cNvSpPr/>
      </dsp:nvSpPr>
      <dsp:spPr>
        <a:xfrm>
          <a:off x="8418400" y="2608198"/>
          <a:ext cx="547904" cy="15449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4940"/>
              </a:lnTo>
              <a:lnTo>
                <a:pt x="547904" y="154494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EFFB6E-C4F1-934C-B5B2-28524E75D91F}">
      <dsp:nvSpPr>
        <dsp:cNvPr id="0" name=""/>
        <dsp:cNvSpPr/>
      </dsp:nvSpPr>
      <dsp:spPr>
        <a:xfrm>
          <a:off x="8418400" y="2608198"/>
          <a:ext cx="547904" cy="1183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3125"/>
              </a:lnTo>
              <a:lnTo>
                <a:pt x="547904" y="118312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C68D49-AA97-CC40-863F-B8DCADBC7416}">
      <dsp:nvSpPr>
        <dsp:cNvPr id="0" name=""/>
        <dsp:cNvSpPr/>
      </dsp:nvSpPr>
      <dsp:spPr>
        <a:xfrm>
          <a:off x="8418400" y="2608198"/>
          <a:ext cx="547904" cy="7645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4554"/>
              </a:lnTo>
              <a:lnTo>
                <a:pt x="547904" y="76455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1A8591-58E5-B141-8CB2-F2EA255A7D67}">
      <dsp:nvSpPr>
        <dsp:cNvPr id="0" name=""/>
        <dsp:cNvSpPr/>
      </dsp:nvSpPr>
      <dsp:spPr>
        <a:xfrm>
          <a:off x="8418400" y="2608198"/>
          <a:ext cx="547904" cy="275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040"/>
              </a:lnTo>
              <a:lnTo>
                <a:pt x="547904" y="27504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DCEE22-B6B8-6B4D-BAA5-5D5A29AE37C9}">
      <dsp:nvSpPr>
        <dsp:cNvPr id="0" name=""/>
        <dsp:cNvSpPr/>
      </dsp:nvSpPr>
      <dsp:spPr>
        <a:xfrm>
          <a:off x="5853362" y="1036633"/>
          <a:ext cx="4026118" cy="10034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4856"/>
              </a:lnTo>
              <a:lnTo>
                <a:pt x="4026118" y="964856"/>
              </a:lnTo>
              <a:lnTo>
                <a:pt x="4026118" y="10034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23936-54C1-0941-8002-CDBBF0241C36}">
      <dsp:nvSpPr>
        <dsp:cNvPr id="0" name=""/>
        <dsp:cNvSpPr/>
      </dsp:nvSpPr>
      <dsp:spPr>
        <a:xfrm>
          <a:off x="5685924" y="2601871"/>
          <a:ext cx="381657" cy="1230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0685"/>
              </a:lnTo>
              <a:lnTo>
                <a:pt x="381657" y="123068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A26295-D6CC-3743-823E-C6D62CC51127}">
      <dsp:nvSpPr>
        <dsp:cNvPr id="0" name=""/>
        <dsp:cNvSpPr/>
      </dsp:nvSpPr>
      <dsp:spPr>
        <a:xfrm>
          <a:off x="5685924" y="2601871"/>
          <a:ext cx="410957" cy="4770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7044"/>
              </a:lnTo>
              <a:lnTo>
                <a:pt x="410957" y="4770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7B6B88-DC07-8143-B36B-F876D8DA095B}">
      <dsp:nvSpPr>
        <dsp:cNvPr id="0" name=""/>
        <dsp:cNvSpPr/>
      </dsp:nvSpPr>
      <dsp:spPr>
        <a:xfrm>
          <a:off x="5853362" y="1036633"/>
          <a:ext cx="850316" cy="9514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2789"/>
              </a:lnTo>
              <a:lnTo>
                <a:pt x="850316" y="912789"/>
              </a:lnTo>
              <a:lnTo>
                <a:pt x="850316" y="9514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31A35A-C41B-4D4C-9A92-D29FB0064781}">
      <dsp:nvSpPr>
        <dsp:cNvPr id="0" name=""/>
        <dsp:cNvSpPr/>
      </dsp:nvSpPr>
      <dsp:spPr>
        <a:xfrm>
          <a:off x="3167816" y="2506782"/>
          <a:ext cx="364401" cy="15701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0176"/>
              </a:lnTo>
              <a:lnTo>
                <a:pt x="364401" y="157017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CF6F89-D4A9-7E40-B581-B04042DE271B}">
      <dsp:nvSpPr>
        <dsp:cNvPr id="0" name=""/>
        <dsp:cNvSpPr/>
      </dsp:nvSpPr>
      <dsp:spPr>
        <a:xfrm>
          <a:off x="3167816" y="2506782"/>
          <a:ext cx="364401" cy="1006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6115"/>
              </a:lnTo>
              <a:lnTo>
                <a:pt x="364401" y="10061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8A607-A589-D148-B300-8A18D524D562}">
      <dsp:nvSpPr>
        <dsp:cNvPr id="0" name=""/>
        <dsp:cNvSpPr/>
      </dsp:nvSpPr>
      <dsp:spPr>
        <a:xfrm>
          <a:off x="3167816" y="2506782"/>
          <a:ext cx="364401" cy="3937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744"/>
              </a:lnTo>
              <a:lnTo>
                <a:pt x="364401" y="3937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0EF711-2CE0-634E-842B-631E495E1D99}">
      <dsp:nvSpPr>
        <dsp:cNvPr id="0" name=""/>
        <dsp:cNvSpPr/>
      </dsp:nvSpPr>
      <dsp:spPr>
        <a:xfrm>
          <a:off x="4139554" y="1036633"/>
          <a:ext cx="1713807" cy="964420"/>
        </a:xfrm>
        <a:custGeom>
          <a:avLst/>
          <a:gdLst/>
          <a:ahLst/>
          <a:cxnLst/>
          <a:rect l="0" t="0" r="0" b="0"/>
          <a:pathLst>
            <a:path>
              <a:moveTo>
                <a:pt x="1713807" y="0"/>
              </a:moveTo>
              <a:lnTo>
                <a:pt x="1713807" y="925791"/>
              </a:lnTo>
              <a:lnTo>
                <a:pt x="0" y="925791"/>
              </a:lnTo>
              <a:lnTo>
                <a:pt x="0" y="9644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3882C6-5CCA-D544-8FFF-C08448921855}">
      <dsp:nvSpPr>
        <dsp:cNvPr id="0" name=""/>
        <dsp:cNvSpPr/>
      </dsp:nvSpPr>
      <dsp:spPr>
        <a:xfrm>
          <a:off x="285566" y="2517569"/>
          <a:ext cx="427009" cy="31140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4076"/>
              </a:lnTo>
              <a:lnTo>
                <a:pt x="427009" y="311407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205D6A-DA98-5242-9CC6-8B5AEB0F4B9E}">
      <dsp:nvSpPr>
        <dsp:cNvPr id="0" name=""/>
        <dsp:cNvSpPr/>
      </dsp:nvSpPr>
      <dsp:spPr>
        <a:xfrm>
          <a:off x="285566" y="2517569"/>
          <a:ext cx="427009" cy="2766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6318"/>
              </a:lnTo>
              <a:lnTo>
                <a:pt x="427009" y="276631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A7A739-3EC2-6647-A28D-2931574CBF64}">
      <dsp:nvSpPr>
        <dsp:cNvPr id="0" name=""/>
        <dsp:cNvSpPr/>
      </dsp:nvSpPr>
      <dsp:spPr>
        <a:xfrm>
          <a:off x="285566" y="2517569"/>
          <a:ext cx="300849" cy="2361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1026"/>
              </a:lnTo>
              <a:lnTo>
                <a:pt x="300849" y="236102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9B0309-26ED-ED4C-A2D0-EF35C8A3321C}">
      <dsp:nvSpPr>
        <dsp:cNvPr id="0" name=""/>
        <dsp:cNvSpPr/>
      </dsp:nvSpPr>
      <dsp:spPr>
        <a:xfrm>
          <a:off x="285566" y="2517569"/>
          <a:ext cx="360640" cy="18455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5592"/>
              </a:lnTo>
              <a:lnTo>
                <a:pt x="360640" y="184559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5D429A-5DEA-784E-A603-436954447CCE}">
      <dsp:nvSpPr>
        <dsp:cNvPr id="0" name=""/>
        <dsp:cNvSpPr/>
      </dsp:nvSpPr>
      <dsp:spPr>
        <a:xfrm>
          <a:off x="285566" y="2517569"/>
          <a:ext cx="427009" cy="10598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9816"/>
              </a:lnTo>
              <a:lnTo>
                <a:pt x="427009" y="10598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080F56-E3F7-A644-B433-C9C27260BD37}">
      <dsp:nvSpPr>
        <dsp:cNvPr id="0" name=""/>
        <dsp:cNvSpPr/>
      </dsp:nvSpPr>
      <dsp:spPr>
        <a:xfrm>
          <a:off x="285566" y="2517569"/>
          <a:ext cx="391683" cy="3077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7732"/>
              </a:lnTo>
              <a:lnTo>
                <a:pt x="391683" y="30773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3526CD-93E0-8742-AC62-9D3481C105EB}">
      <dsp:nvSpPr>
        <dsp:cNvPr id="0" name=""/>
        <dsp:cNvSpPr/>
      </dsp:nvSpPr>
      <dsp:spPr>
        <a:xfrm>
          <a:off x="1424258" y="1036633"/>
          <a:ext cx="4429103" cy="1003485"/>
        </a:xfrm>
        <a:custGeom>
          <a:avLst/>
          <a:gdLst/>
          <a:ahLst/>
          <a:cxnLst/>
          <a:rect l="0" t="0" r="0" b="0"/>
          <a:pathLst>
            <a:path>
              <a:moveTo>
                <a:pt x="4429103" y="0"/>
              </a:moveTo>
              <a:lnTo>
                <a:pt x="4429103" y="964856"/>
              </a:lnTo>
              <a:lnTo>
                <a:pt x="0" y="964856"/>
              </a:lnTo>
              <a:lnTo>
                <a:pt x="0" y="10034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3D02AF-7F70-9F4A-BCFE-9D7EB91B4C09}">
      <dsp:nvSpPr>
        <dsp:cNvPr id="0" name=""/>
        <dsp:cNvSpPr/>
      </dsp:nvSpPr>
      <dsp:spPr>
        <a:xfrm>
          <a:off x="5328166" y="735620"/>
          <a:ext cx="1050390" cy="301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latin typeface="Cambria" panose="02040503050406030204" pitchFamily="18" charset="0"/>
            </a:rPr>
            <a:t>APOGEIA</a:t>
          </a:r>
        </a:p>
      </dsp:txBody>
      <dsp:txXfrm>
        <a:off x="5328166" y="735620"/>
        <a:ext cx="1050390" cy="301012"/>
      </dsp:txXfrm>
    </dsp:sp>
    <dsp:sp modelId="{E5CA3C5A-B380-9342-901C-819C0D58E57D}">
      <dsp:nvSpPr>
        <dsp:cNvPr id="0" name=""/>
        <dsp:cNvSpPr/>
      </dsp:nvSpPr>
      <dsp:spPr>
        <a:xfrm>
          <a:off x="894" y="2040119"/>
          <a:ext cx="2846729" cy="4774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latin typeface="Cambria" panose="02040503050406030204" pitchFamily="18" charset="0"/>
            </a:rPr>
            <a:t>WP5   </a:t>
          </a:r>
          <a:r>
            <a:rPr lang="fr-FR" sz="1400" kern="1200" dirty="0" err="1">
              <a:latin typeface="Cambria" panose="02040503050406030204" pitchFamily="18" charset="0"/>
            </a:rPr>
            <a:t>Fiber</a:t>
          </a:r>
          <a:r>
            <a:rPr lang="fr-FR" sz="1400" kern="1200" dirty="0">
              <a:latin typeface="Cambria" panose="02040503050406030204" pitchFamily="18" charset="0"/>
            </a:rPr>
            <a:t> and mobile </a:t>
          </a:r>
          <a:r>
            <a:rPr lang="fr-FR" sz="1400" kern="1200" dirty="0" err="1">
              <a:latin typeface="Cambria" panose="02040503050406030204" pitchFamily="18" charset="0"/>
            </a:rPr>
            <a:t>sensors</a:t>
          </a:r>
          <a:endParaRPr lang="fr-FR" sz="1400" kern="1200" dirty="0">
            <a:latin typeface="Cambria" panose="02040503050406030204" pitchFamily="18" charset="0"/>
          </a:endParaRPr>
        </a:p>
      </dsp:txBody>
      <dsp:txXfrm>
        <a:off x="894" y="2040119"/>
        <a:ext cx="2846729" cy="477449"/>
      </dsp:txXfrm>
    </dsp:sp>
    <dsp:sp modelId="{82214A7D-FEED-F645-BF94-2398F138381C}">
      <dsp:nvSpPr>
        <dsp:cNvPr id="0" name=""/>
        <dsp:cNvSpPr/>
      </dsp:nvSpPr>
      <dsp:spPr>
        <a:xfrm>
          <a:off x="677250" y="2579688"/>
          <a:ext cx="2565960" cy="4912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 err="1">
              <a:latin typeface="Cambria" panose="02040503050406030204" pitchFamily="18" charset="0"/>
            </a:rPr>
            <a:t>Characterisation</a:t>
          </a:r>
          <a:r>
            <a:rPr lang="fr-FR" sz="1400" kern="1200" dirty="0">
              <a:latin typeface="Cambria" panose="02040503050406030204" pitchFamily="18" charset="0"/>
            </a:rPr>
            <a:t> of underground Infrastructures</a:t>
          </a:r>
        </a:p>
      </dsp:txBody>
      <dsp:txXfrm>
        <a:off x="677250" y="2579688"/>
        <a:ext cx="2565960" cy="491225"/>
      </dsp:txXfrm>
    </dsp:sp>
    <dsp:sp modelId="{4665161B-0F2A-6B49-9350-B411B4509D96}">
      <dsp:nvSpPr>
        <dsp:cNvPr id="0" name=""/>
        <dsp:cNvSpPr/>
      </dsp:nvSpPr>
      <dsp:spPr>
        <a:xfrm>
          <a:off x="712576" y="3163311"/>
          <a:ext cx="2303817" cy="8281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 err="1">
              <a:latin typeface="Cambria" panose="02040503050406030204" pitchFamily="18" charset="0"/>
            </a:rPr>
            <a:t>Seismic</a:t>
          </a:r>
          <a:r>
            <a:rPr lang="fr-FR" sz="1400" kern="1200" dirty="0">
              <a:latin typeface="Cambria" panose="02040503050406030204" pitchFamily="18" charset="0"/>
            </a:rPr>
            <a:t> and </a:t>
          </a:r>
          <a:r>
            <a:rPr lang="fr-FR" sz="1400" kern="1200" dirty="0" err="1">
              <a:latin typeface="Cambria" panose="02040503050406030204" pitchFamily="18" charset="0"/>
            </a:rPr>
            <a:t>Newtonian</a:t>
          </a:r>
          <a:r>
            <a:rPr lang="fr-FR" sz="1400" kern="1200" dirty="0">
              <a:latin typeface="Cambria" panose="02040503050406030204" pitchFamily="18" charset="0"/>
            </a:rPr>
            <a:t> </a:t>
          </a:r>
          <a:r>
            <a:rPr lang="fr-FR" sz="1400" kern="1200" dirty="0" err="1">
              <a:latin typeface="Cambria" panose="02040503050406030204" pitchFamily="18" charset="0"/>
            </a:rPr>
            <a:t>measurements</a:t>
          </a:r>
          <a:r>
            <a:rPr lang="fr-FR" sz="1400" kern="1200" dirty="0">
              <a:latin typeface="Cambria" panose="02040503050406030204" pitchFamily="18" charset="0"/>
            </a:rPr>
            <a:t> of GW </a:t>
          </a:r>
          <a:r>
            <a:rPr lang="fr-FR" sz="1400" kern="1200" dirty="0" err="1">
              <a:latin typeface="Cambria" panose="02040503050406030204" pitchFamily="18" charset="0"/>
            </a:rPr>
            <a:t>interferometers</a:t>
          </a:r>
          <a:endParaRPr lang="fr-FR" sz="1400" kern="1200" dirty="0">
            <a:latin typeface="Cambria" panose="02040503050406030204" pitchFamily="18" charset="0"/>
          </a:endParaRPr>
        </a:p>
      </dsp:txBody>
      <dsp:txXfrm>
        <a:off x="712576" y="3163311"/>
        <a:ext cx="2303817" cy="828147"/>
      </dsp:txXfrm>
    </dsp:sp>
    <dsp:sp modelId="{E3FF5FB3-9349-9B46-B290-9BEFB5E2C4B1}">
      <dsp:nvSpPr>
        <dsp:cNvPr id="0" name=""/>
        <dsp:cNvSpPr/>
      </dsp:nvSpPr>
      <dsp:spPr>
        <a:xfrm>
          <a:off x="646207" y="4077013"/>
          <a:ext cx="2404883" cy="5722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 err="1">
              <a:latin typeface="Cambria" panose="02040503050406030204" pitchFamily="18" charset="0"/>
            </a:rPr>
            <a:t>Undersea</a:t>
          </a:r>
          <a:r>
            <a:rPr lang="fr-FR" sz="1400" kern="1200" dirty="0">
              <a:latin typeface="Cambria" panose="02040503050406030204" pitchFamily="18" charset="0"/>
            </a:rPr>
            <a:t> large infrastructures</a:t>
          </a:r>
        </a:p>
      </dsp:txBody>
      <dsp:txXfrm>
        <a:off x="646207" y="4077013"/>
        <a:ext cx="2404883" cy="572295"/>
      </dsp:txXfrm>
    </dsp:sp>
    <dsp:sp modelId="{B888AFFA-AB50-AD46-93EE-2E5083B74FED}">
      <dsp:nvSpPr>
        <dsp:cNvPr id="0" name=""/>
        <dsp:cNvSpPr/>
      </dsp:nvSpPr>
      <dsp:spPr>
        <a:xfrm>
          <a:off x="586416" y="4707959"/>
          <a:ext cx="2536896" cy="3412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 err="1">
              <a:latin typeface="Cambria" panose="02040503050406030204" pitchFamily="18" charset="0"/>
            </a:rPr>
            <a:t>Fiber</a:t>
          </a:r>
          <a:r>
            <a:rPr lang="fr-FR" sz="1400" kern="1200" dirty="0">
              <a:latin typeface="Cambria" panose="02040503050406030204" pitchFamily="18" charset="0"/>
            </a:rPr>
            <a:t> networks for </a:t>
          </a:r>
          <a:r>
            <a:rPr lang="fr-FR" sz="1400" kern="1200" dirty="0" err="1">
              <a:latin typeface="Cambria" panose="02040503050406030204" pitchFamily="18" charset="0"/>
            </a:rPr>
            <a:t>urban</a:t>
          </a:r>
          <a:r>
            <a:rPr lang="fr-FR" sz="1400" kern="1200" dirty="0">
              <a:latin typeface="Cambria" panose="02040503050406030204" pitchFamily="18" charset="0"/>
            </a:rPr>
            <a:t> areas</a:t>
          </a:r>
        </a:p>
      </dsp:txBody>
      <dsp:txXfrm>
        <a:off x="586416" y="4707959"/>
        <a:ext cx="2536896" cy="341271"/>
      </dsp:txXfrm>
    </dsp:sp>
    <dsp:sp modelId="{62FC0F6D-DA23-254E-92DC-65FFBF05598A}">
      <dsp:nvSpPr>
        <dsp:cNvPr id="0" name=""/>
        <dsp:cNvSpPr/>
      </dsp:nvSpPr>
      <dsp:spPr>
        <a:xfrm>
          <a:off x="712576" y="5136802"/>
          <a:ext cx="2410423" cy="2941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latin typeface="Cambria" panose="02040503050406030204" pitchFamily="18" charset="0"/>
            </a:rPr>
            <a:t>Time Synchronisation </a:t>
          </a:r>
        </a:p>
      </dsp:txBody>
      <dsp:txXfrm>
        <a:off x="712576" y="5136802"/>
        <a:ext cx="2410423" cy="294169"/>
      </dsp:txXfrm>
    </dsp:sp>
    <dsp:sp modelId="{30BA789E-8D61-BA48-88C2-284A3453BAA1}">
      <dsp:nvSpPr>
        <dsp:cNvPr id="0" name=""/>
        <dsp:cNvSpPr/>
      </dsp:nvSpPr>
      <dsp:spPr>
        <a:xfrm>
          <a:off x="712576" y="5460143"/>
          <a:ext cx="1390851" cy="3430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latin typeface="Cambria" panose="02040503050406030204" pitchFamily="18" charset="0"/>
            </a:rPr>
            <a:t>Mobile </a:t>
          </a:r>
          <a:r>
            <a:rPr lang="fr-FR" sz="1400" kern="1200" dirty="0" err="1">
              <a:latin typeface="Cambria" panose="02040503050406030204" pitchFamily="18" charset="0"/>
            </a:rPr>
            <a:t>Sensor</a:t>
          </a:r>
          <a:r>
            <a:rPr lang="fr-FR" sz="1400" kern="1200" dirty="0">
              <a:latin typeface="Cambria" panose="02040503050406030204" pitchFamily="18" charset="0"/>
            </a:rPr>
            <a:t> networks</a:t>
          </a:r>
        </a:p>
      </dsp:txBody>
      <dsp:txXfrm>
        <a:off x="712576" y="5460143"/>
        <a:ext cx="1390851" cy="343004"/>
      </dsp:txXfrm>
    </dsp:sp>
    <dsp:sp modelId="{CDAD9E6C-6D88-344A-9ECD-D757EB8CDA07}">
      <dsp:nvSpPr>
        <dsp:cNvPr id="0" name=""/>
        <dsp:cNvSpPr/>
      </dsp:nvSpPr>
      <dsp:spPr>
        <a:xfrm>
          <a:off x="2924882" y="2001054"/>
          <a:ext cx="2429344" cy="5057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latin typeface="Cambria" panose="02040503050406030204" pitchFamily="18" charset="0"/>
            </a:rPr>
            <a:t>W6  </a:t>
          </a:r>
          <a:r>
            <a:rPr lang="fr-FR" sz="1400" kern="1200" dirty="0" err="1">
              <a:latin typeface="Cambria" panose="02040503050406030204" pitchFamily="18" charset="0"/>
            </a:rPr>
            <a:t>Density</a:t>
          </a:r>
          <a:r>
            <a:rPr lang="fr-FR" sz="1400" kern="1200" dirty="0">
              <a:latin typeface="Cambria" panose="02040503050406030204" pitchFamily="18" charset="0"/>
            </a:rPr>
            <a:t> probes</a:t>
          </a:r>
        </a:p>
      </dsp:txBody>
      <dsp:txXfrm>
        <a:off x="2924882" y="2001054"/>
        <a:ext cx="2429344" cy="505728"/>
      </dsp:txXfrm>
    </dsp:sp>
    <dsp:sp modelId="{FADB652C-B721-6C44-9D10-04C97E409D39}">
      <dsp:nvSpPr>
        <dsp:cNvPr id="0" name=""/>
        <dsp:cNvSpPr/>
      </dsp:nvSpPr>
      <dsp:spPr>
        <a:xfrm>
          <a:off x="3532218" y="2623106"/>
          <a:ext cx="1731459" cy="5548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 err="1">
              <a:latin typeface="Cambria" panose="02040503050406030204" pitchFamily="18" charset="0"/>
            </a:rPr>
            <a:t>Volcanoes</a:t>
          </a:r>
          <a:r>
            <a:rPr lang="fr-FR" sz="1400" kern="1200" dirty="0">
              <a:latin typeface="Cambria" panose="02040503050406030204" pitchFamily="18" charset="0"/>
            </a:rPr>
            <a:t>  and </a:t>
          </a:r>
          <a:r>
            <a:rPr lang="fr-FR" sz="1400" kern="1200" dirty="0" err="1">
              <a:latin typeface="Cambria" panose="02040503050406030204" pitchFamily="18" charset="0"/>
            </a:rPr>
            <a:t>Geoscience</a:t>
          </a:r>
          <a:endParaRPr lang="fr-FR" sz="1400" kern="1200" dirty="0">
            <a:latin typeface="Cambria" panose="02040503050406030204" pitchFamily="18" charset="0"/>
          </a:endParaRPr>
        </a:p>
      </dsp:txBody>
      <dsp:txXfrm>
        <a:off x="3532218" y="2623106"/>
        <a:ext cx="1731459" cy="554840"/>
      </dsp:txXfrm>
    </dsp:sp>
    <dsp:sp modelId="{FC0DD9D7-BEED-D643-AC70-1455DF692E50}">
      <dsp:nvSpPr>
        <dsp:cNvPr id="0" name=""/>
        <dsp:cNvSpPr/>
      </dsp:nvSpPr>
      <dsp:spPr>
        <a:xfrm>
          <a:off x="3532218" y="3255205"/>
          <a:ext cx="1695839" cy="5153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latin typeface="Cambria" panose="02040503050406030204" pitchFamily="18" charset="0"/>
            </a:rPr>
            <a:t>Underground sites and </a:t>
          </a:r>
          <a:r>
            <a:rPr lang="fr-FR" sz="1400" kern="1200" dirty="0" err="1">
              <a:latin typeface="Cambria" panose="02040503050406030204" pitchFamily="18" charset="0"/>
            </a:rPr>
            <a:t>characterisation</a:t>
          </a:r>
          <a:endParaRPr lang="fr-FR" sz="1400" kern="1200" dirty="0">
            <a:latin typeface="Cambria" panose="02040503050406030204" pitchFamily="18" charset="0"/>
          </a:endParaRPr>
        </a:p>
      </dsp:txBody>
      <dsp:txXfrm>
        <a:off x="3532218" y="3255205"/>
        <a:ext cx="1695839" cy="515383"/>
      </dsp:txXfrm>
    </dsp:sp>
    <dsp:sp modelId="{EB8B01D2-07B9-AA4A-A31E-06D346BFAE65}">
      <dsp:nvSpPr>
        <dsp:cNvPr id="0" name=""/>
        <dsp:cNvSpPr/>
      </dsp:nvSpPr>
      <dsp:spPr>
        <a:xfrm>
          <a:off x="3532218" y="3847847"/>
          <a:ext cx="2126700" cy="4582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 err="1">
              <a:latin typeface="Cambria" panose="02040503050406030204" pitchFamily="18" charset="0"/>
            </a:rPr>
            <a:t>Atmospheric</a:t>
          </a:r>
          <a:r>
            <a:rPr lang="fr-FR" sz="1400" kern="1200" dirty="0">
              <a:latin typeface="Cambria" panose="02040503050406030204" pitchFamily="18" charset="0"/>
            </a:rPr>
            <a:t> monitoring</a:t>
          </a:r>
        </a:p>
      </dsp:txBody>
      <dsp:txXfrm>
        <a:off x="3532218" y="3847847"/>
        <a:ext cx="2126700" cy="458221"/>
      </dsp:txXfrm>
    </dsp:sp>
    <dsp:sp modelId="{09AF136F-D57D-2B4D-A20A-AAD9CDF3D84B}">
      <dsp:nvSpPr>
        <dsp:cNvPr id="0" name=""/>
        <dsp:cNvSpPr/>
      </dsp:nvSpPr>
      <dsp:spPr>
        <a:xfrm>
          <a:off x="5431485" y="1988052"/>
          <a:ext cx="2544386" cy="6138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latin typeface="Cambria" panose="02040503050406030204" pitchFamily="18" charset="0"/>
            </a:rPr>
            <a:t>WP7 Underground technologies</a:t>
          </a:r>
        </a:p>
      </dsp:txBody>
      <dsp:txXfrm>
        <a:off x="5431485" y="1988052"/>
        <a:ext cx="2544386" cy="613818"/>
      </dsp:txXfrm>
    </dsp:sp>
    <dsp:sp modelId="{D7886B83-5DB6-6940-9703-3ED62C33EB08}">
      <dsp:nvSpPr>
        <dsp:cNvPr id="0" name=""/>
        <dsp:cNvSpPr/>
      </dsp:nvSpPr>
      <dsp:spPr>
        <a:xfrm>
          <a:off x="6096881" y="2731196"/>
          <a:ext cx="1495555" cy="6954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latin typeface="Cambria" panose="02040503050406030204" pitchFamily="18" charset="0"/>
            </a:rPr>
            <a:t>To </a:t>
          </a:r>
          <a:r>
            <a:rPr lang="fr-FR" sz="1400" kern="1200" dirty="0" err="1">
              <a:latin typeface="Cambria" panose="02040503050406030204" pitchFamily="18" charset="0"/>
            </a:rPr>
            <a:t>be</a:t>
          </a:r>
          <a:r>
            <a:rPr lang="fr-FR" sz="1400" kern="1200" dirty="0">
              <a:latin typeface="Cambria" panose="02040503050406030204" pitchFamily="18" charset="0"/>
            </a:rPr>
            <a:t> </a:t>
          </a:r>
          <a:r>
            <a:rPr lang="fr-FR" sz="1400" kern="1200" dirty="0" err="1">
              <a:latin typeface="Cambria" panose="02040503050406030204" pitchFamily="18" charset="0"/>
            </a:rPr>
            <a:t>developped</a:t>
          </a:r>
          <a:endParaRPr lang="fr-FR" sz="1400" kern="1200" dirty="0">
            <a:latin typeface="Cambria" panose="02040503050406030204" pitchFamily="18" charset="0"/>
          </a:endParaRPr>
        </a:p>
      </dsp:txBody>
      <dsp:txXfrm>
        <a:off x="6096881" y="2731196"/>
        <a:ext cx="1495555" cy="695438"/>
      </dsp:txXfrm>
    </dsp:sp>
    <dsp:sp modelId="{BF4DE1F9-9BE4-304A-90B5-14708F9552F6}">
      <dsp:nvSpPr>
        <dsp:cNvPr id="0" name=""/>
        <dsp:cNvSpPr/>
      </dsp:nvSpPr>
      <dsp:spPr>
        <a:xfrm>
          <a:off x="6067582" y="3503894"/>
          <a:ext cx="1707248" cy="6573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 err="1">
              <a:latin typeface="Cambria" panose="02040503050406030204" pitchFamily="18" charset="0"/>
            </a:rPr>
            <a:t>Gravimetry</a:t>
          </a:r>
          <a:endParaRPr lang="fr-FR" sz="1400" kern="1200" dirty="0">
            <a:latin typeface="Cambria" panose="02040503050406030204" pitchFamily="18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latin typeface="Cambria" panose="02040503050406030204" pitchFamily="18" charset="0"/>
            </a:rPr>
            <a:t>Optical </a:t>
          </a:r>
          <a:r>
            <a:rPr lang="fr-FR" sz="1400" kern="1200" dirty="0" err="1">
              <a:latin typeface="Cambria" panose="02040503050406030204" pitchFamily="18" charset="0"/>
            </a:rPr>
            <a:t>clocks</a:t>
          </a:r>
          <a:endParaRPr lang="fr-FR" sz="1400" kern="1200" dirty="0">
            <a:latin typeface="Cambria" panose="02040503050406030204" pitchFamily="18" charset="0"/>
          </a:endParaRPr>
        </a:p>
      </dsp:txBody>
      <dsp:txXfrm>
        <a:off x="6067582" y="3503894"/>
        <a:ext cx="1707248" cy="657324"/>
      </dsp:txXfrm>
    </dsp:sp>
    <dsp:sp modelId="{3FE9FAE7-7058-2347-AF93-BD529393FBB9}">
      <dsp:nvSpPr>
        <dsp:cNvPr id="0" name=""/>
        <dsp:cNvSpPr/>
      </dsp:nvSpPr>
      <dsp:spPr>
        <a:xfrm>
          <a:off x="8053130" y="2040119"/>
          <a:ext cx="3652699" cy="5680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latin typeface="Cambria" panose="02040503050406030204" pitchFamily="18" charset="0"/>
            </a:rPr>
            <a:t>WP8   Data </a:t>
          </a:r>
          <a:r>
            <a:rPr lang="fr-FR" sz="1400" kern="1200" dirty="0" err="1">
              <a:latin typeface="Cambria" panose="02040503050406030204" pitchFamily="18" charset="0"/>
            </a:rPr>
            <a:t>analytics</a:t>
          </a:r>
          <a:r>
            <a:rPr lang="fr-FR" sz="1400" kern="1200" dirty="0">
              <a:latin typeface="Cambria" panose="02040503050406030204" pitchFamily="18" charset="0"/>
            </a:rPr>
            <a:t> and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latin typeface="Cambria" panose="02040503050406030204" pitchFamily="18" charset="0"/>
            </a:rPr>
            <a:t>Machine Learning </a:t>
          </a:r>
        </a:p>
      </dsp:txBody>
      <dsp:txXfrm>
        <a:off x="8053130" y="2040119"/>
        <a:ext cx="3652699" cy="568079"/>
      </dsp:txXfrm>
    </dsp:sp>
    <dsp:sp modelId="{859FCD5A-6130-7A42-B01F-56A28C047C61}">
      <dsp:nvSpPr>
        <dsp:cNvPr id="0" name=""/>
        <dsp:cNvSpPr/>
      </dsp:nvSpPr>
      <dsp:spPr>
        <a:xfrm>
          <a:off x="8966305" y="2685457"/>
          <a:ext cx="2614173" cy="3955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latin typeface="Cambria" panose="02040503050406030204" pitchFamily="18" charset="0"/>
            </a:rPr>
            <a:t>MMA </a:t>
          </a:r>
          <a:r>
            <a:rPr lang="fr-FR" sz="1400" kern="1200" dirty="0" err="1">
              <a:latin typeface="Cambria" panose="02040503050406030204" pitchFamily="18" charset="0"/>
            </a:rPr>
            <a:t>Early</a:t>
          </a:r>
          <a:r>
            <a:rPr lang="fr-FR" sz="1400" kern="1200" dirty="0">
              <a:latin typeface="Cambria" panose="02040503050406030204" pitchFamily="18" charset="0"/>
            </a:rPr>
            <a:t> warning  and ML</a:t>
          </a:r>
        </a:p>
      </dsp:txBody>
      <dsp:txXfrm>
        <a:off x="8966305" y="2685457"/>
        <a:ext cx="2614173" cy="395562"/>
      </dsp:txXfrm>
    </dsp:sp>
    <dsp:sp modelId="{780A52D6-3018-DE46-81CD-A53564EF48FA}">
      <dsp:nvSpPr>
        <dsp:cNvPr id="0" name=""/>
        <dsp:cNvSpPr/>
      </dsp:nvSpPr>
      <dsp:spPr>
        <a:xfrm>
          <a:off x="8966305" y="3158279"/>
          <a:ext cx="2765453" cy="4289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latin typeface="Cambria" panose="02040503050406030204" pitchFamily="18" charset="0"/>
            </a:rPr>
            <a:t>Noise and signal  in </a:t>
          </a:r>
          <a:r>
            <a:rPr lang="fr-FR" sz="1400" kern="1200" dirty="0" err="1">
              <a:latin typeface="Cambria" panose="02040503050406030204" pitchFamily="18" charset="0"/>
            </a:rPr>
            <a:t>sensor</a:t>
          </a:r>
          <a:r>
            <a:rPr lang="fr-FR" sz="1400" kern="1200" dirty="0">
              <a:latin typeface="Cambria" panose="02040503050406030204" pitchFamily="18" charset="0"/>
            </a:rPr>
            <a:t> networks</a:t>
          </a:r>
        </a:p>
      </dsp:txBody>
      <dsp:txXfrm>
        <a:off x="8966305" y="3158279"/>
        <a:ext cx="2765453" cy="428949"/>
      </dsp:txXfrm>
    </dsp:sp>
    <dsp:sp modelId="{A4EC26F7-2190-D440-B3B0-0A83B0D30254}">
      <dsp:nvSpPr>
        <dsp:cNvPr id="0" name=""/>
        <dsp:cNvSpPr/>
      </dsp:nvSpPr>
      <dsp:spPr>
        <a:xfrm>
          <a:off x="8966305" y="3664487"/>
          <a:ext cx="2533632" cy="253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 err="1">
              <a:latin typeface="Cambria" panose="02040503050406030204" pitchFamily="18" charset="0"/>
            </a:rPr>
            <a:t>Newtonian</a:t>
          </a:r>
          <a:r>
            <a:rPr lang="fr-FR" sz="1400" kern="1200" dirty="0">
              <a:latin typeface="Cambria" panose="02040503050406030204" pitchFamily="18" charset="0"/>
            </a:rPr>
            <a:t> noise and ML</a:t>
          </a:r>
        </a:p>
      </dsp:txBody>
      <dsp:txXfrm>
        <a:off x="8966305" y="3664487"/>
        <a:ext cx="2533632" cy="253675"/>
      </dsp:txXfrm>
    </dsp:sp>
    <dsp:sp modelId="{E5B1DE7A-8989-6F4E-A9E2-078D7FE6AA51}">
      <dsp:nvSpPr>
        <dsp:cNvPr id="0" name=""/>
        <dsp:cNvSpPr/>
      </dsp:nvSpPr>
      <dsp:spPr>
        <a:xfrm>
          <a:off x="8966305" y="3995421"/>
          <a:ext cx="2220194" cy="3154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 err="1">
              <a:latin typeface="Cambria" panose="02040503050406030204" pitchFamily="18" charset="0"/>
            </a:rPr>
            <a:t>Cosmic</a:t>
          </a:r>
          <a:r>
            <a:rPr lang="fr-FR" sz="1400" kern="1200" dirty="0">
              <a:latin typeface="Cambria" panose="02040503050406030204" pitchFamily="18" charset="0"/>
            </a:rPr>
            <a:t> rays  and ML</a:t>
          </a:r>
        </a:p>
      </dsp:txBody>
      <dsp:txXfrm>
        <a:off x="8966305" y="3995421"/>
        <a:ext cx="2220194" cy="315436"/>
      </dsp:txXfrm>
    </dsp:sp>
    <dsp:sp modelId="{5FB39BC0-39D2-6F4A-BD74-2690C5FEEE95}">
      <dsp:nvSpPr>
        <dsp:cNvPr id="0" name=""/>
        <dsp:cNvSpPr/>
      </dsp:nvSpPr>
      <dsp:spPr>
        <a:xfrm>
          <a:off x="2433347" y="1062585"/>
          <a:ext cx="3095035" cy="3306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latin typeface="Cambria" panose="02040503050406030204" pitchFamily="18" charset="0"/>
            </a:rPr>
            <a:t>WP1 Management</a:t>
          </a:r>
        </a:p>
      </dsp:txBody>
      <dsp:txXfrm>
        <a:off x="2433347" y="1062585"/>
        <a:ext cx="3095035" cy="330623"/>
      </dsp:txXfrm>
    </dsp:sp>
    <dsp:sp modelId="{B09C45F5-5B1D-5B41-9C1F-4B3DF921BD65}">
      <dsp:nvSpPr>
        <dsp:cNvPr id="0" name=""/>
        <dsp:cNvSpPr/>
      </dsp:nvSpPr>
      <dsp:spPr>
        <a:xfrm>
          <a:off x="6027017" y="1039663"/>
          <a:ext cx="3036800" cy="3599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latin typeface="Cambria" panose="02040503050406030204" pitchFamily="18" charset="0"/>
            </a:rPr>
            <a:t>WP2 Networking</a:t>
          </a:r>
        </a:p>
      </dsp:txBody>
      <dsp:txXfrm>
        <a:off x="6027017" y="1039663"/>
        <a:ext cx="3036800" cy="359918"/>
      </dsp:txXfrm>
    </dsp:sp>
    <dsp:sp modelId="{5C79DCFB-B8B5-A641-BC54-92B983F0E5A0}">
      <dsp:nvSpPr>
        <dsp:cNvPr id="0" name=""/>
        <dsp:cNvSpPr/>
      </dsp:nvSpPr>
      <dsp:spPr>
        <a:xfrm>
          <a:off x="2409312" y="1560022"/>
          <a:ext cx="3235329" cy="3171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latin typeface="Cambria" panose="02040503050406030204" pitchFamily="18" charset="0"/>
            </a:rPr>
            <a:t>WP3 engagement</a:t>
          </a:r>
        </a:p>
      </dsp:txBody>
      <dsp:txXfrm>
        <a:off x="2409312" y="1560022"/>
        <a:ext cx="3235329" cy="317152"/>
      </dsp:txXfrm>
    </dsp:sp>
    <dsp:sp modelId="{D147F46A-946A-8147-8CC2-B878021D393A}">
      <dsp:nvSpPr>
        <dsp:cNvPr id="0" name=""/>
        <dsp:cNvSpPr/>
      </dsp:nvSpPr>
      <dsp:spPr>
        <a:xfrm>
          <a:off x="6005745" y="1487366"/>
          <a:ext cx="3007033" cy="4117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latin typeface="Cambria" panose="02040503050406030204" pitchFamily="18" charset="0"/>
            </a:rPr>
            <a:t>WP4 Industrialisation </a:t>
          </a:r>
          <a:r>
            <a:rPr lang="fr-FR" sz="1400" kern="1200" dirty="0" err="1">
              <a:latin typeface="Cambria" panose="02040503050406030204" pitchFamily="18" charset="0"/>
            </a:rPr>
            <a:t>sustainability</a:t>
          </a:r>
          <a:endParaRPr lang="fr-FR" sz="1400" kern="1200" dirty="0">
            <a:latin typeface="Cambria" panose="02040503050406030204" pitchFamily="18" charset="0"/>
          </a:endParaRPr>
        </a:p>
      </dsp:txBody>
      <dsp:txXfrm>
        <a:off x="6005745" y="1487366"/>
        <a:ext cx="3007033" cy="4117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4B82AE-55D5-5847-9F3E-4605724EC6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4CA0227-8CF4-9C4D-BD29-A12CA2B182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2D9930-F904-9643-A09B-3D79CABEB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81B18-2202-6246-8974-6A135F8DC329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7C3C4D-BBCC-844D-AB82-C4068ECD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A6DE0A-593B-BF42-8FAD-002B85003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842BF-1866-4448-A197-DEC93EEFB60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961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FDB261-79D7-BE46-9467-23127C86A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31F43D7-0B32-704D-A9C3-B8063C7E40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9DB727-C661-B442-B68B-518F53C47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81B18-2202-6246-8974-6A135F8DC329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B304BC5-277B-EC40-A720-1A788CB57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9077BA-E12F-DD4E-924C-97E971335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842BF-1866-4448-A197-DEC93EEFB60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581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CD33460-C3A1-CC42-8F05-FC2355EBA7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5E8E918-BF6E-1047-AD94-A23C56BB6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57E667-925A-2445-AB5E-DEE9C2D34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81B18-2202-6246-8974-6A135F8DC329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D03996-F0DE-CA4A-B4FB-4BDA24688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F33552-DA76-9E4F-982B-4B42069FD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842BF-1866-4448-A197-DEC93EEFB60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74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101B77-26C3-EA41-9940-972E29659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D468F7-AB71-6143-8DF2-03D5B90FB6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2FF5891-2D46-4C4B-B3F2-2F3B710C6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81B18-2202-6246-8974-6A135F8DC329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BE1CB8-0A36-3647-A31B-CFC7EAC7D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D5CBB6-B9D8-4F48-ACD4-A77D26287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842BF-1866-4448-A197-DEC93EEFB60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885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B7FF64-FE8F-E04E-9DBA-7A5339E13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06D7369-E0F9-FA4D-A579-DEB397A6E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4460DE-751A-7141-B600-B247D9C7E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81B18-2202-6246-8974-6A135F8DC329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D7FB2A6-7DE0-924B-9D24-28372CD06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A38001-40A8-8B42-A3DD-FCA55B105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842BF-1866-4448-A197-DEC93EEFB60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595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0959D0-354F-AB42-881E-EC6AE24A2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717A9E-B305-DB42-8364-CA02F4470F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GB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CBF37A7-4B2B-7A44-952F-56C586962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GB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928A763-6EFD-FB4B-8554-EEECFCC45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81B18-2202-6246-8974-6A135F8DC329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857B009-B8DF-C347-97A5-F164735A8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BD20C5F-C0FC-E54F-B0FD-18AC2EB4C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842BF-1866-4448-A197-DEC93EEFB60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908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7E7ED6-EB3B-9E4A-BC3E-361AB688A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37D2DA8-68EC-7F48-8DC0-B3C9EF1186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  <a:endParaRPr lang="en-GB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732EA41-D32F-C94C-A8AA-730C6B6AE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GB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87D140A-479D-7343-A2E8-87C2CA3665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  <a:endParaRPr lang="en-GB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8F4C8E7-3649-FA4B-8280-C7B686F0CC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GB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BCF2179-6B78-9642-8F63-538CF1A7A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81B18-2202-6246-8974-6A135F8DC329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A5FFA9A-A938-C043-AF6E-4C6139497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532C71B-7FD0-8C47-94D4-49BC190B5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842BF-1866-4448-A197-DEC93EEFB60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792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5B4EFA-2E7C-CF43-A242-93170089A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F6A99D9-DE73-EB44-A11F-AE9277FA9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81B18-2202-6246-8974-6A135F8DC329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872AFAE-3F93-1D48-BF99-7649E5F07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9CD81D3-C120-194D-BA7E-3EAF7AAE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842BF-1866-4448-A197-DEC93EEFB60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602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7984128-3DFA-9B42-80C1-D2FE83C97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81B18-2202-6246-8974-6A135F8DC329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91DB634-8A70-8D4B-971C-C6998763E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3EC7F3B-AE25-524A-88B6-50C9BE36C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842BF-1866-4448-A197-DEC93EEFB60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417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1008D8-3EC1-4F42-A627-EE1F95907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DE7874-AE69-FD48-99B3-68D1FA90E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97D1533-215C-B84F-B225-523AF2A41F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  <a:endParaRPr lang="en-GB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1DC6C59-9826-1D4B-B72E-4427B2DE3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81B18-2202-6246-8974-6A135F8DC329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758F5B4-75AB-CE43-B33D-03575ACE4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CA4E5BE-AFA6-7A43-AB4F-F7E0D0BE9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842BF-1866-4448-A197-DEC93EEFB60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947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177B80-1F07-6243-8BCD-6C7298728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89BFFBC-8845-AE4D-8C61-502259EE3E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34B8D12-59AC-8E45-8EFF-BA9AB6D5D7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  <a:endParaRPr lang="en-GB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9002A81-4808-964F-A249-2FC7005F6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81B18-2202-6246-8974-6A135F8DC329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09FBDE6-1571-2746-BDF8-05CABEFF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B9E63C-8092-AB41-8F80-6C8A260E8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842BF-1866-4448-A197-DEC93EEFB60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757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EFDD843-23BD-5249-BC9D-A5B96E5D4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20B4B29-B696-2C40-88C3-872213B2F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F1940A-02CD-AF4C-A986-23926384F2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81B18-2202-6246-8974-6A135F8DC329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C6CE34-A518-FC4C-80C7-CE34CA7817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FA3697-063A-1447-872C-39136DFF03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842BF-1866-4448-A197-DEC93EEFB60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204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hGC4nG0RqYI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hyperlink" Target="https://www.appec.org/news/workshop-on-observatory-synergies-for-astroparticle-physics-and-geoscience-2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A838854-FC14-A748-AE25-5C4093258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221" y="1057908"/>
            <a:ext cx="3775307" cy="387803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1CA7553-7B70-7C4F-8664-7AF4067A994E}"/>
              </a:ext>
            </a:extLst>
          </p:cNvPr>
          <p:cNvSpPr txBox="1"/>
          <p:nvPr/>
        </p:nvSpPr>
        <p:spPr>
          <a:xfrm>
            <a:off x="3745673" y="5452753"/>
            <a:ext cx="5053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ambria" panose="02040503050406030204" pitchFamily="18" charset="0"/>
              </a:rPr>
              <a:t>S. </a:t>
            </a:r>
            <a:r>
              <a:rPr lang="en-GB" sz="2400" dirty="0" err="1">
                <a:latin typeface="Cambria" panose="02040503050406030204" pitchFamily="18" charset="0"/>
              </a:rPr>
              <a:t>Katsanevas</a:t>
            </a:r>
            <a:r>
              <a:rPr lang="en-GB" sz="2400" dirty="0">
                <a:latin typeface="Cambria" panose="02040503050406030204" pitchFamily="18" charset="0"/>
              </a:rPr>
              <a:t>  </a:t>
            </a:r>
          </a:p>
          <a:p>
            <a:pPr algn="ctr"/>
            <a:r>
              <a:rPr lang="en-GB" sz="2400" dirty="0">
                <a:latin typeface="Cambria" panose="02040503050406030204" pitchFamily="18" charset="0"/>
              </a:rPr>
              <a:t>19 January 2022 </a:t>
            </a:r>
          </a:p>
        </p:txBody>
      </p:sp>
    </p:spTree>
    <p:extLst>
      <p:ext uri="{BB962C8B-B14F-4D97-AF65-F5344CB8AC3E}">
        <p14:creationId xmlns:p14="http://schemas.microsoft.com/office/powerpoint/2010/main" val="3236801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A4543A6B-0C45-7249-8A89-BFE17F9504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7947592"/>
              </p:ext>
            </p:extLst>
          </p:nvPr>
        </p:nvGraphicFramePr>
        <p:xfrm>
          <a:off x="193184" y="141668"/>
          <a:ext cx="11732653" cy="6586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F1A6E4B9-6A34-0540-827D-D3E129B02042}"/>
              </a:ext>
            </a:extLst>
          </p:cNvPr>
          <p:cNvSpPr txBox="1"/>
          <p:nvPr/>
        </p:nvSpPr>
        <p:spPr>
          <a:xfrm>
            <a:off x="7611414" y="296214"/>
            <a:ext cx="3837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10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5722EAF-1700-2243-B3FF-9B24BCEBCD7D}"/>
              </a:ext>
            </a:extLst>
          </p:cNvPr>
          <p:cNvSpPr txBox="1"/>
          <p:nvPr/>
        </p:nvSpPr>
        <p:spPr>
          <a:xfrm>
            <a:off x="-1" y="0"/>
            <a:ext cx="6387921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ambria" panose="02040503050406030204" pitchFamily="18" charset="0"/>
              </a:rPr>
              <a:t>APOGEIA meeting. </a:t>
            </a:r>
          </a:p>
          <a:p>
            <a:r>
              <a:rPr lang="en-GB" sz="1400" dirty="0">
                <a:latin typeface="Cambria" panose="02040503050406030204" pitchFamily="18" charset="0"/>
              </a:rPr>
              <a:t>20 January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>
                <a:latin typeface="Cambria" panose="02040503050406030204" pitchFamily="18" charset="0"/>
              </a:rPr>
              <a:t>9:30-10:00 The EU call  (S. </a:t>
            </a:r>
            <a:r>
              <a:rPr lang="en-GB" sz="1400" dirty="0" err="1">
                <a:latin typeface="Cambria" panose="02040503050406030204" pitchFamily="18" charset="0"/>
              </a:rPr>
              <a:t>Katsanevas</a:t>
            </a:r>
            <a:r>
              <a:rPr lang="en-GB" sz="1400" dirty="0">
                <a:latin typeface="Cambria" panose="02040503050406030204" pitchFamily="18" charset="0"/>
              </a:rPr>
              <a:t> + F. Spagnuolo)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>
                <a:latin typeface="Cambria" panose="02040503050406030204" pitchFamily="18" charset="0"/>
              </a:rPr>
              <a:t>10:00-12:30 </a:t>
            </a:r>
            <a:r>
              <a:rPr lang="en-GB" sz="1400" dirty="0" err="1">
                <a:latin typeface="Cambria" panose="02040503050406030204" pitchFamily="18" charset="0"/>
              </a:rPr>
              <a:t>Fiber</a:t>
            </a:r>
            <a:r>
              <a:rPr lang="en-GB" sz="1400" dirty="0">
                <a:latin typeface="Cambria" panose="02040503050406030204" pitchFamily="18" charset="0"/>
              </a:rPr>
              <a:t> </a:t>
            </a:r>
            <a:r>
              <a:rPr lang="en-GB" sz="1400" dirty="0" err="1">
                <a:latin typeface="Cambria" panose="02040503050406030204" pitchFamily="18" charset="0"/>
              </a:rPr>
              <a:t>discusssion</a:t>
            </a:r>
            <a:r>
              <a:rPr lang="en-GB" sz="1400" dirty="0">
                <a:latin typeface="Cambria" panose="02040503050406030204" pitchFamily="18" charset="0"/>
              </a:rPr>
              <a:t>  (P. </a:t>
            </a:r>
            <a:r>
              <a:rPr lang="en-GB" sz="1400" dirty="0" err="1">
                <a:latin typeface="Cambria" panose="02040503050406030204" pitchFamily="18" charset="0"/>
              </a:rPr>
              <a:t>jousset</a:t>
            </a:r>
            <a:r>
              <a:rPr lang="en-GB" sz="1400" dirty="0">
                <a:latin typeface="Cambria" panose="02040503050406030204" pitchFamily="18" charset="0"/>
              </a:rPr>
              <a:t>) WP5 (ex WP6)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400" dirty="0">
                <a:latin typeface="Cambria" panose="02040503050406030204" pitchFamily="18" charset="0"/>
              </a:rPr>
              <a:t>General Introduction: S. K 5’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400" dirty="0">
                <a:latin typeface="Cambria" panose="02040503050406030204" pitchFamily="18" charset="0"/>
              </a:rPr>
              <a:t>From Virgo to Moon : </a:t>
            </a:r>
            <a:r>
              <a:rPr lang="en-GB" sz="1400" dirty="0" err="1">
                <a:latin typeface="Cambria" panose="02040503050406030204" pitchFamily="18" charset="0"/>
              </a:rPr>
              <a:t>S.Katsanevas</a:t>
            </a:r>
            <a:r>
              <a:rPr lang="en-GB" sz="1400" dirty="0">
                <a:latin typeface="Cambria" panose="02040503050406030204" pitchFamily="18" charset="0"/>
              </a:rPr>
              <a:t>/M. </a:t>
            </a:r>
            <a:r>
              <a:rPr lang="en-GB" sz="1400" dirty="0" err="1">
                <a:latin typeface="Cambria" panose="02040503050406030204" pitchFamily="18" charset="0"/>
              </a:rPr>
              <a:t>Fahardoussian</a:t>
            </a:r>
            <a:r>
              <a:rPr lang="en-GB" sz="1400" dirty="0">
                <a:latin typeface="Cambria" panose="02040503050406030204" pitchFamily="18" charset="0"/>
              </a:rPr>
              <a:t>/A. </a:t>
            </a:r>
            <a:r>
              <a:rPr lang="en-GB" sz="1400" dirty="0" err="1">
                <a:latin typeface="Cambria" panose="02040503050406030204" pitchFamily="18" charset="0"/>
              </a:rPr>
              <a:t>Chalari</a:t>
            </a:r>
            <a:endParaRPr lang="en-GB" sz="1400" dirty="0">
              <a:latin typeface="Cambria" panose="02040503050406030204" pitchFamily="18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GB" sz="1400" dirty="0">
                <a:latin typeface="Cambria" panose="02040503050406030204" pitchFamily="18" charset="0"/>
              </a:rPr>
              <a:t>BFO and </a:t>
            </a:r>
            <a:r>
              <a:rPr lang="en-GB" sz="1400" dirty="0" err="1">
                <a:latin typeface="Cambria" panose="02040503050406030204" pitchFamily="18" charset="0"/>
              </a:rPr>
              <a:t>Seisbox</a:t>
            </a:r>
            <a:r>
              <a:rPr lang="en-GB" sz="1400" dirty="0">
                <a:latin typeface="Cambria" panose="02040503050406030204" pitchFamily="18" charset="0"/>
              </a:rPr>
              <a:t> A. </a:t>
            </a:r>
            <a:r>
              <a:rPr lang="en-GB" sz="1400" dirty="0" err="1">
                <a:latin typeface="Cambria" panose="02040503050406030204" pitchFamily="18" charset="0"/>
              </a:rPr>
              <a:t>Rietbrock</a:t>
            </a:r>
            <a:endParaRPr lang="en-GB" sz="1400" dirty="0">
              <a:latin typeface="Cambria" panose="02040503050406030204" pitchFamily="18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GB" sz="1400" dirty="0">
                <a:latin typeface="Cambria" panose="02040503050406030204" pitchFamily="18" charset="0"/>
              </a:rPr>
              <a:t>KMT P. </a:t>
            </a:r>
            <a:r>
              <a:rPr lang="en-GB" sz="1400" dirty="0" err="1">
                <a:latin typeface="Cambria" panose="02040503050406030204" pitchFamily="18" charset="0"/>
              </a:rPr>
              <a:t>Jousset</a:t>
            </a:r>
            <a:endParaRPr lang="en-GB" sz="1400" dirty="0">
              <a:latin typeface="Cambria" panose="02040503050406030204" pitchFamily="18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GB" sz="1400" dirty="0">
                <a:latin typeface="Cambria" panose="02040503050406030204" pitchFamily="18" charset="0"/>
              </a:rPr>
              <a:t>Jean-Eric </a:t>
            </a:r>
            <a:r>
              <a:rPr lang="en-GB" sz="1400" dirty="0" err="1">
                <a:latin typeface="Cambria" panose="02040503050406030204" pitchFamily="18" charset="0"/>
              </a:rPr>
              <a:t>Pottie</a:t>
            </a:r>
            <a:r>
              <a:rPr lang="en-GB" sz="1400" dirty="0">
                <a:latin typeface="Cambria" panose="02040503050406030204" pitchFamily="18" charset="0"/>
              </a:rPr>
              <a:t> </a:t>
            </a:r>
            <a:r>
              <a:rPr lang="en-GB" sz="1400" dirty="0" err="1">
                <a:latin typeface="Cambria" panose="02040503050406030204" pitchFamily="18" charset="0"/>
              </a:rPr>
              <a:t>fiber</a:t>
            </a:r>
            <a:r>
              <a:rPr lang="en-GB" sz="1400" dirty="0">
                <a:latin typeface="Cambria" panose="02040503050406030204" pitchFamily="18" charset="0"/>
              </a:rPr>
              <a:t> upgrades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400" dirty="0">
                <a:latin typeface="Cambria" panose="02040503050406030204" pitchFamily="18" charset="0"/>
              </a:rPr>
              <a:t>Lyon Urban activity ?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400" dirty="0">
                <a:latin typeface="Cambria" panose="02040503050406030204" pitchFamily="18" charset="0"/>
              </a:rPr>
              <a:t>Mayotte IPG ?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400" dirty="0">
                <a:latin typeface="Cambria" panose="02040503050406030204" pitchFamily="18" charset="0"/>
              </a:rPr>
              <a:t>Italian sites ?G. </a:t>
            </a:r>
            <a:r>
              <a:rPr lang="en-GB" sz="1400" dirty="0" err="1">
                <a:latin typeface="Cambria" panose="02040503050406030204" pitchFamily="18" charset="0"/>
              </a:rPr>
              <a:t>Riccobene</a:t>
            </a:r>
            <a:r>
              <a:rPr lang="en-GB" sz="1400" dirty="0">
                <a:latin typeface="Cambria" panose="02040503050406030204" pitchFamily="18" charset="0"/>
              </a:rPr>
              <a:t> , NORSAR ? 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400" dirty="0" err="1"/>
              <a:t>Zxplore</a:t>
            </a:r>
            <a:r>
              <a:rPr lang="fr-FR" sz="1400" dirty="0"/>
              <a:t> </a:t>
            </a:r>
            <a:r>
              <a:rPr lang="fr-FR" sz="1400" dirty="0" err="1"/>
              <a:t>chronometric</a:t>
            </a:r>
            <a:r>
              <a:rPr lang="fr-FR" sz="1400" dirty="0"/>
              <a:t> </a:t>
            </a:r>
            <a:r>
              <a:rPr lang="fr-FR" sz="1400" dirty="0" err="1"/>
              <a:t>geodesy</a:t>
            </a:r>
            <a:r>
              <a:rPr lang="fr-FR" sz="1400" dirty="0"/>
              <a:t> and </a:t>
            </a:r>
            <a:r>
              <a:rPr lang="fr-FR" sz="1400" dirty="0" err="1"/>
              <a:t>geophysics</a:t>
            </a:r>
            <a:r>
              <a:rPr lang="fr-FR" sz="1400" dirty="0"/>
              <a:t> applications </a:t>
            </a:r>
            <a:r>
              <a:rPr lang="fr-FR" sz="1400" dirty="0" err="1"/>
              <a:t>with</a:t>
            </a:r>
            <a:r>
              <a:rPr lang="fr-FR" sz="1400" dirty="0"/>
              <a:t> </a:t>
            </a:r>
            <a:r>
              <a:rPr lang="fr-FR" sz="1400" dirty="0" err="1"/>
              <a:t>height</a:t>
            </a:r>
            <a:r>
              <a:rPr lang="fr-FR" sz="1400" dirty="0"/>
              <a:t> </a:t>
            </a:r>
            <a:r>
              <a:rPr lang="fr-FR" sz="1400" dirty="0" err="1"/>
              <a:t>difference</a:t>
            </a:r>
            <a:r>
              <a:rPr lang="fr-FR" sz="1400" dirty="0"/>
              <a:t> </a:t>
            </a:r>
            <a:r>
              <a:rPr lang="fr-FR" sz="1400" dirty="0" err="1"/>
              <a:t>measurements</a:t>
            </a:r>
            <a:r>
              <a:rPr lang="fr-FR" sz="1400" dirty="0"/>
              <a:t> </a:t>
            </a:r>
            <a:r>
              <a:rPr lang="fr-FR" sz="1400" dirty="0" err="1"/>
              <a:t>through</a:t>
            </a:r>
            <a:r>
              <a:rPr lang="fr-FR" sz="1400" dirty="0"/>
              <a:t> </a:t>
            </a:r>
            <a:r>
              <a:rPr lang="fr-FR" sz="1400" dirty="0" err="1"/>
              <a:t>comparisons</a:t>
            </a:r>
            <a:r>
              <a:rPr lang="fr-FR" sz="1400" dirty="0"/>
              <a:t> </a:t>
            </a:r>
            <a:r>
              <a:rPr lang="fr-FR" sz="1400" dirty="0" err="1"/>
              <a:t>between</a:t>
            </a:r>
            <a:r>
              <a:rPr lang="fr-FR" sz="1400" dirty="0"/>
              <a:t> </a:t>
            </a:r>
            <a:r>
              <a:rPr lang="fr-FR" sz="1400" dirty="0" err="1"/>
              <a:t>optical</a:t>
            </a:r>
            <a:r>
              <a:rPr lang="fr-FR" sz="1400" dirty="0"/>
              <a:t> </a:t>
            </a:r>
            <a:r>
              <a:rPr lang="fr-FR" sz="1400" dirty="0" err="1"/>
              <a:t>lattice</a:t>
            </a:r>
            <a:r>
              <a:rPr lang="fr-FR" sz="1400" dirty="0"/>
              <a:t> </a:t>
            </a:r>
            <a:r>
              <a:rPr lang="fr-FR" sz="1400" dirty="0" err="1"/>
              <a:t>clocks</a:t>
            </a:r>
            <a:r>
              <a:rPr lang="fr-FR" sz="1400" dirty="0"/>
              <a:t> </a:t>
            </a:r>
            <a:r>
              <a:rPr lang="fr-FR" sz="1400" dirty="0" err="1"/>
              <a:t>linked</a:t>
            </a:r>
            <a:r>
              <a:rPr lang="fr-FR" sz="1400" dirty="0"/>
              <a:t> to a </a:t>
            </a:r>
            <a:r>
              <a:rPr lang="fr-FR" sz="1400" dirty="0" err="1"/>
              <a:t>fiber</a:t>
            </a:r>
            <a:r>
              <a:rPr lang="fr-FR" sz="1400" dirty="0"/>
              <a:t> </a:t>
            </a:r>
            <a:r>
              <a:rPr lang="fr-FR" sz="1400" dirty="0" err="1"/>
              <a:t>link</a:t>
            </a:r>
            <a:r>
              <a:rPr lang="fr-FR" sz="1400" dirty="0"/>
              <a:t>, Guillaume Lion.</a:t>
            </a:r>
            <a:endParaRPr lang="en-GB" sz="1400" dirty="0">
              <a:latin typeface="Cambria" panose="02040503050406030204" pitchFamily="18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GB" sz="1400" dirty="0">
                <a:latin typeface="Cambria" panose="02040503050406030204" pitchFamily="18" charset="0"/>
              </a:rPr>
              <a:t>Undersea </a:t>
            </a:r>
            <a:r>
              <a:rPr lang="en-GB" sz="1400" dirty="0" err="1">
                <a:latin typeface="Cambria" panose="02040503050406030204" pitchFamily="18" charset="0"/>
              </a:rPr>
              <a:t>fibers</a:t>
            </a:r>
            <a:r>
              <a:rPr lang="en-GB" sz="1400" dirty="0">
                <a:latin typeface="Cambria" panose="02040503050406030204" pitchFamily="18" charset="0"/>
              </a:rPr>
              <a:t>: E.T. </a:t>
            </a:r>
            <a:r>
              <a:rPr lang="en-GB" sz="1400" dirty="0" err="1">
                <a:latin typeface="Cambria" panose="02040503050406030204" pitchFamily="18" charset="0"/>
              </a:rPr>
              <a:t>Buis</a:t>
            </a:r>
            <a:r>
              <a:rPr lang="en-GB" sz="1400" dirty="0">
                <a:latin typeface="Cambria" panose="02040503050406030204" pitchFamily="18" charset="0"/>
              </a:rPr>
              <a:t>/T. </a:t>
            </a:r>
            <a:r>
              <a:rPr lang="en-GB" sz="1400" dirty="0" err="1">
                <a:latin typeface="Cambria" panose="02040503050406030204" pitchFamily="18" charset="0"/>
              </a:rPr>
              <a:t>Markou</a:t>
            </a:r>
            <a:endParaRPr lang="en-GB" sz="1400" dirty="0">
              <a:latin typeface="Cambria" panose="020405030504060302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400" dirty="0">
                <a:latin typeface="Cambria" panose="02040503050406030204" pitchFamily="18" charset="0"/>
              </a:rPr>
              <a:t>12:30-14:00 Lunch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>
                <a:latin typeface="Cambria" panose="02040503050406030204" pitchFamily="18" charset="0"/>
              </a:rPr>
              <a:t>14:00-16:00 CR Discussion (J. Marteau) WP6 (ex-WP7)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400" dirty="0">
                <a:latin typeface="Cambria" panose="02040503050406030204" pitchFamily="18" charset="0"/>
              </a:rPr>
              <a:t> "</a:t>
            </a:r>
            <a:r>
              <a:rPr lang="fr-FR" sz="1400" dirty="0" err="1">
                <a:latin typeface="Cambria" panose="02040503050406030204" pitchFamily="18" charset="0"/>
              </a:rPr>
              <a:t>Muography</a:t>
            </a:r>
            <a:r>
              <a:rPr lang="fr-FR" sz="1400" dirty="0">
                <a:latin typeface="Cambria" panose="02040503050406030204" pitchFamily="18" charset="0"/>
              </a:rPr>
              <a:t> </a:t>
            </a:r>
            <a:r>
              <a:rPr lang="fr-FR" sz="1400" dirty="0" err="1">
                <a:latin typeface="Cambria" panose="02040503050406030204" pitchFamily="18" charset="0"/>
              </a:rPr>
              <a:t>general</a:t>
            </a:r>
            <a:r>
              <a:rPr lang="fr-FR" sz="1400" dirty="0">
                <a:latin typeface="Cambria" panose="02040503050406030204" pitchFamily="18" charset="0"/>
              </a:rPr>
              <a:t> </a:t>
            </a:r>
            <a:r>
              <a:rPr lang="fr-FR" sz="1400" dirty="0" err="1">
                <a:latin typeface="Cambria" panose="02040503050406030204" pitchFamily="18" charset="0"/>
              </a:rPr>
              <a:t>presentation</a:t>
            </a:r>
            <a:r>
              <a:rPr lang="fr-FR" sz="1400" dirty="0">
                <a:latin typeface="Cambria" panose="02040503050406030204" pitchFamily="18" charset="0"/>
              </a:rPr>
              <a:t>" (30') </a:t>
            </a:r>
            <a:r>
              <a:rPr lang="fr-FR" sz="1400" dirty="0" err="1">
                <a:latin typeface="Cambria" panose="02040503050406030204" pitchFamily="18" charset="0"/>
              </a:rPr>
              <a:t>J.Marteau</a:t>
            </a:r>
            <a:endParaRPr lang="fr-FR" sz="1400" dirty="0">
              <a:latin typeface="Cambria" panose="02040503050406030204" pitchFamily="18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fr-FR" sz="1400" dirty="0">
                <a:latin typeface="Cambria" panose="02040503050406030204" pitchFamily="18" charset="0"/>
              </a:rPr>
              <a:t>"</a:t>
            </a:r>
            <a:r>
              <a:rPr lang="fr-FR" sz="1400" dirty="0" err="1">
                <a:latin typeface="Cambria" panose="02040503050406030204" pitchFamily="18" charset="0"/>
              </a:rPr>
              <a:t>Muography</a:t>
            </a:r>
            <a:r>
              <a:rPr lang="fr-FR" sz="1400" dirty="0">
                <a:latin typeface="Cambria" panose="02040503050406030204" pitchFamily="18" charset="0"/>
              </a:rPr>
              <a:t> applications in Wigner RCP" (10') </a:t>
            </a:r>
            <a:r>
              <a:rPr lang="fr-FR" sz="1400" dirty="0" err="1">
                <a:latin typeface="Cambria" panose="02040503050406030204" pitchFamily="18" charset="0"/>
              </a:rPr>
              <a:t>D.Varga</a:t>
            </a:r>
            <a:endParaRPr lang="fr-FR" sz="1400" dirty="0">
              <a:latin typeface="Cambria" panose="02040503050406030204" pitchFamily="18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fr-FR" sz="1400" dirty="0">
                <a:latin typeface="Cambria" panose="02040503050406030204" pitchFamily="18" charset="0"/>
              </a:rPr>
              <a:t> "PROMOTEO and MONRAD </a:t>
            </a:r>
            <a:r>
              <a:rPr lang="fr-FR" sz="1400" dirty="0" err="1">
                <a:latin typeface="Cambria" panose="02040503050406030204" pitchFamily="18" charset="0"/>
              </a:rPr>
              <a:t>proposals</a:t>
            </a:r>
            <a:r>
              <a:rPr lang="fr-FR" sz="1400" dirty="0">
                <a:latin typeface="Cambria" panose="02040503050406030204" pitchFamily="18" charset="0"/>
              </a:rPr>
              <a:t>" (10') </a:t>
            </a:r>
            <a:r>
              <a:rPr lang="fr-FR" sz="1400" dirty="0" err="1">
                <a:latin typeface="Cambria" panose="02040503050406030204" pitchFamily="18" charset="0"/>
              </a:rPr>
              <a:t>D.LoPresti</a:t>
            </a:r>
            <a:endParaRPr lang="fr-FR" sz="1400" dirty="0">
              <a:latin typeface="Cambria" panose="02040503050406030204" pitchFamily="18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fr-FR" sz="1400" dirty="0">
                <a:latin typeface="Cambria" panose="02040503050406030204" pitchFamily="18" charset="0"/>
              </a:rPr>
              <a:t> "MURAVES </a:t>
            </a:r>
            <a:r>
              <a:rPr lang="fr-FR" sz="1400" dirty="0" err="1">
                <a:latin typeface="Cambria" panose="02040503050406030204" pitchFamily="18" charset="0"/>
              </a:rPr>
              <a:t>proposals</a:t>
            </a:r>
            <a:r>
              <a:rPr lang="fr-FR" sz="1400" dirty="0">
                <a:latin typeface="Cambria" panose="02040503050406030204" pitchFamily="18" charset="0"/>
              </a:rPr>
              <a:t>" (10') </a:t>
            </a:r>
            <a:r>
              <a:rPr lang="fr-FR" sz="1400" dirty="0" err="1">
                <a:latin typeface="Cambria" panose="02040503050406030204" pitchFamily="18" charset="0"/>
              </a:rPr>
              <a:t>G.Saracino</a:t>
            </a:r>
            <a:endParaRPr lang="en-GB" sz="1400" dirty="0">
              <a:latin typeface="Cambria" panose="02040503050406030204" pitchFamily="18" charset="0"/>
            </a:endParaRPr>
          </a:p>
          <a:p>
            <a:pPr marL="800100" lvl="1" indent="-342900">
              <a:buFont typeface="+mj-lt"/>
              <a:buAutoNum type="arabicPeriod" startAt="5"/>
            </a:pPr>
            <a:r>
              <a:rPr lang="fr-FR" sz="1400" dirty="0">
                <a:latin typeface="Cambria" panose="02040503050406030204" pitchFamily="18" charset="0"/>
              </a:rPr>
              <a:t>"NEUTRINO </a:t>
            </a:r>
            <a:r>
              <a:rPr lang="fr-FR" sz="1400" dirty="0" err="1">
                <a:latin typeface="Cambria" panose="02040503050406030204" pitchFamily="18" charset="0"/>
              </a:rPr>
              <a:t>tomography</a:t>
            </a:r>
            <a:r>
              <a:rPr lang="fr-FR" sz="1400" dirty="0">
                <a:latin typeface="Cambria" panose="02040503050406030204" pitchFamily="18" charset="0"/>
              </a:rPr>
              <a:t>" (10') </a:t>
            </a:r>
            <a:r>
              <a:rPr lang="fr-FR" sz="1400" dirty="0" err="1">
                <a:latin typeface="Cambria" panose="02040503050406030204" pitchFamily="18" charset="0"/>
              </a:rPr>
              <a:t>V.VanElewyck</a:t>
            </a:r>
            <a:endParaRPr lang="fr-FR" sz="1400" dirty="0">
              <a:latin typeface="Cambria" panose="02040503050406030204" pitchFamily="18" charset="0"/>
            </a:endParaRPr>
          </a:p>
          <a:p>
            <a:pPr marL="800100" lvl="1" indent="-342900">
              <a:buFont typeface="+mj-lt"/>
              <a:buAutoNum type="arabicPeriod" startAt="5"/>
            </a:pPr>
            <a:r>
              <a:rPr lang="fr-FR" sz="1400" dirty="0" err="1">
                <a:latin typeface="Cambria" panose="02040503050406030204" pitchFamily="18" charset="0"/>
              </a:rPr>
              <a:t>Space</a:t>
            </a:r>
            <a:r>
              <a:rPr lang="fr-FR" sz="1400" dirty="0">
                <a:latin typeface="Cambria" panose="02040503050406030204" pitchFamily="18" charset="0"/>
              </a:rPr>
              <a:t> </a:t>
            </a:r>
            <a:r>
              <a:rPr lang="fr-FR" sz="1400" dirty="0" err="1">
                <a:latin typeface="Cambria" panose="02040503050406030204" pitchFamily="18" charset="0"/>
              </a:rPr>
              <a:t>weather</a:t>
            </a:r>
            <a:r>
              <a:rPr lang="fr-FR" sz="1400" dirty="0">
                <a:latin typeface="Cambria" panose="02040503050406030204" pitchFamily="18" charset="0"/>
              </a:rPr>
              <a:t> ad </a:t>
            </a:r>
            <a:r>
              <a:rPr lang="fr-FR" sz="1400" dirty="0" err="1">
                <a:latin typeface="Cambria" panose="02040503050406030204" pitchFamily="18" charset="0"/>
              </a:rPr>
              <a:t>Atmo</a:t>
            </a:r>
            <a:r>
              <a:rPr lang="fr-FR" sz="1400" dirty="0">
                <a:latin typeface="Cambria" panose="02040503050406030204" pitchFamily="18" charset="0"/>
              </a:rPr>
              <a:t>   Y. </a:t>
            </a:r>
            <a:r>
              <a:rPr lang="fr-FR" sz="1400" dirty="0" err="1">
                <a:latin typeface="Cambria" panose="02040503050406030204" pitchFamily="18" charset="0"/>
              </a:rPr>
              <a:t>Sphrits</a:t>
            </a:r>
            <a:r>
              <a:rPr lang="fr-FR" sz="1400" dirty="0">
                <a:latin typeface="Cambria" panose="02040503050406030204" pitchFamily="18" charset="0"/>
              </a:rPr>
              <a:t> </a:t>
            </a:r>
          </a:p>
          <a:p>
            <a:pPr marL="800100" lvl="1" indent="-342900">
              <a:buFont typeface="+mj-lt"/>
              <a:buAutoNum type="arabicPeriod" startAt="5"/>
            </a:pPr>
            <a:r>
              <a:rPr lang="fr-FR" sz="1400" dirty="0">
                <a:latin typeface="Cambria" panose="02040503050406030204" pitchFamily="18" charset="0"/>
              </a:rPr>
              <a:t>LNGS  A. </a:t>
            </a:r>
            <a:r>
              <a:rPr lang="fr-FR" sz="1400" dirty="0" err="1">
                <a:latin typeface="Cambria" panose="02040503050406030204" pitchFamily="18" charset="0"/>
              </a:rPr>
              <a:t>Iani</a:t>
            </a:r>
            <a:r>
              <a:rPr lang="fr-FR" sz="1400" dirty="0">
                <a:latin typeface="Cambria" panose="02040503050406030204" pitchFamily="18" charset="0"/>
              </a:rPr>
              <a:t> </a:t>
            </a:r>
          </a:p>
          <a:p>
            <a:pPr marL="800100" lvl="1" indent="-342900">
              <a:buFont typeface="+mj-lt"/>
              <a:buAutoNum type="arabicPeriod" startAt="5"/>
            </a:pPr>
            <a:r>
              <a:rPr lang="fr-FR" sz="1400" dirty="0">
                <a:latin typeface="Cambria" panose="02040503050406030204" pitchFamily="18" charset="0"/>
              </a:rPr>
              <a:t>CEA </a:t>
            </a:r>
            <a:r>
              <a:rPr lang="fr-FR" sz="1400" dirty="0" err="1">
                <a:latin typeface="Cambria" panose="02040503050406030204" pitchFamily="18" charset="0"/>
              </a:rPr>
              <a:t>ideas</a:t>
            </a:r>
            <a:r>
              <a:rPr lang="fr-FR" sz="1400" dirty="0">
                <a:latin typeface="Cambria" panose="02040503050406030204" pitchFamily="18" charset="0"/>
              </a:rPr>
              <a:t>  H. Gomez </a:t>
            </a:r>
            <a:r>
              <a:rPr lang="fr-FR" sz="1400" dirty="0" err="1">
                <a:latin typeface="Cambria" panose="02040503050406030204" pitchFamily="18" charset="0"/>
              </a:rPr>
              <a:t>Maluenda</a:t>
            </a:r>
            <a:endParaRPr lang="fr-FR" sz="1400" dirty="0">
              <a:latin typeface="Cambria" panose="02040503050406030204" pitchFamily="18" charset="0"/>
            </a:endParaRPr>
          </a:p>
          <a:p>
            <a:pPr marL="800100" lvl="1" indent="-342900">
              <a:buFont typeface="+mj-lt"/>
              <a:buAutoNum type="arabicPeriod" startAt="5"/>
            </a:pPr>
            <a:r>
              <a:rPr lang="fr-FR" sz="1400" dirty="0">
                <a:latin typeface="Cambria" panose="02040503050406030204" pitchFamily="18" charset="0"/>
              </a:rPr>
              <a:t>LSBB </a:t>
            </a:r>
            <a:r>
              <a:rPr lang="fr-FR" sz="1400" dirty="0" err="1">
                <a:latin typeface="Cambria" panose="02040503050406030204" pitchFamily="18" charset="0"/>
              </a:rPr>
              <a:t>ideas</a:t>
            </a:r>
            <a:r>
              <a:rPr lang="fr-FR" sz="1400" dirty="0">
                <a:latin typeface="Cambria" panose="02040503050406030204" pitchFamily="18" charset="0"/>
              </a:rPr>
              <a:t>  I. Lazzaro </a:t>
            </a:r>
          </a:p>
          <a:p>
            <a:pPr marL="800100" lvl="1" indent="-342900">
              <a:buFont typeface="+mj-lt"/>
              <a:buAutoNum type="arabicPeriod" startAt="5"/>
            </a:pPr>
            <a:r>
              <a:rPr lang="fr-FR" sz="1400" dirty="0">
                <a:latin typeface="Cambria" panose="02040503050406030204" pitchFamily="18" charset="0"/>
              </a:rPr>
              <a:t>General Discussion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latin typeface="Cambria" panose="02040503050406030204" pitchFamily="18" charset="0"/>
              </a:rPr>
              <a:t>16:30-18:30 Underground science (A. </a:t>
            </a:r>
            <a:r>
              <a:rPr lang="en-GB" sz="1600" dirty="0" err="1">
                <a:latin typeface="Cambria" panose="02040503050406030204" pitchFamily="18" charset="0"/>
              </a:rPr>
              <a:t>Ianni</a:t>
            </a:r>
            <a:r>
              <a:rPr lang="en-GB" sz="1600" dirty="0">
                <a:latin typeface="Cambria" panose="02040503050406030204" pitchFamily="18" charset="0"/>
              </a:rPr>
              <a:t>) WP7 (ex WP8)</a:t>
            </a:r>
          </a:p>
          <a:p>
            <a:pPr marL="342900" indent="-342900">
              <a:buFont typeface="+mj-lt"/>
              <a:buAutoNum type="arabicPeriod"/>
            </a:pPr>
            <a:endParaRPr lang="en-GB" sz="1600" dirty="0">
              <a:latin typeface="Cambria" panose="02040503050406030204" pitchFamily="18" charset="0"/>
            </a:endParaRPr>
          </a:p>
          <a:p>
            <a:endParaRPr lang="en-GB" dirty="0">
              <a:latin typeface="Cambria" panose="02040503050406030204" pitchFamily="18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979E1E4-8953-DB47-ACB6-C889FBBADC6F}"/>
              </a:ext>
            </a:extLst>
          </p:cNvPr>
          <p:cNvSpPr txBox="1"/>
          <p:nvPr/>
        </p:nvSpPr>
        <p:spPr>
          <a:xfrm>
            <a:off x="6323527" y="656822"/>
            <a:ext cx="55250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mbria" panose="02040503050406030204" pitchFamily="18" charset="0"/>
              </a:rPr>
              <a:t>21 January</a:t>
            </a:r>
          </a:p>
          <a:p>
            <a:endParaRPr lang="en-GB" dirty="0">
              <a:latin typeface="Cambria" panose="020405030504060302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Cambria" panose="02040503050406030204" pitchFamily="18" charset="0"/>
              </a:rPr>
              <a:t>9:30-10:30 Data analysis and Machine Learning (E. </a:t>
            </a:r>
            <a:r>
              <a:rPr lang="en-GB" dirty="0" err="1">
                <a:latin typeface="Cambria" panose="02040503050406030204" pitchFamily="18" charset="0"/>
              </a:rPr>
              <a:t>Cuoco</a:t>
            </a:r>
            <a:r>
              <a:rPr lang="en-GB" dirty="0">
                <a:latin typeface="Cambria" panose="02040503050406030204" pitchFamily="18" charset="0"/>
              </a:rPr>
              <a:t>)  WP8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Cambria" panose="02040503050406030204" pitchFamily="18" charset="0"/>
              </a:rPr>
              <a:t>10:30-11:30  WP3 Art and Science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>
                <a:latin typeface="Cambria" panose="02040503050406030204" pitchFamily="18" charset="0"/>
              </a:rPr>
              <a:t>T. </a:t>
            </a:r>
            <a:r>
              <a:rPr lang="en-GB" dirty="0" err="1">
                <a:latin typeface="Cambria" panose="02040503050406030204" pitchFamily="18" charset="0"/>
              </a:rPr>
              <a:t>Saraceno</a:t>
            </a:r>
            <a:r>
              <a:rPr lang="en-GB" dirty="0">
                <a:latin typeface="Cambria" panose="02040503050406030204" pitchFamily="18" charset="0"/>
              </a:rPr>
              <a:t> and Ally </a:t>
            </a:r>
            <a:r>
              <a:rPr lang="en-GB" dirty="0" err="1">
                <a:latin typeface="Cambria" panose="02040503050406030204" pitchFamily="18" charset="0"/>
              </a:rPr>
              <a:t>Bisshop</a:t>
            </a:r>
            <a:endParaRPr lang="en-GB" dirty="0">
              <a:latin typeface="Cambria" panose="02040503050406030204" pitchFamily="18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GB" dirty="0">
                <a:latin typeface="Cambria" panose="02040503050406030204" pitchFamily="18" charset="0"/>
              </a:rPr>
              <a:t>D. Fortescue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>
                <a:latin typeface="Cambria" panose="02040503050406030204" pitchFamily="18" charset="0"/>
              </a:rPr>
              <a:t>Other WP3 proposals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Cambria" panose="02040503050406030204" pitchFamily="18" charset="0"/>
              </a:rPr>
              <a:t>11:30-12:00 coffee break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Cambria" panose="02040503050406030204" pitchFamily="18" charset="0"/>
              </a:rPr>
              <a:t>12:00-12:30 Sonification W. Diaz-Merced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Cambria" panose="02040503050406030204" pitchFamily="18" charset="0"/>
              </a:rPr>
              <a:t>12:30:14:00 Lunch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Cambria" panose="02040503050406030204" pitchFamily="18" charset="0"/>
              </a:rPr>
              <a:t>14:00-15:00  Final discussion Discussion of </a:t>
            </a:r>
            <a:r>
              <a:rPr lang="en-GB" dirty="0" err="1">
                <a:latin typeface="Cambria" panose="02040503050406030204" pitchFamily="18" charset="0"/>
              </a:rPr>
              <a:t>workpages</a:t>
            </a:r>
            <a:r>
              <a:rPr lang="en-GB" dirty="0">
                <a:latin typeface="Cambria" panose="02040503050406030204" pitchFamily="18" charset="0"/>
              </a:rPr>
              <a:t> WP1, WP2, WP4.</a:t>
            </a:r>
          </a:p>
        </p:txBody>
      </p:sp>
    </p:spTree>
    <p:extLst>
      <p:ext uri="{BB962C8B-B14F-4D97-AF65-F5344CB8AC3E}">
        <p14:creationId xmlns:p14="http://schemas.microsoft.com/office/powerpoint/2010/main" val="3669977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8A00FE-0460-434F-88BB-6F5109B6C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5" y="365126"/>
            <a:ext cx="11187545" cy="881784"/>
          </a:xfrm>
        </p:spPr>
        <p:txBody>
          <a:bodyPr>
            <a:no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Industrialisation </a:t>
            </a:r>
            <a:endParaRPr lang="en-GB" sz="2400" i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8CE3F4-A59F-F446-B591-D7255E5D2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518" y="1199408"/>
            <a:ext cx="10272155" cy="51420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fr-FR" dirty="0"/>
          </a:p>
          <a:p>
            <a:pPr algn="just"/>
            <a:r>
              <a:rPr lang="en-US" dirty="0">
                <a:latin typeface="Cambria" panose="02040503050406030204" pitchFamily="18" charset="0"/>
              </a:rPr>
              <a:t>Industrial  partners presently interested (list not complete):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>
                <a:latin typeface="Cambria" panose="02040503050406030204" pitchFamily="18" charset="0"/>
              </a:rPr>
              <a:t>TNO,  	Netherlands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>
                <a:latin typeface="Cambria" panose="02040503050406030204" pitchFamily="18" charset="0"/>
              </a:rPr>
              <a:t>NORSAR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err="1">
                <a:latin typeface="Cambria" panose="02040503050406030204" pitchFamily="18" charset="0"/>
              </a:rPr>
              <a:t>Silixa</a:t>
            </a:r>
            <a:r>
              <a:rPr lang="en-US" dirty="0">
                <a:latin typeface="Cambria" panose="02040503050406030204" pitchFamily="18" charset="0"/>
              </a:rPr>
              <a:t>, UK	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r-FR" dirty="0">
                <a:latin typeface="Cambria" panose="02040503050406030204" pitchFamily="18" charset="0"/>
              </a:rPr>
              <a:t>IRIS  Industries France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r-FR" dirty="0">
                <a:latin typeface="Cambria" panose="02040503050406030204" pitchFamily="18" charset="0"/>
              </a:rPr>
              <a:t>Muon Solutions </a:t>
            </a:r>
            <a:r>
              <a:rPr lang="fr-FR" dirty="0" err="1">
                <a:latin typeface="Cambria" panose="02040503050406030204" pitchFamily="18" charset="0"/>
              </a:rPr>
              <a:t>Oy</a:t>
            </a:r>
            <a:r>
              <a:rPr lang="fr-FR" dirty="0">
                <a:latin typeface="Cambria" panose="02040503050406030204" pitchFamily="18" charset="0"/>
              </a:rPr>
              <a:t>,  </a:t>
            </a:r>
            <a:r>
              <a:rPr lang="fr-FR" dirty="0" err="1">
                <a:latin typeface="Cambria" panose="02040503050406030204" pitchFamily="18" charset="0"/>
              </a:rPr>
              <a:t>Finland</a:t>
            </a:r>
            <a:endParaRPr lang="fr-FR" dirty="0">
              <a:latin typeface="Cambria" panose="020405030504060302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fr-FR" dirty="0" err="1">
                <a:latin typeface="Cambria" panose="02040503050406030204" pitchFamily="18" charset="0"/>
              </a:rPr>
              <a:t>Landvirksjun</a:t>
            </a:r>
            <a:r>
              <a:rPr lang="fr-FR" dirty="0">
                <a:latin typeface="Cambria" panose="02040503050406030204" pitchFamily="18" charset="0"/>
              </a:rPr>
              <a:t>, </a:t>
            </a:r>
            <a:r>
              <a:rPr lang="en-US" dirty="0">
                <a:latin typeface="Cambria" panose="02040503050406030204" pitchFamily="18" charset="0"/>
              </a:rPr>
              <a:t>Krafla Magma Testbed (KMT) Island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>
                <a:latin typeface="Cambria" panose="02040503050406030204" pitchFamily="18" charset="0"/>
              </a:rPr>
              <a:t>Techno-in </a:t>
            </a:r>
            <a:r>
              <a:rPr lang="en-US" dirty="0" err="1">
                <a:latin typeface="Cambria" panose="02040503050406030204" pitchFamily="18" charset="0"/>
              </a:rPr>
              <a:t>Geosolutions</a:t>
            </a:r>
            <a:r>
              <a:rPr lang="en-US" dirty="0">
                <a:latin typeface="Cambria" panose="02040503050406030204" pitchFamily="18" charset="0"/>
              </a:rPr>
              <a:t>, Italy (Naples, Sardinia)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>
                <a:latin typeface="Cambria" panose="02040503050406030204" pitchFamily="18" charset="0"/>
              </a:rPr>
              <a:t>ATECO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>
                <a:latin typeface="Cambria" panose="02040503050406030204" pitchFamily="18" charset="0"/>
              </a:rPr>
              <a:t>More ?  	</a:t>
            </a:r>
            <a:r>
              <a:rPr lang="en-US" sz="3200" dirty="0">
                <a:latin typeface="Cambria" panose="02040503050406030204" pitchFamily="18" charset="0"/>
              </a:rPr>
              <a:t>		 </a:t>
            </a:r>
          </a:p>
          <a:p>
            <a:endParaRPr lang="fr-FR" sz="2900" dirty="0">
              <a:latin typeface="Cambria" panose="020405030504060302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1888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8A00FE-0460-434F-88BB-6F5109B6C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5" y="365126"/>
            <a:ext cx="11187545" cy="537082"/>
          </a:xfrm>
        </p:spPr>
        <p:txBody>
          <a:bodyPr>
            <a:no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Sustainability </a:t>
            </a:r>
            <a:endParaRPr lang="en-GB" sz="2400" i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8CE3F4-A59F-F446-B591-D7255E5D2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326" y="536449"/>
            <a:ext cx="11165964" cy="22433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fr-FR" dirty="0"/>
          </a:p>
          <a:p>
            <a:pPr algn="just"/>
            <a:r>
              <a:rPr lang="en-US" sz="2000" dirty="0">
                <a:latin typeface="Cambria" panose="02040503050406030204" pitchFamily="18" charset="0"/>
              </a:rPr>
              <a:t>All of the above technologies are related to measurements of climate change and natural </a:t>
            </a:r>
            <a:r>
              <a:rPr lang="en-US" sz="2000" dirty="0" err="1">
                <a:latin typeface="Cambria" panose="02040503050406030204" pitchFamily="18" charset="0"/>
              </a:rPr>
              <a:t>catastrophy</a:t>
            </a:r>
            <a:r>
              <a:rPr lang="en-US" sz="2000" dirty="0">
                <a:latin typeface="Cambria" panose="02040503050406030204" pitchFamily="18" charset="0"/>
              </a:rPr>
              <a:t> early warning</a:t>
            </a:r>
          </a:p>
          <a:p>
            <a:pPr algn="just"/>
            <a:r>
              <a:rPr lang="en-US" sz="2000" dirty="0">
                <a:latin typeface="Cambria" panose="02040503050406030204" pitchFamily="18" charset="0"/>
              </a:rPr>
              <a:t>Open access policies </a:t>
            </a:r>
          </a:p>
          <a:p>
            <a:pPr algn="just"/>
            <a:r>
              <a:rPr lang="en-US" sz="2000" dirty="0">
                <a:latin typeface="Cambria" panose="02040503050406030204" pitchFamily="18" charset="0"/>
              </a:rPr>
              <a:t>They complement each other in a coherent all e.g.</a:t>
            </a:r>
          </a:p>
          <a:p>
            <a:pPr lvl="1" algn="just"/>
            <a:r>
              <a:rPr lang="en-US" sz="1800" dirty="0">
                <a:latin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</a:rPr>
              <a:t>muography</a:t>
            </a:r>
            <a:r>
              <a:rPr lang="en-US" sz="1800" dirty="0">
                <a:latin typeface="Cambria" panose="02040503050406030204" pitchFamily="18" charset="0"/>
              </a:rPr>
              <a:t> and fiber optics, precise timing 	</a:t>
            </a:r>
          </a:p>
          <a:p>
            <a:pPr lvl="1" algn="just"/>
            <a:r>
              <a:rPr lang="en-US" sz="1800" dirty="0">
                <a:latin typeface="Cambria" panose="02040503050406030204" pitchFamily="18" charset="0"/>
              </a:rPr>
              <a:t>different underground technologies	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C219CCD-81F5-5A4D-9013-BC9A4EA6D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925" y="2719254"/>
            <a:ext cx="7202323" cy="405340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9F5E9F1-34F7-8548-820C-EDDA554EF3FB}"/>
              </a:ext>
            </a:extLst>
          </p:cNvPr>
          <p:cNvSpPr txBox="1"/>
          <p:nvPr/>
        </p:nvSpPr>
        <p:spPr>
          <a:xfrm rot="19533765">
            <a:off x="662995" y="4186832"/>
            <a:ext cx="3185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ACCEPTED</a:t>
            </a:r>
          </a:p>
        </p:txBody>
      </p:sp>
    </p:spTree>
    <p:extLst>
      <p:ext uri="{BB962C8B-B14F-4D97-AF65-F5344CB8AC3E}">
        <p14:creationId xmlns:p14="http://schemas.microsoft.com/office/powerpoint/2010/main" val="3432718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8A00FE-0460-434F-88BB-6F5109B6C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5" y="365126"/>
            <a:ext cx="11187545" cy="881784"/>
          </a:xfrm>
        </p:spPr>
        <p:txBody>
          <a:bodyPr>
            <a:no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WP3   strategies, dissemination, communication, art and science</a:t>
            </a:r>
            <a:r>
              <a:rPr lang="en-GB" sz="2400" dirty="0">
                <a:solidFill>
                  <a:srgbClr val="FF0000"/>
                </a:solidFill>
                <a:latin typeface="Cambria" panose="02040503050406030204" pitchFamily="18" charset="0"/>
              </a:rPr>
              <a:t>.</a:t>
            </a:r>
            <a:endParaRPr lang="en-GB" sz="2400" i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8CE3F4-A59F-F446-B591-D7255E5D2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377538"/>
            <a:ext cx="12089080" cy="51420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pPr algn="just"/>
            <a:r>
              <a:rPr lang="en-GB" sz="2400" dirty="0">
                <a:latin typeface="Cambria" panose="02040503050406030204" pitchFamily="18" charset="0"/>
              </a:rPr>
              <a:t>Provide the means to disseminate the most exciting and combined results from both Astrophysics/Geoscience fields to different types of public, organising on a regular basis initiative as exhibitions, schools at visitor centres and open days, with attention to inclusiveness and synergies with other domains (arts, humanities). </a:t>
            </a:r>
          </a:p>
          <a:p>
            <a:pPr algn="just"/>
            <a:r>
              <a:rPr lang="en-GB" sz="2400" dirty="0">
                <a:latin typeface="Cambria" panose="02040503050406030204" pitchFamily="18" charset="0"/>
              </a:rPr>
              <a:t>Produce multimedia material to attract the general public (e.g. apps, videos, virtual visits).</a:t>
            </a:r>
          </a:p>
          <a:p>
            <a:pPr algn="just"/>
            <a:r>
              <a:rPr lang="en-GB" sz="2400" dirty="0">
                <a:latin typeface="Cambria" panose="02040503050406030204" pitchFamily="18" charset="0"/>
              </a:rPr>
              <a:t> A particular emphasis will be given to Citizen’s Science</a:t>
            </a:r>
          </a:p>
          <a:p>
            <a:pPr algn="just"/>
            <a:r>
              <a:rPr lang="en-GB" sz="2400" dirty="0">
                <a:latin typeface="Cambria" panose="02040503050406030204" pitchFamily="18" charset="0"/>
              </a:rPr>
              <a:t>Art and Science program under the leadership of world-renowned artist sensitive to Art and Science issues, including environmental issues: Tomas </a:t>
            </a:r>
            <a:r>
              <a:rPr lang="en-GB" sz="2400" dirty="0" err="1">
                <a:latin typeface="Cambria" panose="02040503050406030204" pitchFamily="18" charset="0"/>
              </a:rPr>
              <a:t>Saraceno</a:t>
            </a:r>
            <a:r>
              <a:rPr lang="en-GB" sz="2400" dirty="0">
                <a:latin typeface="Cambria" panose="02040503050406030204" pitchFamily="18" charset="0"/>
              </a:rPr>
              <a:t> and his laboratory. </a:t>
            </a:r>
          </a:p>
          <a:p>
            <a:pPr algn="just"/>
            <a:r>
              <a:rPr lang="en-GB" sz="2400" dirty="0">
                <a:latin typeface="Cambria" panose="02040503050406030204" pitchFamily="18" charset="0"/>
              </a:rPr>
              <a:t>Increase inclusion, with sonification</a:t>
            </a:r>
            <a:endParaRPr lang="fr-FR" sz="2400" dirty="0">
              <a:latin typeface="Cambria" panose="02040503050406030204" pitchFamily="18" charset="0"/>
            </a:endParaRPr>
          </a:p>
          <a:p>
            <a:endParaRPr lang="fr-FR" sz="2900" dirty="0">
              <a:latin typeface="Cambria" panose="020405030504060302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2936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8E181E-954F-0640-B3C8-F583C2A61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3659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70C0"/>
                </a:solidFill>
                <a:latin typeface="Cambria" panose="02040503050406030204" pitchFamily="18" charset="0"/>
              </a:rPr>
              <a:t>Art and Science T. </a:t>
            </a:r>
            <a:r>
              <a:rPr lang="en-GB" sz="32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Saraceno</a:t>
            </a:r>
            <a:r>
              <a:rPr lang="en-GB" sz="3200" b="1" dirty="0">
                <a:solidFill>
                  <a:srgbClr val="0070C0"/>
                </a:solidFill>
                <a:latin typeface="Cambria" panose="02040503050406030204" pitchFamily="18" charset="0"/>
              </a:rPr>
              <a:t> proposal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392369-8520-4A46-80A5-28E1799E5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287" y="1542288"/>
            <a:ext cx="11718702" cy="50388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600" dirty="0">
                <a:latin typeface="Cambria" panose="02040503050406030204" pitchFamily="18" charset="0"/>
              </a:rPr>
              <a:t>I propose to </a:t>
            </a:r>
            <a:r>
              <a:rPr lang="fr-FR" sz="1600" dirty="0" err="1">
                <a:latin typeface="Cambria" panose="02040503050406030204" pitchFamily="18" charset="0"/>
              </a:rPr>
              <a:t>include</a:t>
            </a:r>
            <a:r>
              <a:rPr lang="fr-FR" sz="1600" dirty="0">
                <a:latin typeface="Cambria" panose="02040503050406030204" pitchFamily="18" charset="0"/>
              </a:rPr>
              <a:t> animal  and plants and non </a:t>
            </a:r>
            <a:r>
              <a:rPr lang="fr-FR" sz="1600" dirty="0" err="1">
                <a:latin typeface="Cambria" panose="02040503050406030204" pitchFamily="18" charset="0"/>
              </a:rPr>
              <a:t>necessary</a:t>
            </a:r>
            <a:r>
              <a:rPr lang="fr-FR" sz="1600" dirty="0">
                <a:latin typeface="Cambria" panose="02040503050406030204" pitchFamily="18" charset="0"/>
              </a:rPr>
              <a:t> </a:t>
            </a:r>
            <a:r>
              <a:rPr lang="fr-FR" sz="1600" dirty="0" err="1">
                <a:latin typeface="Cambria" panose="02040503050406030204" pitchFamily="18" charset="0"/>
              </a:rPr>
              <a:t>yet</a:t>
            </a:r>
            <a:r>
              <a:rPr lang="fr-FR" sz="1600" dirty="0">
                <a:latin typeface="Cambria" panose="02040503050406030204" pitchFamily="18" charset="0"/>
              </a:rPr>
              <a:t> </a:t>
            </a:r>
            <a:r>
              <a:rPr lang="fr-FR" sz="1600" dirty="0" err="1">
                <a:latin typeface="Cambria" panose="02040503050406030204" pitchFamily="18" charset="0"/>
              </a:rPr>
              <a:t>scientific</a:t>
            </a:r>
            <a:r>
              <a:rPr lang="fr-FR" sz="1600" dirty="0">
                <a:latin typeface="Cambria" panose="02040503050406030204" pitchFamily="18" charset="0"/>
              </a:rPr>
              <a:t> </a:t>
            </a:r>
            <a:r>
              <a:rPr lang="fr-FR" sz="1600" dirty="0" err="1">
                <a:latin typeface="Cambria" panose="02040503050406030204" pitchFamily="18" charset="0"/>
              </a:rPr>
              <a:t>wisdoms</a:t>
            </a:r>
            <a:r>
              <a:rPr lang="fr-FR" sz="1600" dirty="0">
                <a:latin typeface="Cambria" panose="02040503050406030204" pitchFamily="18" charset="0"/>
              </a:rPr>
              <a:t> as </a:t>
            </a:r>
            <a:r>
              <a:rPr lang="fr-FR" sz="1600" dirty="0" err="1">
                <a:latin typeface="Cambria" panose="02040503050406030204" pitchFamily="18" charset="0"/>
              </a:rPr>
              <a:t>ways</a:t>
            </a:r>
            <a:r>
              <a:rPr lang="fr-FR" sz="1600" dirty="0">
                <a:latin typeface="Cambria" panose="02040503050406030204" pitchFamily="18" charset="0"/>
              </a:rPr>
              <a:t> of </a:t>
            </a:r>
            <a:r>
              <a:rPr lang="fr-FR" sz="1600" dirty="0" err="1">
                <a:latin typeface="Cambria" panose="02040503050406030204" pitchFamily="18" charset="0"/>
              </a:rPr>
              <a:t>sensing</a:t>
            </a:r>
            <a:r>
              <a:rPr lang="fr-FR" sz="1600" dirty="0">
                <a:latin typeface="Cambria" panose="02040503050406030204" pitchFamily="18" charset="0"/>
              </a:rPr>
              <a:t>  the vibrations of the world …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600" dirty="0" err="1">
                <a:latin typeface="Cambria" panose="02040503050406030204" pitchFamily="18" charset="0"/>
              </a:rPr>
              <a:t>Biotremology</a:t>
            </a:r>
            <a:r>
              <a:rPr lang="fr-FR" sz="1600" dirty="0">
                <a:latin typeface="Cambria" panose="02040503050406030204" pitchFamily="18" charset="0"/>
              </a:rPr>
              <a:t> </a:t>
            </a:r>
            <a:r>
              <a:rPr lang="fr-FR" sz="1600" dirty="0" err="1">
                <a:latin typeface="Cambria" panose="02040503050406030204" pitchFamily="18" charset="0"/>
              </a:rPr>
              <a:t>etc</a:t>
            </a:r>
            <a:r>
              <a:rPr lang="fr-FR" sz="1600" dirty="0">
                <a:latin typeface="Cambria" panose="02040503050406030204" pitchFamily="18" charset="0"/>
              </a:rPr>
              <a:t> .. spiders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600" dirty="0" err="1">
                <a:latin typeface="Cambria" panose="02040503050406030204" pitchFamily="18" charset="0"/>
              </a:rPr>
              <a:t>Ants</a:t>
            </a:r>
            <a:r>
              <a:rPr lang="fr-FR" sz="1600" dirty="0">
                <a:latin typeface="Cambria" panose="02040503050406030204" pitchFamily="18" charset="0"/>
              </a:rPr>
              <a:t> picking up </a:t>
            </a:r>
            <a:r>
              <a:rPr lang="fr-FR" sz="1600" dirty="0" err="1">
                <a:latin typeface="Cambria" panose="02040503050406030204" pitchFamily="18" charset="0"/>
              </a:rPr>
              <a:t>earthquakes</a:t>
            </a:r>
            <a:r>
              <a:rPr lang="fr-FR" sz="1600" dirty="0">
                <a:latin typeface="Cambria" panose="02040503050406030204" pitchFamily="18" charset="0"/>
              </a:rPr>
              <a:t> </a:t>
            </a:r>
            <a:r>
              <a:rPr lang="fr-FR" sz="1600" dirty="0" err="1">
                <a:latin typeface="Cambria" panose="02040503050406030204" pitchFamily="18" charset="0"/>
              </a:rPr>
              <a:t>etc</a:t>
            </a:r>
            <a:r>
              <a:rPr lang="fr-FR" sz="1600" dirty="0">
                <a:latin typeface="Cambria" panose="02040503050406030204" pitchFamily="18" charset="0"/>
              </a:rPr>
              <a:t> </a:t>
            </a:r>
            <a:r>
              <a:rPr lang="fr-FR" sz="1600" dirty="0" err="1">
                <a:latin typeface="Cambria" panose="02040503050406030204" pitchFamily="18" charset="0"/>
              </a:rPr>
              <a:t>etc</a:t>
            </a:r>
            <a:endParaRPr lang="fr-FR" sz="1600" dirty="0">
              <a:latin typeface="Cambria" panose="020405030504060302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latin typeface="Cambria" panose="02040503050406030204" pitchFamily="18" charset="0"/>
              </a:rPr>
              <a:t>Spider/</a:t>
            </a:r>
            <a:r>
              <a:rPr lang="fr-FR" sz="1600" dirty="0" err="1">
                <a:latin typeface="Cambria" panose="02040503050406030204" pitchFamily="18" charset="0"/>
              </a:rPr>
              <a:t>webs</a:t>
            </a:r>
            <a:r>
              <a:rPr lang="fr-FR" sz="1600" dirty="0">
                <a:latin typeface="Cambria" panose="02040503050406030204" pitchFamily="18" charset="0"/>
              </a:rPr>
              <a:t> </a:t>
            </a:r>
            <a:r>
              <a:rPr lang="fr-FR" sz="1600" dirty="0" err="1">
                <a:latin typeface="Cambria" panose="02040503050406030204" pitchFamily="18" charset="0"/>
              </a:rPr>
              <a:t>sensing</a:t>
            </a:r>
            <a:r>
              <a:rPr lang="fr-FR" sz="1600" dirty="0">
                <a:latin typeface="Cambria" panose="02040503050406030204" pitchFamily="18" charset="0"/>
              </a:rPr>
              <a:t> </a:t>
            </a:r>
            <a:r>
              <a:rPr lang="fr-FR" sz="1600" dirty="0" err="1">
                <a:latin typeface="Cambria" panose="02040503050406030204" pitchFamily="18" charset="0"/>
              </a:rPr>
              <a:t>eclipses</a:t>
            </a:r>
            <a:endParaRPr lang="fr-FR" sz="1600" dirty="0">
              <a:latin typeface="Cambria" panose="020405030504060302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1600" dirty="0" err="1">
                <a:latin typeface="Cambria" panose="02040503050406030204" pitchFamily="18" charset="0"/>
              </a:rPr>
              <a:t>Dogs</a:t>
            </a:r>
            <a:r>
              <a:rPr lang="fr-FR" sz="1600" dirty="0">
                <a:latin typeface="Cambria" panose="02040503050406030204" pitchFamily="18" charset="0"/>
              </a:rPr>
              <a:t> and </a:t>
            </a:r>
            <a:r>
              <a:rPr lang="fr-FR" sz="1600" dirty="0" err="1">
                <a:latin typeface="Cambria" panose="02040503050406030204" pitchFamily="18" charset="0"/>
              </a:rPr>
              <a:t>birds</a:t>
            </a:r>
            <a:r>
              <a:rPr lang="fr-FR" sz="1600" dirty="0">
                <a:latin typeface="Cambria" panose="02040503050406030204" pitchFamily="18" charset="0"/>
              </a:rPr>
              <a:t> and spiders </a:t>
            </a:r>
            <a:r>
              <a:rPr lang="fr-FR" sz="1600" dirty="0" err="1">
                <a:latin typeface="Cambria" panose="02040503050406030204" pitchFamily="18" charset="0"/>
              </a:rPr>
              <a:t>forecasting</a:t>
            </a:r>
            <a:r>
              <a:rPr lang="fr-FR" sz="1600" dirty="0">
                <a:latin typeface="Cambria" panose="02040503050406030204" pitchFamily="18" charset="0"/>
              </a:rPr>
              <a:t> </a:t>
            </a:r>
            <a:r>
              <a:rPr lang="fr-FR" sz="1600" dirty="0" err="1">
                <a:latin typeface="Cambria" panose="02040503050406030204" pitchFamily="18" charset="0"/>
              </a:rPr>
              <a:t>rain</a:t>
            </a:r>
            <a:endParaRPr lang="fr-FR" sz="1600" dirty="0">
              <a:latin typeface="Cambria" panose="020405030504060302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1600" dirty="0" err="1">
                <a:latin typeface="Cambria" panose="02040503050406030204" pitchFamily="18" charset="0"/>
              </a:rPr>
              <a:t>Humans</a:t>
            </a:r>
            <a:r>
              <a:rPr lang="fr-FR" sz="1600" dirty="0">
                <a:latin typeface="Cambria" panose="02040503050406030204" pitchFamily="18" charset="0"/>
              </a:rPr>
              <a:t> </a:t>
            </a:r>
            <a:r>
              <a:rPr lang="fr-FR" sz="1600" dirty="0" err="1">
                <a:latin typeface="Cambria" panose="02040503050406030204" pitchFamily="18" charset="0"/>
              </a:rPr>
              <a:t>talking</a:t>
            </a:r>
            <a:r>
              <a:rPr lang="fr-FR" sz="1600" dirty="0">
                <a:latin typeface="Cambria" panose="02040503050406030204" pitchFamily="18" charset="0"/>
              </a:rPr>
              <a:t> to </a:t>
            </a:r>
            <a:r>
              <a:rPr lang="fr-FR" sz="1600" dirty="0" err="1">
                <a:latin typeface="Cambria" panose="02040503050406030204" pitchFamily="18" charset="0"/>
              </a:rPr>
              <a:t>birds</a:t>
            </a:r>
            <a:r>
              <a:rPr lang="fr-FR" sz="1600" dirty="0">
                <a:latin typeface="Cambria" panose="02040503050406030204" pitchFamily="18" charset="0"/>
              </a:rPr>
              <a:t> ..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latin typeface="Cambria" panose="02040503050406030204" pitchFamily="18" charset="0"/>
              </a:rPr>
              <a:t>There are </a:t>
            </a:r>
            <a:r>
              <a:rPr lang="fr-FR" sz="1600" dirty="0" err="1">
                <a:latin typeface="Cambria" panose="02040503050406030204" pitchFamily="18" charset="0"/>
              </a:rPr>
              <a:t>so</a:t>
            </a:r>
            <a:r>
              <a:rPr lang="fr-FR" sz="1600" dirty="0">
                <a:latin typeface="Cambria" panose="02040503050406030204" pitchFamily="18" charset="0"/>
              </a:rPr>
              <a:t> </a:t>
            </a:r>
            <a:r>
              <a:rPr lang="fr-FR" sz="1600" dirty="0" err="1">
                <a:latin typeface="Cambria" panose="02040503050406030204" pitchFamily="18" charset="0"/>
              </a:rPr>
              <a:t>many</a:t>
            </a:r>
            <a:r>
              <a:rPr lang="fr-FR" sz="1600" dirty="0">
                <a:latin typeface="Cambria" panose="02040503050406030204" pitchFamily="18" charset="0"/>
              </a:rPr>
              <a:t> cultures </a:t>
            </a:r>
            <a:r>
              <a:rPr lang="fr-FR" sz="1600" dirty="0" err="1">
                <a:latin typeface="Cambria" panose="02040503050406030204" pitchFamily="18" charset="0"/>
              </a:rPr>
              <a:t>around</a:t>
            </a:r>
            <a:r>
              <a:rPr lang="fr-FR" sz="1600" dirty="0">
                <a:latin typeface="Cambria" panose="02040503050406030204" pitchFamily="18" charset="0"/>
              </a:rPr>
              <a:t> the world </a:t>
            </a:r>
            <a:r>
              <a:rPr lang="fr-FR" sz="1600" dirty="0" err="1">
                <a:latin typeface="Cambria" panose="02040503050406030204" pitchFamily="18" charset="0"/>
              </a:rPr>
              <a:t>that</a:t>
            </a:r>
            <a:r>
              <a:rPr lang="fr-FR" sz="1600" dirty="0">
                <a:latin typeface="Cambria" panose="02040503050406030204" pitchFamily="18" charset="0"/>
              </a:rPr>
              <a:t> are </a:t>
            </a:r>
            <a:r>
              <a:rPr lang="fr-FR" sz="1600" dirty="0" err="1">
                <a:latin typeface="Cambria" panose="02040503050406030204" pitchFamily="18" charset="0"/>
              </a:rPr>
              <a:t>build</a:t>
            </a:r>
            <a:r>
              <a:rPr lang="fr-FR" sz="1600" dirty="0">
                <a:latin typeface="Cambria" panose="02040503050406030204" pitchFamily="18" charset="0"/>
              </a:rPr>
              <a:t> and </a:t>
            </a:r>
            <a:r>
              <a:rPr lang="fr-FR" sz="1600" dirty="0" err="1">
                <a:latin typeface="Cambria" panose="02040503050406030204" pitchFamily="18" charset="0"/>
              </a:rPr>
              <a:t>keep</a:t>
            </a:r>
            <a:r>
              <a:rPr lang="fr-FR" sz="1600" dirty="0">
                <a:latin typeface="Cambria" panose="02040503050406030204" pitchFamily="18" charset="0"/>
              </a:rPr>
              <a:t> </a:t>
            </a:r>
            <a:r>
              <a:rPr lang="fr-FR" sz="1600" dirty="0" err="1">
                <a:latin typeface="Cambria" panose="02040503050406030204" pitchFamily="18" charset="0"/>
              </a:rPr>
              <a:t>preserving</a:t>
            </a:r>
            <a:r>
              <a:rPr lang="fr-FR" sz="1600" dirty="0">
                <a:latin typeface="Cambria" panose="02040503050406030204" pitchFamily="18" charset="0"/>
              </a:rPr>
              <a:t> </a:t>
            </a:r>
            <a:r>
              <a:rPr lang="fr-FR" sz="1600" dirty="0" err="1">
                <a:latin typeface="Cambria" panose="02040503050406030204" pitchFamily="18" charset="0"/>
              </a:rPr>
              <a:t>that</a:t>
            </a:r>
            <a:r>
              <a:rPr lang="fr-FR" sz="1600" dirty="0">
                <a:latin typeface="Cambria" panose="02040503050406030204" pitchFamily="18" charset="0"/>
              </a:rPr>
              <a:t>  </a:t>
            </a:r>
            <a:r>
              <a:rPr lang="fr-FR" sz="1600" dirty="0" err="1">
                <a:latin typeface="Cambria" panose="02040503050406030204" pitchFamily="18" charset="0"/>
              </a:rPr>
              <a:t>wisdom</a:t>
            </a:r>
            <a:r>
              <a:rPr lang="fr-FR" sz="1600" dirty="0">
                <a:latin typeface="Cambria" panose="02040503050406030204" pitchFamily="18" charset="0"/>
              </a:rPr>
              <a:t> of </a:t>
            </a:r>
            <a:r>
              <a:rPr lang="fr-FR" sz="1600" dirty="0" err="1">
                <a:latin typeface="Cambria" panose="02040503050406030204" pitchFamily="18" charset="0"/>
              </a:rPr>
              <a:t>humans</a:t>
            </a:r>
            <a:r>
              <a:rPr lang="fr-FR" sz="1600" dirty="0">
                <a:latin typeface="Cambria" panose="02040503050406030204" pitchFamily="18" charset="0"/>
              </a:rPr>
              <a:t> </a:t>
            </a:r>
            <a:r>
              <a:rPr lang="fr-FR" sz="1600" dirty="0" err="1">
                <a:latin typeface="Cambria" panose="02040503050406030204" pitchFamily="18" charset="0"/>
              </a:rPr>
              <a:t>ensambles</a:t>
            </a:r>
            <a:r>
              <a:rPr lang="fr-FR" sz="1600" dirty="0">
                <a:latin typeface="Cambria" panose="02040503050406030204" pitchFamily="18" charset="0"/>
              </a:rPr>
              <a:t> </a:t>
            </a:r>
            <a:r>
              <a:rPr lang="fr-FR" sz="1600" dirty="0" err="1">
                <a:latin typeface="Cambria" panose="02040503050406030204" pitchFamily="18" charset="0"/>
              </a:rPr>
              <a:t>with</a:t>
            </a:r>
            <a:r>
              <a:rPr lang="fr-FR" sz="1600" dirty="0">
                <a:latin typeface="Cambria" panose="02040503050406030204" pitchFamily="18" charset="0"/>
              </a:rPr>
              <a:t> </a:t>
            </a:r>
            <a:r>
              <a:rPr lang="fr-FR" sz="1600" dirty="0" err="1">
                <a:latin typeface="Cambria" panose="02040503050406030204" pitchFamily="18" charset="0"/>
              </a:rPr>
              <a:t>animals</a:t>
            </a:r>
            <a:r>
              <a:rPr lang="fr-FR" sz="1600" dirty="0">
                <a:latin typeface="Cambria" panose="02040503050406030204" pitchFamily="18" charset="0"/>
              </a:rPr>
              <a:t>  plants </a:t>
            </a:r>
            <a:r>
              <a:rPr lang="fr-FR" sz="1600" dirty="0" err="1">
                <a:latin typeface="Cambria" panose="02040503050406030204" pitchFamily="18" charset="0"/>
              </a:rPr>
              <a:t>phenomena</a:t>
            </a:r>
            <a:r>
              <a:rPr lang="fr-FR" sz="1600" dirty="0">
                <a:latin typeface="Cambria" panose="02040503050406030204" pitchFamily="18" charset="0"/>
              </a:rPr>
              <a:t>  ..   </a:t>
            </a:r>
            <a:r>
              <a:rPr lang="fr-FR" sz="1600" dirty="0" err="1">
                <a:latin typeface="Cambria" panose="02040503050406030204" pitchFamily="18" charset="0"/>
              </a:rPr>
              <a:t>entanglements</a:t>
            </a:r>
            <a:r>
              <a:rPr lang="fr-FR" sz="1600" dirty="0">
                <a:latin typeface="Cambria" panose="02040503050406030204" pitchFamily="18" charset="0"/>
              </a:rPr>
              <a:t>  </a:t>
            </a:r>
            <a:r>
              <a:rPr lang="fr-FR" sz="1600" dirty="0" err="1">
                <a:latin typeface="Cambria" panose="02040503050406030204" pitchFamily="18" charset="0"/>
              </a:rPr>
              <a:t>necessary</a:t>
            </a:r>
            <a:r>
              <a:rPr lang="fr-FR" sz="1600" dirty="0">
                <a:latin typeface="Cambria" panose="02040503050406030204" pitchFamily="18" charset="0"/>
              </a:rPr>
              <a:t> to </a:t>
            </a:r>
            <a:r>
              <a:rPr lang="fr-FR" sz="1600" dirty="0" err="1">
                <a:latin typeface="Cambria" panose="02040503050406030204" pitchFamily="18" charset="0"/>
              </a:rPr>
              <a:t>be</a:t>
            </a:r>
            <a:r>
              <a:rPr lang="fr-FR" sz="1600" dirty="0">
                <a:latin typeface="Cambria" panose="02040503050406030204" pitchFamily="18" charset="0"/>
              </a:rPr>
              <a:t> </a:t>
            </a:r>
            <a:r>
              <a:rPr lang="fr-FR" sz="1600" dirty="0" err="1">
                <a:latin typeface="Cambria" panose="02040503050406030204" pitchFamily="18" charset="0"/>
              </a:rPr>
              <a:t>preserved</a:t>
            </a:r>
            <a:r>
              <a:rPr lang="fr-FR" sz="1600" dirty="0">
                <a:latin typeface="Cambria" panose="02040503050406030204" pitchFamily="18" charset="0"/>
              </a:rPr>
              <a:t> !!  </a:t>
            </a:r>
            <a:r>
              <a:rPr lang="fr-FR" sz="1600" dirty="0" err="1">
                <a:latin typeface="Cambria" panose="02040503050406030204" pitchFamily="18" charset="0"/>
              </a:rPr>
              <a:t>Here</a:t>
            </a:r>
            <a:r>
              <a:rPr lang="fr-FR" sz="1600" dirty="0">
                <a:latin typeface="Cambria" panose="02040503050406030204" pitchFamily="18" charset="0"/>
              </a:rPr>
              <a:t> a </a:t>
            </a:r>
            <a:r>
              <a:rPr lang="fr-FR" sz="1600" dirty="0" err="1">
                <a:latin typeface="Cambria" panose="02040503050406030204" pitchFamily="18" charset="0"/>
              </a:rPr>
              <a:t>sample</a:t>
            </a:r>
            <a:br>
              <a:rPr lang="fr-FR" sz="1600" dirty="0">
                <a:latin typeface="Cambria" panose="02040503050406030204" pitchFamily="18" charset="0"/>
              </a:rPr>
            </a:br>
            <a:r>
              <a:rPr lang="fr-FR" sz="1600" dirty="0">
                <a:latin typeface="Cambria" panose="02040503050406030204" pitchFamily="18" charset="0"/>
              </a:rPr>
              <a:t>https://</a:t>
            </a:r>
            <a:r>
              <a:rPr lang="fr-FR" sz="1600" dirty="0" err="1">
                <a:latin typeface="Cambria" panose="02040503050406030204" pitchFamily="18" charset="0"/>
              </a:rPr>
              <a:t>youtu.be</a:t>
            </a:r>
            <a:r>
              <a:rPr lang="fr-FR" sz="1600" dirty="0">
                <a:latin typeface="Cambria" panose="02040503050406030204" pitchFamily="18" charset="0"/>
              </a:rPr>
              <a:t>/hGC4nG0RqYI </a:t>
            </a:r>
            <a:r>
              <a:rPr lang="fr-FR" sz="1600" dirty="0">
                <a:latin typeface="Cambria" panose="02040503050406030204" pitchFamily="18" charset="0"/>
                <a:hlinkClick r:id="rId2"/>
              </a:rPr>
              <a:t>https://youtu.be/hGC4nG0RqYI</a:t>
            </a:r>
            <a:endParaRPr lang="fr-FR" sz="1600" dirty="0">
              <a:latin typeface="Cambria" panose="020405030504060302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1600" dirty="0" err="1">
                <a:latin typeface="Cambria" panose="02040503050406030204" pitchFamily="18" charset="0"/>
              </a:rPr>
              <a:t>Today</a:t>
            </a:r>
            <a:r>
              <a:rPr lang="fr-FR" sz="1600" dirty="0">
                <a:latin typeface="Cambria" panose="02040503050406030204" pitchFamily="18" charset="0"/>
              </a:rPr>
              <a:t> </a:t>
            </a:r>
            <a:r>
              <a:rPr lang="fr-FR" sz="1600" dirty="0" err="1">
                <a:latin typeface="Cambria" panose="02040503050406030204" pitchFamily="18" charset="0"/>
              </a:rPr>
              <a:t>with</a:t>
            </a:r>
            <a:r>
              <a:rPr lang="fr-FR" sz="1600" dirty="0">
                <a:latin typeface="Cambria" panose="02040503050406030204" pitchFamily="18" charset="0"/>
              </a:rPr>
              <a:t> smart phones and </a:t>
            </a:r>
            <a:r>
              <a:rPr lang="fr-FR" sz="1600" dirty="0" err="1">
                <a:latin typeface="Cambria" panose="02040503050406030204" pitchFamily="18" charset="0"/>
              </a:rPr>
              <a:t>giving</a:t>
            </a:r>
            <a:r>
              <a:rPr lang="fr-FR" sz="1600" dirty="0">
                <a:latin typeface="Cambria" panose="02040503050406030204" pitchFamily="18" charset="0"/>
              </a:rPr>
              <a:t> </a:t>
            </a:r>
            <a:r>
              <a:rPr lang="fr-FR" sz="1600" dirty="0" err="1">
                <a:latin typeface="Cambria" panose="02040503050406030204" pitchFamily="18" charset="0"/>
              </a:rPr>
              <a:t>agency</a:t>
            </a:r>
            <a:r>
              <a:rPr lang="fr-FR" sz="1600" dirty="0">
                <a:latin typeface="Cambria" panose="02040503050406030204" pitchFamily="18" charset="0"/>
              </a:rPr>
              <a:t> to 7 billion people and all animal and plants </a:t>
            </a:r>
            <a:r>
              <a:rPr lang="fr-FR" sz="1600" dirty="0" err="1">
                <a:latin typeface="Cambria" panose="02040503050406030204" pitchFamily="18" charset="0"/>
              </a:rPr>
              <a:t>with</a:t>
            </a:r>
            <a:r>
              <a:rPr lang="fr-FR" sz="1600" dirty="0">
                <a:latin typeface="Cambria" panose="02040503050406030204" pitchFamily="18" charset="0"/>
              </a:rPr>
              <a:t> </a:t>
            </a:r>
            <a:r>
              <a:rPr lang="fr-FR" sz="1600" dirty="0" err="1">
                <a:latin typeface="Cambria" panose="02040503050406030204" pitchFamily="18" charset="0"/>
              </a:rPr>
              <a:t>some</a:t>
            </a:r>
            <a:r>
              <a:rPr lang="fr-FR" sz="1600" dirty="0">
                <a:latin typeface="Cambria" panose="02040503050406030204" pitchFamily="18" charset="0"/>
              </a:rPr>
              <a:t> </a:t>
            </a:r>
            <a:r>
              <a:rPr lang="fr-FR" sz="1600" dirty="0" err="1">
                <a:latin typeface="Cambria" panose="02040503050406030204" pitchFamily="18" charset="0"/>
              </a:rPr>
              <a:t>apps</a:t>
            </a:r>
            <a:r>
              <a:rPr lang="fr-FR" sz="1600" dirty="0">
                <a:latin typeface="Cambria" panose="02040503050406030204" pitchFamily="18" charset="0"/>
              </a:rPr>
              <a:t> </a:t>
            </a:r>
            <a:r>
              <a:rPr lang="fr-FR" sz="1600" dirty="0" err="1">
                <a:latin typeface="Cambria" panose="02040503050406030204" pitchFamily="18" charset="0"/>
              </a:rPr>
              <a:t>we</a:t>
            </a:r>
            <a:r>
              <a:rPr lang="fr-FR" sz="1600" dirty="0">
                <a:latin typeface="Cambria" panose="02040503050406030204" pitchFamily="18" charset="0"/>
              </a:rPr>
              <a:t> </a:t>
            </a:r>
            <a:r>
              <a:rPr lang="fr-FR" sz="1600" dirty="0" err="1">
                <a:latin typeface="Cambria" panose="02040503050406030204" pitchFamily="18" charset="0"/>
              </a:rPr>
              <a:t>could</a:t>
            </a:r>
            <a:r>
              <a:rPr lang="fr-FR" sz="1600" dirty="0">
                <a:latin typeface="Cambria" panose="02040503050406030204" pitchFamily="18" charset="0"/>
              </a:rPr>
              <a:t> </a:t>
            </a:r>
            <a:r>
              <a:rPr lang="fr-FR" sz="1600" dirty="0" err="1">
                <a:latin typeface="Cambria" panose="02040503050406030204" pitchFamily="18" charset="0"/>
              </a:rPr>
              <a:t>validate</a:t>
            </a:r>
            <a:r>
              <a:rPr lang="fr-FR" sz="1600" dirty="0">
                <a:latin typeface="Cambria" panose="02040503050406030204" pitchFamily="18" charset="0"/>
              </a:rPr>
              <a:t> </a:t>
            </a:r>
            <a:r>
              <a:rPr lang="fr-FR" sz="1600" dirty="0" err="1">
                <a:latin typeface="Cambria" panose="02040503050406030204" pitchFamily="18" charset="0"/>
              </a:rPr>
              <a:t>them</a:t>
            </a:r>
            <a:r>
              <a:rPr lang="fr-FR" sz="1600" dirty="0">
                <a:latin typeface="Cambria" panose="02040503050406030204" pitchFamily="18" charset="0"/>
              </a:rPr>
              <a:t> </a:t>
            </a:r>
            <a:r>
              <a:rPr lang="fr-FR" sz="1600" dirty="0" err="1">
                <a:latin typeface="Cambria" panose="02040503050406030204" pitchFamily="18" charset="0"/>
              </a:rPr>
              <a:t>with</a:t>
            </a:r>
            <a:r>
              <a:rPr lang="fr-FR" sz="1600" dirty="0">
                <a:latin typeface="Cambria" panose="02040503050406030204" pitchFamily="18" charset="0"/>
              </a:rPr>
              <a:t> </a:t>
            </a:r>
            <a:r>
              <a:rPr lang="fr-FR" sz="1600" dirty="0" err="1">
                <a:latin typeface="Cambria" panose="02040503050406030204" pitchFamily="18" charset="0"/>
              </a:rPr>
              <a:t>knowledge</a:t>
            </a:r>
            <a:r>
              <a:rPr lang="fr-FR" sz="1600" dirty="0">
                <a:latin typeface="Cambria" panose="02040503050406030204" pitchFamily="18" charset="0"/>
              </a:rPr>
              <a:t> </a:t>
            </a:r>
            <a:r>
              <a:rPr lang="fr-FR" sz="1600" dirty="0" err="1">
                <a:latin typeface="Cambria" panose="02040503050406030204" pitchFamily="18" charset="0"/>
              </a:rPr>
              <a:t>with</a:t>
            </a:r>
            <a:r>
              <a:rPr lang="fr-FR" sz="1600" dirty="0">
                <a:latin typeface="Cambria" panose="02040503050406030204" pitchFamily="18" charset="0"/>
              </a:rPr>
              <a:t> </a:t>
            </a:r>
            <a:r>
              <a:rPr lang="fr-FR" sz="1600" dirty="0" err="1">
                <a:latin typeface="Cambria" panose="02040503050406030204" pitchFamily="18" charset="0"/>
              </a:rPr>
              <a:t>scientific</a:t>
            </a:r>
            <a:r>
              <a:rPr lang="fr-FR" sz="1600" dirty="0">
                <a:latin typeface="Cambria" panose="02040503050406030204" pitchFamily="18" charset="0"/>
              </a:rPr>
              <a:t> </a:t>
            </a:r>
            <a:r>
              <a:rPr lang="fr-FR" sz="1600" dirty="0" err="1">
                <a:latin typeface="Cambria" panose="02040503050406030204" pitchFamily="18" charset="0"/>
              </a:rPr>
              <a:t>knowledge</a:t>
            </a:r>
            <a:r>
              <a:rPr lang="fr-FR" sz="1600" dirty="0">
                <a:latin typeface="Cambria" panose="02040503050406030204" pitchFamily="18" charset="0"/>
              </a:rPr>
              <a:t> and </a:t>
            </a:r>
            <a:r>
              <a:rPr lang="fr-FR" sz="1600" dirty="0" err="1">
                <a:latin typeface="Cambria" panose="02040503050406030204" pitchFamily="18" charset="0"/>
              </a:rPr>
              <a:t>reward</a:t>
            </a:r>
            <a:r>
              <a:rPr lang="fr-FR" sz="1600" dirty="0">
                <a:latin typeface="Cambria" panose="02040503050406030204" pitchFamily="18" charset="0"/>
              </a:rPr>
              <a:t> all </a:t>
            </a:r>
            <a:r>
              <a:rPr lang="fr-FR" sz="1600" dirty="0" err="1">
                <a:latin typeface="Cambria" panose="02040503050406030204" pitchFamily="18" charset="0"/>
              </a:rPr>
              <a:t>comunitues</a:t>
            </a:r>
            <a:r>
              <a:rPr lang="fr-FR" sz="1600" dirty="0">
                <a:latin typeface="Cambria" panose="02040503050406030204" pitchFamily="18" charset="0"/>
              </a:rPr>
              <a:t> </a:t>
            </a:r>
            <a:r>
              <a:rPr lang="fr-FR" sz="1600" dirty="0" err="1">
                <a:latin typeface="Cambria" panose="02040503050406030204" pitchFamily="18" charset="0"/>
              </a:rPr>
              <a:t>economically</a:t>
            </a:r>
            <a:r>
              <a:rPr lang="fr-FR" sz="1600" dirty="0">
                <a:latin typeface="Cambria" panose="02040503050406030204" pitchFamily="18" charset="0"/>
              </a:rPr>
              <a:t> more </a:t>
            </a:r>
            <a:r>
              <a:rPr lang="fr-FR" sz="1600" dirty="0" err="1">
                <a:latin typeface="Cambria" panose="02040503050406030204" pitchFamily="18" charset="0"/>
              </a:rPr>
              <a:t>equal</a:t>
            </a:r>
            <a:r>
              <a:rPr lang="fr-FR" sz="1600" dirty="0">
                <a:latin typeface="Cambria" panose="02040503050406030204" pitchFamily="18" charset="0"/>
              </a:rPr>
              <a:t> ..</a:t>
            </a:r>
            <a:br>
              <a:rPr lang="fr-FR" sz="1600" dirty="0">
                <a:latin typeface="Cambria" panose="02040503050406030204" pitchFamily="18" charset="0"/>
              </a:rPr>
            </a:br>
            <a:r>
              <a:rPr lang="fr-FR" sz="1600" dirty="0">
                <a:latin typeface="Cambria" panose="02040503050406030204" pitchFamily="18" charset="0"/>
              </a:rPr>
              <a:t>And </a:t>
            </a:r>
            <a:r>
              <a:rPr lang="fr-FR" sz="1600" dirty="0" err="1">
                <a:latin typeface="Cambria" panose="02040503050406030204" pitchFamily="18" charset="0"/>
              </a:rPr>
              <a:t>re</a:t>
            </a:r>
            <a:r>
              <a:rPr lang="fr-FR" sz="1600" dirty="0">
                <a:latin typeface="Cambria" panose="02040503050406030204" pitchFamily="18" charset="0"/>
              </a:rPr>
              <a:t> </a:t>
            </a:r>
            <a:r>
              <a:rPr lang="fr-FR" sz="1600" dirty="0" err="1">
                <a:latin typeface="Cambria" panose="02040503050406030204" pitchFamily="18" charset="0"/>
              </a:rPr>
              <a:t>sensing</a:t>
            </a:r>
            <a:r>
              <a:rPr lang="fr-FR" sz="1600" dirty="0">
                <a:latin typeface="Cambria" panose="02040503050406030204" pitchFamily="18" charset="0"/>
              </a:rPr>
              <a:t> </a:t>
            </a:r>
            <a:r>
              <a:rPr lang="fr-FR" sz="1600" dirty="0" err="1">
                <a:latin typeface="Cambria" panose="02040503050406030204" pitchFamily="18" charset="0"/>
              </a:rPr>
              <a:t>this</a:t>
            </a:r>
            <a:r>
              <a:rPr lang="fr-FR" sz="1600" dirty="0">
                <a:latin typeface="Cambria" panose="02040503050406030204" pitchFamily="18" charset="0"/>
              </a:rPr>
              <a:t> </a:t>
            </a:r>
            <a:r>
              <a:rPr lang="fr-FR" sz="1600" dirty="0" err="1">
                <a:latin typeface="Cambria" panose="02040503050406030204" pitchFamily="18" charset="0"/>
              </a:rPr>
              <a:t>climate</a:t>
            </a:r>
            <a:r>
              <a:rPr lang="fr-FR" sz="1600" dirty="0">
                <a:latin typeface="Cambria" panose="02040503050406030204" pitchFamily="18" charset="0"/>
              </a:rPr>
              <a:t> </a:t>
            </a:r>
            <a:r>
              <a:rPr lang="fr-FR" sz="1600" dirty="0" err="1">
                <a:latin typeface="Cambria" panose="02040503050406030204" pitchFamily="18" charset="0"/>
              </a:rPr>
              <a:t>crisis</a:t>
            </a:r>
            <a:r>
              <a:rPr lang="fr-FR" sz="1600" dirty="0">
                <a:latin typeface="Cambria" panose="02040503050406030204" pitchFamily="18" charset="0"/>
              </a:rPr>
              <a:t> …</a:t>
            </a:r>
            <a:br>
              <a:rPr lang="fr-FR" sz="1600" dirty="0">
                <a:latin typeface="Cambria" panose="02040503050406030204" pitchFamily="18" charset="0"/>
              </a:rPr>
            </a:br>
            <a:endParaRPr lang="fr-FR" sz="16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fr-FR" sz="1800" dirty="0">
                <a:solidFill>
                  <a:srgbClr val="FF0000"/>
                </a:solidFill>
                <a:latin typeface="Cambria" panose="02040503050406030204" pitchFamily="18" charset="0"/>
                <a:sym typeface="Wingdings" pitchFamily="2" charset="2"/>
              </a:rPr>
              <a:t>  </a:t>
            </a:r>
            <a:r>
              <a:rPr lang="fr-FR" sz="1800" dirty="0">
                <a:solidFill>
                  <a:srgbClr val="FF0000"/>
                </a:solidFill>
                <a:latin typeface="Cambria" panose="02040503050406030204" pitchFamily="18" charset="0"/>
              </a:rPr>
              <a:t>an Art and Science exhibition ? </a:t>
            </a:r>
            <a:br>
              <a:rPr lang="fr-FR" sz="1800" dirty="0">
                <a:solidFill>
                  <a:srgbClr val="FF0000"/>
                </a:solidFill>
                <a:latin typeface="Cambria" panose="02040503050406030204" pitchFamily="18" charset="0"/>
              </a:rPr>
            </a:br>
            <a:endParaRPr lang="en-GB" sz="18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448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630A6D5-C336-9443-9D7B-64CA9C5F0922}"/>
              </a:ext>
            </a:extLst>
          </p:cNvPr>
          <p:cNvSpPr txBox="1"/>
          <p:nvPr/>
        </p:nvSpPr>
        <p:spPr>
          <a:xfrm>
            <a:off x="4536057" y="253815"/>
            <a:ext cx="3919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Cambria" panose="02040503050406030204" pitchFamily="18" charset="0"/>
              </a:rPr>
              <a:t>A multinational effort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1782F07-B10F-2641-AA15-97875CC2977B}"/>
              </a:ext>
            </a:extLst>
          </p:cNvPr>
          <p:cNvSpPr txBox="1"/>
          <p:nvPr/>
        </p:nvSpPr>
        <p:spPr>
          <a:xfrm>
            <a:off x="321972" y="1146048"/>
            <a:ext cx="1032885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400" dirty="0">
                <a:latin typeface="Cambria" panose="02040503050406030204" pitchFamily="18" charset="0"/>
              </a:rPr>
              <a:t>Belgium ( </a:t>
            </a:r>
            <a:r>
              <a:rPr lang="en-GB" sz="2400" dirty="0" err="1">
                <a:latin typeface="Cambria" panose="02040503050406030204" pitchFamily="18" charset="0"/>
              </a:rPr>
              <a:t>UCLouvain</a:t>
            </a:r>
            <a:r>
              <a:rPr lang="en-GB" sz="2400" dirty="0">
                <a:latin typeface="Cambria" panose="02040503050406030204" pitchFamily="18" charset="0"/>
              </a:rPr>
              <a:t>, Ghent)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>
                <a:latin typeface="Cambria" panose="02040503050406030204" pitchFamily="18" charset="0"/>
              </a:rPr>
              <a:t>Czech Republic (IEAP/CTU)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>
                <a:latin typeface="Cambria" panose="02040503050406030204" pitchFamily="18" charset="0"/>
              </a:rPr>
              <a:t>Germany (KIT,GFZ, </a:t>
            </a:r>
            <a:r>
              <a:rPr lang="en-GB" sz="2400" dirty="0" err="1">
                <a:latin typeface="Cambria" panose="02040503050406030204" pitchFamily="18" charset="0"/>
              </a:rPr>
              <a:t>Saraceno</a:t>
            </a:r>
            <a:r>
              <a:rPr lang="en-GB" sz="2400" dirty="0">
                <a:latin typeface="Cambria" panose="02040503050406030204" pitchFamily="18" charset="0"/>
              </a:rPr>
              <a:t> GmbH)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>
                <a:latin typeface="Cambria" panose="02040503050406030204" pitchFamily="18" charset="0"/>
              </a:rPr>
              <a:t>Greece (NOA, Democritus)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>
                <a:latin typeface="Cambria" panose="02040503050406030204" pitchFamily="18" charset="0"/>
              </a:rPr>
              <a:t>Finland (</a:t>
            </a:r>
            <a:r>
              <a:rPr lang="en-GB" sz="2400" dirty="0" err="1">
                <a:latin typeface="Cambria" panose="02040503050406030204" pitchFamily="18" charset="0"/>
              </a:rPr>
              <a:t>CAliiolab</a:t>
            </a:r>
            <a:r>
              <a:rPr lang="en-GB" sz="2400" dirty="0">
                <a:latin typeface="Cambria" panose="02040503050406030204" pitchFamily="18" charset="0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>
                <a:latin typeface="Cambria" panose="02040503050406030204" pitchFamily="18" charset="0"/>
              </a:rPr>
              <a:t>France (CEA, CNRS, IPGP, IP2I, </a:t>
            </a:r>
            <a:r>
              <a:rPr lang="en-GB" sz="2400" dirty="0" err="1">
                <a:latin typeface="Cambria" panose="02040503050406030204" pitchFamily="18" charset="0"/>
              </a:rPr>
              <a:t>UdP</a:t>
            </a:r>
            <a:r>
              <a:rPr lang="en-GB" sz="2400" dirty="0">
                <a:latin typeface="Cambria" panose="02040503050406030204" pitchFamily="18" charset="0"/>
              </a:rPr>
              <a:t>, LSM, LSSB)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>
                <a:latin typeface="Cambria" panose="02040503050406030204" pitchFamily="18" charset="0"/>
              </a:rPr>
              <a:t>Hungary (Wigner RCP)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>
                <a:latin typeface="Cambria" panose="02040503050406030204" pitchFamily="18" charset="0"/>
              </a:rPr>
              <a:t>Island (</a:t>
            </a:r>
            <a:r>
              <a:rPr lang="en-GB" sz="2400" dirty="0" err="1">
                <a:latin typeface="Cambria" panose="02040503050406030204" pitchFamily="18" charset="0"/>
              </a:rPr>
              <a:t>Landsvirkjun</a:t>
            </a:r>
            <a:r>
              <a:rPr lang="en-GB" sz="2400" dirty="0">
                <a:latin typeface="Cambria" panose="02040503050406030204" pitchFamily="18" charset="0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>
                <a:latin typeface="Cambria" panose="02040503050406030204" pitchFamily="18" charset="0"/>
              </a:rPr>
              <a:t>Italy (INFN, INGV, EGO, LNGS)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>
                <a:latin typeface="Cambria" panose="02040503050406030204" pitchFamily="18" charset="0"/>
              </a:rPr>
              <a:t>Netherlands (Utrecht, Radboud, TNO)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>
                <a:latin typeface="Cambria" panose="02040503050406030204" pitchFamily="18" charset="0"/>
              </a:rPr>
              <a:t>Poland (CAMK, INGPAN)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>
                <a:latin typeface="Cambria" panose="02040503050406030204" pitchFamily="18" charset="0"/>
              </a:rPr>
              <a:t>Portugal (LIP)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>
                <a:latin typeface="Cambria" panose="02040503050406030204" pitchFamily="18" charset="0"/>
              </a:rPr>
              <a:t>Spain (</a:t>
            </a:r>
            <a:r>
              <a:rPr lang="en-GB" sz="2400" dirty="0" err="1">
                <a:latin typeface="Cambria" panose="02040503050406030204" pitchFamily="18" charset="0"/>
              </a:rPr>
              <a:t>Agencia</a:t>
            </a:r>
            <a:r>
              <a:rPr lang="en-GB" sz="2400" dirty="0">
                <a:latin typeface="Cambria" panose="02040503050406030204" pitchFamily="18" charset="0"/>
              </a:rPr>
              <a:t> </a:t>
            </a:r>
            <a:r>
              <a:rPr lang="en-GB" sz="2400" dirty="0" err="1">
                <a:latin typeface="Cambria" panose="02040503050406030204" pitchFamily="18" charset="0"/>
              </a:rPr>
              <a:t>Estatal</a:t>
            </a:r>
            <a:r>
              <a:rPr lang="en-GB" sz="2400" dirty="0">
                <a:latin typeface="Cambria" panose="02040503050406030204" pitchFamily="18" charset="0"/>
              </a:rPr>
              <a:t> CS DS, CSIC, LSC)	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>
                <a:latin typeface="Cambria" panose="02040503050406030204" pitchFamily="18" charset="0"/>
              </a:rPr>
              <a:t>UK (</a:t>
            </a:r>
            <a:r>
              <a:rPr lang="en-GB" sz="2400" dirty="0" err="1">
                <a:latin typeface="Cambria" panose="02040503050406030204" pitchFamily="18" charset="0"/>
              </a:rPr>
              <a:t>Boulby</a:t>
            </a:r>
            <a:r>
              <a:rPr lang="en-GB" sz="2400" dirty="0">
                <a:latin typeface="Cambria" panose="02040503050406030204" pitchFamily="18" charset="0"/>
              </a:rPr>
              <a:t>)</a:t>
            </a:r>
            <a:r>
              <a:rPr lang="en-GB" sz="2400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5238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CD021B-3477-0B4D-982F-62F4BBCD6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4763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0070C0"/>
                </a:solidFill>
              </a:rPr>
              <a:t>Next steps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39151F-F475-5F43-8652-6B0FE5542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096" y="1398904"/>
            <a:ext cx="6781800" cy="4684903"/>
          </a:xfrm>
        </p:spPr>
        <p:txBody>
          <a:bodyPr>
            <a:normAutofit lnSpcReduction="10000"/>
          </a:bodyPr>
          <a:lstStyle/>
          <a:p>
            <a:r>
              <a:rPr lang="en-GB" sz="2600" dirty="0">
                <a:latin typeface="Cambria" panose="02040503050406030204" pitchFamily="18" charset="0"/>
              </a:rPr>
              <a:t>A workshop Astro-GEO in Spring (funds AHEAD2020) </a:t>
            </a:r>
          </a:p>
          <a:p>
            <a:pPr lvl="1"/>
            <a:r>
              <a:rPr lang="en-GB" sz="2600" dirty="0">
                <a:latin typeface="Cambria" panose="02040503050406030204" pitchFamily="18" charset="0"/>
              </a:rPr>
              <a:t>Independently of the INFRATECH call but in synergy</a:t>
            </a:r>
          </a:p>
          <a:p>
            <a:pPr lvl="1"/>
            <a:r>
              <a:rPr lang="en-GB" sz="2600" dirty="0">
                <a:latin typeface="Cambria" panose="02040503050406030204" pitchFamily="18" charset="0"/>
              </a:rPr>
              <a:t>As it was organised in January 2019</a:t>
            </a:r>
          </a:p>
          <a:p>
            <a:pPr lvl="2"/>
            <a:r>
              <a:rPr lang="fr-FR" sz="2600" dirty="0">
                <a:latin typeface="Cambria" panose="02040503050406030204" pitchFamily="18" charset="0"/>
                <a:hlinkClick r:id="rId2"/>
              </a:rPr>
              <a:t>https://www.appec.org/news/workshop-on-observatory-synergies-for-astroparticle-physics-and-geoscience-2</a:t>
            </a:r>
            <a:endParaRPr lang="fr-FR" sz="2600" dirty="0">
              <a:latin typeface="Cambria" panose="02040503050406030204" pitchFamily="18" charset="0"/>
            </a:endParaRPr>
          </a:p>
          <a:p>
            <a:pPr lvl="2"/>
            <a:r>
              <a:rPr lang="en-GB" sz="2600" dirty="0">
                <a:latin typeface="Cambria" panose="02040503050406030204" pitchFamily="18" charset="0"/>
              </a:rPr>
              <a:t>Included in APPEC supported manifestations?</a:t>
            </a:r>
            <a:endParaRPr lang="fr-FR" sz="2600" dirty="0">
              <a:latin typeface="Cambria" panose="02040503050406030204" pitchFamily="18" charset="0"/>
            </a:endParaRPr>
          </a:p>
          <a:p>
            <a:r>
              <a:rPr lang="fr-FR" sz="2600" dirty="0">
                <a:latin typeface="Cambria" panose="02040503050406030204" pitchFamily="18" charset="0"/>
              </a:rPr>
              <a:t>A </a:t>
            </a:r>
            <a:r>
              <a:rPr lang="fr-FR" sz="2600" dirty="0" err="1">
                <a:latin typeface="Cambria" panose="02040503050406030204" pitchFamily="18" charset="0"/>
              </a:rPr>
              <a:t>complementarity</a:t>
            </a:r>
            <a:r>
              <a:rPr lang="fr-FR" sz="2600" dirty="0">
                <a:latin typeface="Cambria" panose="02040503050406030204" pitchFamily="18" charset="0"/>
              </a:rPr>
              <a:t> effort </a:t>
            </a:r>
            <a:r>
              <a:rPr lang="fr-FR" sz="2600" dirty="0" err="1">
                <a:latin typeface="Cambria" panose="02040503050406030204" pitchFamily="18" charset="0"/>
              </a:rPr>
              <a:t>that</a:t>
            </a:r>
            <a:r>
              <a:rPr lang="fr-FR" sz="2600" dirty="0">
                <a:latin typeface="Cambria" panose="02040503050406030204" pitchFamily="18" charset="0"/>
              </a:rPr>
              <a:t> </a:t>
            </a:r>
            <a:r>
              <a:rPr lang="fr-FR" sz="2600" dirty="0" err="1">
                <a:latin typeface="Cambria" panose="02040503050406030204" pitchFamily="18" charset="0"/>
              </a:rPr>
              <a:t>is</a:t>
            </a:r>
            <a:r>
              <a:rPr lang="fr-FR" sz="2600" dirty="0">
                <a:latin typeface="Cambria" panose="02040503050406030204" pitchFamily="18" charset="0"/>
              </a:rPr>
              <a:t> over 10 </a:t>
            </a:r>
            <a:r>
              <a:rPr lang="fr-FR" sz="2600" dirty="0" err="1">
                <a:latin typeface="Cambria" panose="02040503050406030204" pitchFamily="18" charset="0"/>
              </a:rPr>
              <a:t>years</a:t>
            </a:r>
            <a:r>
              <a:rPr lang="fr-FR" sz="2600" dirty="0">
                <a:latin typeface="Cambria" panose="02040503050406030204" pitchFamily="18" charset="0"/>
              </a:rPr>
              <a:t> </a:t>
            </a:r>
            <a:r>
              <a:rPr lang="fr-FR" sz="2600" dirty="0" err="1">
                <a:latin typeface="Cambria" panose="02040503050406030204" pitchFamily="18" charset="0"/>
              </a:rPr>
              <a:t>old</a:t>
            </a:r>
            <a:r>
              <a:rPr lang="fr-FR" sz="2600" dirty="0">
                <a:latin typeface="Cambria" panose="02040503050406030204" pitchFamily="18" charset="0"/>
              </a:rPr>
              <a:t> </a:t>
            </a:r>
            <a:r>
              <a:rPr lang="fr-FR" sz="2600" dirty="0">
                <a:latin typeface="Cambria" panose="02040503050406030204" pitchFamily="18" charset="0"/>
                <a:sym typeface="Wingdings" pitchFamily="2" charset="2"/>
              </a:rPr>
              <a:t></a:t>
            </a:r>
            <a:endParaRPr lang="en-GB" sz="2600" dirty="0">
              <a:latin typeface="Cambria" panose="02040503050406030204" pitchFamily="18" charset="0"/>
            </a:endParaRPr>
          </a:p>
          <a:p>
            <a:pPr lvl="1"/>
            <a:endParaRPr lang="en-GB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FE773AB-FCA4-3946-9DA6-C170820A5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7256" y="651915"/>
            <a:ext cx="4047569" cy="572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63452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925</Words>
  <Application>Microsoft Macintosh PowerPoint</Application>
  <PresentationFormat>Grand écran</PresentationFormat>
  <Paragraphs>125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Cambria</vt:lpstr>
      <vt:lpstr>Wingdings</vt:lpstr>
      <vt:lpstr>Thème Office</vt:lpstr>
      <vt:lpstr>Présentation PowerPoint</vt:lpstr>
      <vt:lpstr>Présentation PowerPoint</vt:lpstr>
      <vt:lpstr>Présentation PowerPoint</vt:lpstr>
      <vt:lpstr>Industrialisation </vt:lpstr>
      <vt:lpstr>Sustainability </vt:lpstr>
      <vt:lpstr>WP3   strategies, dissemination, communication, art and science.</vt:lpstr>
      <vt:lpstr>Art and Science T. Saraceno proposal</vt:lpstr>
      <vt:lpstr>Présentation PowerPoint</vt:lpstr>
      <vt:lpstr>Next steps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stavros katsanevas</dc:creator>
  <cp:lastModifiedBy>stavros katsanevas</cp:lastModifiedBy>
  <cp:revision>30</cp:revision>
  <dcterms:created xsi:type="dcterms:W3CDTF">2022-01-01T15:03:58Z</dcterms:created>
  <dcterms:modified xsi:type="dcterms:W3CDTF">2022-01-20T06:31:34Z</dcterms:modified>
</cp:coreProperties>
</file>