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20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284E6DC-486C-4EB3-BDA2-39FC62A08F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53D7B9E-01FC-40F3-8B7E-ECD0DDF6C9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0132AC4-022F-4C05-AC63-7C9505D9B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8C701-2C78-4B79-B422-B4D1BF7184E8}" type="datetimeFigureOut">
              <a:rPr lang="it-IT" smtClean="0"/>
              <a:t>18/01/22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D0F1265-E9E1-4E96-AF37-EBB06E49C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54DD738-BE58-4712-99DC-967E91CF2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C1E86-8F28-492A-AD29-20980078FA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5362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F9F608C-CD7B-4427-AC00-1863CBF5E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473AA9A-6DFB-46C0-A48D-611AC12F7A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153201D-528D-47F6-8C5F-B49D3D7A6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8C701-2C78-4B79-B422-B4D1BF7184E8}" type="datetimeFigureOut">
              <a:rPr lang="it-IT" smtClean="0"/>
              <a:t>18/01/22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7EE9D68-DA09-414D-A0C8-F90104770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BABEC6C-9C8A-481A-8334-4C6923015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C1E86-8F28-492A-AD29-20980078FA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5996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B2CB2043-CD20-43C9-8A76-4B46779EB0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27D90EC-93BF-4989-AE4B-24FA3CCAEE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03E22CE-4D57-4912-82B6-4EB75039E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8C701-2C78-4B79-B422-B4D1BF7184E8}" type="datetimeFigureOut">
              <a:rPr lang="it-IT" smtClean="0"/>
              <a:t>18/01/22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19789A3-C1C0-46C3-B669-FF1C7D7C7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F111D7C-E343-482E-8A49-DCE4287CE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C1E86-8F28-492A-AD29-20980078FA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8373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B08FC26-E8CE-4F6F-9D54-D7EC67044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7BF8686-EA7A-4448-BE9D-2A259D3DA5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3DFBE0A-647F-4BEA-BED5-A2AEEF147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8C701-2C78-4B79-B422-B4D1BF7184E8}" type="datetimeFigureOut">
              <a:rPr lang="it-IT" smtClean="0"/>
              <a:t>18/01/22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0606403-C6A4-47C6-83FF-86428E49E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455F494-9EC4-4367-9A28-8B03CE178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C1E86-8F28-492A-AD29-20980078FA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5730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34E5BE9-0F92-4833-B73D-6CA5E86D9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2667B27-0A5E-474D-ADBC-8E78174CFB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CFF6A63-3648-41EB-BA47-32EC56F11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8C701-2C78-4B79-B422-B4D1BF7184E8}" type="datetimeFigureOut">
              <a:rPr lang="it-IT" smtClean="0"/>
              <a:t>18/01/22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3A55A84-63B6-4EB8-8351-B463F324C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290DD6E-B1E8-4963-9131-B7D2D0B71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C1E86-8F28-492A-AD29-20980078FA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1009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B8EBFED-06CF-42E3-BC1C-123537D7F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0BF13CF-3F80-4BB7-AECB-77FB5D0D4B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3B38905-1469-46BA-83AF-62B544C184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7A928C1-05C6-405B-BAFC-17CE4CDD9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8C701-2C78-4B79-B422-B4D1BF7184E8}" type="datetimeFigureOut">
              <a:rPr lang="it-IT" smtClean="0"/>
              <a:t>18/01/22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2770AC9-AD45-47B0-8B3F-5A6F48F95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2C5494D-C819-4383-97AA-19BAB3581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C1E86-8F28-492A-AD29-20980078FA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8236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79BF3FC-1124-48CA-A28F-DA56D7AB9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EC95E1D-7CB8-49D9-B29D-5707ED5C0E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1B846A3-D254-4564-98A5-2EF5007BAE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834F8D85-2EE0-4411-BE51-5E3AB89203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3F1DE704-45E6-41E6-A123-F2BA48E3E7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84956168-86A2-48B6-A0A6-B377F1293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8C701-2C78-4B79-B422-B4D1BF7184E8}" type="datetimeFigureOut">
              <a:rPr lang="it-IT" smtClean="0"/>
              <a:t>18/01/22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695E1C29-5DC4-4F81-8FF6-5F4079024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A8C6E180-CB74-4FF9-AC25-48F03C1DF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C1E86-8F28-492A-AD29-20980078FA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1697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84A4B5F-3D35-43D3-AD93-66A5A4BDA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54AC37D0-CDAC-498C-AB4F-7994F2849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8C701-2C78-4B79-B422-B4D1BF7184E8}" type="datetimeFigureOut">
              <a:rPr lang="it-IT" smtClean="0"/>
              <a:t>18/01/22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106F2BD-2396-4418-86CA-0E3A70458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F2C68BA7-D508-4A87-82E8-4B2EE25A8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C1E86-8F28-492A-AD29-20980078FA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9661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DFBBE0B4-68EF-421D-8E82-4DF1254DD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8C701-2C78-4B79-B422-B4D1BF7184E8}" type="datetimeFigureOut">
              <a:rPr lang="it-IT" smtClean="0"/>
              <a:t>18/01/22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1B90DB67-1C4E-4D1B-9D43-6A000C2AE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35915D3-F409-49B8-A21D-6105C78F5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C1E86-8F28-492A-AD29-20980078FA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3869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873710F-D717-40E1-BF6F-749F4D313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A7F7680-7D44-4EE3-8207-D02524E285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3519919-0025-48B5-A889-B49F4A5D89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A3CF3A5-D1D1-400C-96C6-A4F83C830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8C701-2C78-4B79-B422-B4D1BF7184E8}" type="datetimeFigureOut">
              <a:rPr lang="it-IT" smtClean="0"/>
              <a:t>18/01/22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26CD81F-3B8F-4084-9628-CCFE2BC8C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CB837E1-DFC7-4CAF-8654-610E60B7B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C1E86-8F28-492A-AD29-20980078FA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4979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27FC30F-2226-4B15-A2B2-3D626247B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3A3A7F4C-6460-472A-818B-EDD4CAE219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16D35A8-2FDD-4E50-9CD1-F532B3E67A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0B2284A-CA84-42C7-B4B3-52F0BD296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8C701-2C78-4B79-B422-B4D1BF7184E8}" type="datetimeFigureOut">
              <a:rPr lang="it-IT" smtClean="0"/>
              <a:t>18/01/22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7B2D694-7F2C-4675-B43A-E77EF2BAB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5D417FB-1921-4C06-B39F-D68390277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C1E86-8F28-492A-AD29-20980078FA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5718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9E574C49-EB30-42A0-95FC-F0C0AECCE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BDE0B19-CE08-4023-AB8B-467C73A0C2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414237C-3BDE-4CA5-A463-ADBF97D867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8C701-2C78-4B79-B422-B4D1BF7184E8}" type="datetimeFigureOut">
              <a:rPr lang="it-IT" smtClean="0"/>
              <a:t>18/01/22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9D12E96-D0D4-46E0-A727-D242C54EF0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B0F893F-DC08-4184-82BA-7197C2786B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C1E86-8F28-492A-AD29-20980078FA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924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10D0B990-30D8-4120-920D-A90452CAC539}"/>
              </a:ext>
            </a:extLst>
          </p:cNvPr>
          <p:cNvSpPr txBox="1"/>
          <p:nvPr/>
        </p:nvSpPr>
        <p:spPr>
          <a:xfrm>
            <a:off x="63122" y="127493"/>
            <a:ext cx="42931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/>
              <a:t>APOGEIA - MUOGRAPHY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292D45C2-B433-4660-B990-093FF7780C4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9912" y="246248"/>
            <a:ext cx="1641524" cy="741969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023391C5-C7FE-4AB8-9797-E45F5E491914}"/>
              </a:ext>
            </a:extLst>
          </p:cNvPr>
          <p:cNvSpPr txBox="1"/>
          <p:nvPr/>
        </p:nvSpPr>
        <p:spPr>
          <a:xfrm>
            <a:off x="63122" y="712268"/>
            <a:ext cx="1172929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LNGS interested in WP7 : Volcanology &amp; Geosciences – Underground Target and site characterization</a:t>
            </a:r>
          </a:p>
          <a:p>
            <a:r>
              <a:rPr lang="en-GB" sz="1600" dirty="0"/>
              <a:t>Reference: Nicola </a:t>
            </a:r>
            <a:r>
              <a:rPr lang="en-GB" sz="1600" dirty="0" err="1"/>
              <a:t>D’Ambrosio</a:t>
            </a:r>
            <a:endParaRPr lang="en-GB" sz="1600" dirty="0"/>
          </a:p>
          <a:p>
            <a:endParaRPr lang="en-GB" sz="1600" dirty="0"/>
          </a:p>
          <a:p>
            <a:pPr marL="457200" indent="-457200">
              <a:buAutoNum type="arabicParenR"/>
            </a:pPr>
            <a:r>
              <a:rPr lang="en-GB" sz="1600" dirty="0"/>
              <a:t>Proposal : use of the Nuclear Emulsion detector as muons detector</a:t>
            </a:r>
          </a:p>
          <a:p>
            <a:r>
              <a:rPr lang="en-GB" sz="1600" dirty="0"/>
              <a:t>   Volcano </a:t>
            </a:r>
            <a:r>
              <a:rPr lang="en-GB" sz="1600" dirty="0" err="1"/>
              <a:t>muography</a:t>
            </a:r>
            <a:r>
              <a:rPr lang="en-GB" sz="1600" dirty="0"/>
              <a:t> (e.g. Stromboli, ….), study of underground cavities and archaeological sites characterization</a:t>
            </a:r>
          </a:p>
          <a:p>
            <a:endParaRPr lang="en-GB" sz="1600" dirty="0"/>
          </a:p>
          <a:p>
            <a:r>
              <a:rPr lang="en-GB" sz="1600" dirty="0"/>
              <a:t>2) The LNGS Electronic Workshop is interested in a collaboration for development and test of proposed electronic muon  </a:t>
            </a:r>
          </a:p>
          <a:p>
            <a:r>
              <a:rPr lang="en-GB" sz="1600" dirty="0"/>
              <a:t>     detectors.</a:t>
            </a:r>
          </a:p>
          <a:p>
            <a:r>
              <a:rPr lang="en-GB" sz="1600" dirty="0"/>
              <a:t>     Our Electronic Workshop has a huge experience in this field.</a:t>
            </a:r>
          </a:p>
          <a:p>
            <a:endParaRPr lang="en-GB" sz="1600" dirty="0"/>
          </a:p>
          <a:p>
            <a:r>
              <a:rPr lang="en-GB" sz="1600" dirty="0"/>
              <a:t>At LNGS is operative the Emulsion scanning facility and emulsion development laboratory </a:t>
            </a:r>
          </a:p>
          <a:p>
            <a:r>
              <a:rPr lang="en-GB" sz="1600" dirty="0"/>
              <a:t>used for emulsion analysis of the OPERA experiment, analysis of the emulsion used as a detector in the study of Stromboli </a:t>
            </a:r>
          </a:p>
          <a:p>
            <a:r>
              <a:rPr lang="en-GB" sz="1600" dirty="0"/>
              <a:t>volcano in collaboration with INFN-NA and Japanese groups.  Part of this facility is actually used for </a:t>
            </a:r>
            <a:r>
              <a:rPr lang="en-GB" sz="1600" dirty="0" err="1"/>
              <a:t>NEWSdm</a:t>
            </a:r>
            <a:r>
              <a:rPr lang="en-GB" sz="1600" dirty="0"/>
              <a:t> R&amp;D project, the other part of the facility can be used for WP7 proposal with a proper upgrade.</a:t>
            </a:r>
          </a:p>
          <a:p>
            <a:endParaRPr lang="en-GB" sz="1600" dirty="0"/>
          </a:p>
          <a:p>
            <a:r>
              <a:rPr lang="en-GB" sz="1600" dirty="0"/>
              <a:t>Recently we started also a new collaboration with INFN-NA group the use the emulsion for of underground </a:t>
            </a:r>
          </a:p>
          <a:p>
            <a:r>
              <a:rPr lang="en-GB" sz="1600" dirty="0"/>
              <a:t>cavities and archaeological sites characterization</a:t>
            </a:r>
          </a:p>
          <a:p>
            <a:endParaRPr lang="en-GB" sz="1600" dirty="0"/>
          </a:p>
          <a:p>
            <a:r>
              <a:rPr lang="en-GB" sz="1600" dirty="0"/>
              <a:t>Preliminary funding requests: </a:t>
            </a:r>
            <a:r>
              <a:rPr lang="en-GB" sz="1600"/>
              <a:t>184 k€</a:t>
            </a:r>
            <a:endParaRPr lang="en-GB" sz="1600" dirty="0"/>
          </a:p>
          <a:p>
            <a:pPr marL="342900" indent="-342900">
              <a:buAutoNum type="arabicParenR"/>
            </a:pPr>
            <a:r>
              <a:rPr lang="en-GB" sz="1600" dirty="0"/>
              <a:t>60 k€ for hardware upgrade, 30 k€ for materials, emulsion, chemicals.</a:t>
            </a:r>
          </a:p>
          <a:p>
            <a:r>
              <a:rPr lang="en-GB" sz="1600" dirty="0"/>
              <a:t>       1 contract for 3 years post-doc, 94 k€</a:t>
            </a:r>
          </a:p>
          <a:p>
            <a:endParaRPr lang="en-GB" sz="1600" dirty="0"/>
          </a:p>
          <a:p>
            <a:r>
              <a:rPr lang="en-GB" sz="1600" dirty="0"/>
              <a:t>2) Funding request for collaboration in electronic detector development ……to be defined </a:t>
            </a:r>
          </a:p>
          <a:p>
            <a:r>
              <a:rPr lang="en-GB" sz="16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1150567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231</Words>
  <Application>Microsoft Macintosh PowerPoint</Application>
  <PresentationFormat>Widescreen</PresentationFormat>
  <Paragraphs>24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Nicola D'Ambrosio</dc:creator>
  <cp:lastModifiedBy>Aldo Ianni</cp:lastModifiedBy>
  <cp:revision>3</cp:revision>
  <dcterms:created xsi:type="dcterms:W3CDTF">2022-01-18T13:29:46Z</dcterms:created>
  <dcterms:modified xsi:type="dcterms:W3CDTF">2022-01-18T14:58:59Z</dcterms:modified>
</cp:coreProperties>
</file>