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7" r:id="rId19"/>
    <p:sldId id="279" r:id="rId20"/>
    <p:sldId id="273" r:id="rId21"/>
    <p:sldId id="280" r:id="rId22"/>
    <p:sldId id="278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83E9F0E-0D02-45D8-A102-4A1B6B7E1444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6"/>
            <p14:sldId id="277"/>
            <p14:sldId id="279"/>
            <p14:sldId id="273"/>
            <p14:sldId id="280"/>
            <p14:sldId id="278"/>
          </p14:sldIdLst>
        </p14:section>
        <p14:section name="Sezione senza titolo" id="{7CAB9884-4591-4D00-835B-0FD6D62377F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9EBBBA"/>
    <a:srgbClr val="FF33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7" autoAdjust="0"/>
    <p:restoredTop sz="94609" autoAdjust="0"/>
  </p:normalViewPr>
  <p:slideViewPr>
    <p:cSldViewPr snapToGrid="0">
      <p:cViewPr varScale="1">
        <p:scale>
          <a:sx n="120" d="100"/>
          <a:sy n="120" d="100"/>
        </p:scale>
        <p:origin x="22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9A9C-4AA1-408A-BD1D-0715F9074901}" type="datetimeFigureOut">
              <a:rPr lang="it-IT" smtClean="0"/>
              <a:t>16/05/2026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6E41-5D0B-4B63-A1A5-AEBE6364CE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706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DE25C-400C-4C2D-AE48-AFCBC753DEB0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121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6E41-5D0B-4B63-A1A5-AEBE6364CE4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79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>
              <a:buNone/>
            </a:pPr>
            <a:fld id="{7DEDE25C-400C-4C2D-AE48-AFCBC753DEB0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18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738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>
              <a:buNone/>
            </a:pPr>
            <a:fld id="{7DEDE25C-400C-4C2D-AE48-AFCBC753DEB0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19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967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>
              <a:buNone/>
            </a:pPr>
            <a:fld id="{7DEDE25C-400C-4C2D-AE48-AFCBC753DEB0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20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3881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39"/>
          </p:nvPr>
        </p:nvSpPr>
        <p:spPr/>
        <p:txBody>
          <a:bodyPr/>
          <a:lstStyle/>
          <a:p>
            <a:pPr indent="0" algn="r">
              <a:buNone/>
            </a:pPr>
            <a:fld id="{7DEDE25C-400C-4C2D-AE48-AFCBC753DEB0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21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402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892DD26E-2B76-075F-104D-200DAEB844D9}"/>
              </a:ext>
            </a:extLst>
          </p:cNvPr>
          <p:cNvSpPr txBox="1">
            <a:spLocks/>
          </p:cNvSpPr>
          <p:nvPr userDrawn="1"/>
        </p:nvSpPr>
        <p:spPr>
          <a:xfrm>
            <a:off x="10898889" y="4804556"/>
            <a:ext cx="1335313" cy="36512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defRPr lang="it-IT" sz="1400" b="0" strike="noStrike" kern="1200" spc="-1">
                <a:solidFill>
                  <a:schemeClr val="lt1">
                    <a:alpha val="50000"/>
                  </a:schemeClr>
                </a:solidFill>
                <a:latin typeface="Titillium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| </a:t>
            </a:r>
            <a:fld id="{0B3C8F10-64FD-42F3-AB32-54DFB1E8832F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80C04F9-B9BC-82D4-19E2-7C290017376F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7734748" y="5981430"/>
            <a:ext cx="4396846" cy="364680"/>
          </a:xfrm>
          <a:prstGeom prst="rect">
            <a:avLst/>
          </a:prstGeom>
        </p:spPr>
        <p:txBody>
          <a:bodyPr/>
          <a:lstStyle>
            <a:lvl1pPr>
              <a:defRPr>
                <a:latin typeface="Aptos Narrow" panose="020B0004020202020204" pitchFamily="34" charset="0"/>
              </a:defRPr>
            </a:lvl1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14</a:t>
            </a:r>
            <a:r>
              <a:rPr lang="en-US" sz="1400" baseline="30000">
                <a:solidFill>
                  <a:schemeClr val="bg1"/>
                </a:solidFill>
              </a:rPr>
              <a:t>th</a:t>
            </a:r>
            <a:r>
              <a:rPr lang="en-US" sz="1400">
                <a:solidFill>
                  <a:schemeClr val="bg1"/>
                </a:solidFill>
              </a:rPr>
              <a:t> KAGRA International Wokshop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Perugia, 15-16 May 2026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1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E1E80-9A01-4C86-E7F4-404023C3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61EC28C0-7379-CCD7-2186-8518977BAD41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7734748" y="5981430"/>
            <a:ext cx="4396846" cy="364680"/>
          </a:xfrm>
          <a:prstGeom prst="rect">
            <a:avLst/>
          </a:prstGeom>
        </p:spPr>
        <p:txBody>
          <a:bodyPr/>
          <a:lstStyle>
            <a:lvl1pPr>
              <a:defRPr>
                <a:latin typeface="Aptos Narrow" panose="020B0004020202020204" pitchFamily="34" charset="0"/>
              </a:defRPr>
            </a:lvl1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14</a:t>
            </a:r>
            <a:r>
              <a:rPr lang="en-US" sz="1400" baseline="30000">
                <a:solidFill>
                  <a:schemeClr val="bg1"/>
                </a:solidFill>
              </a:rPr>
              <a:t>th</a:t>
            </a:r>
            <a:r>
              <a:rPr lang="en-US" sz="1400">
                <a:solidFill>
                  <a:schemeClr val="bg1"/>
                </a:solidFill>
              </a:rPr>
              <a:t> KAGRA International Wokshop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Perugia, 15-16 May 2026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6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892DD26E-2B76-075F-104D-200DAEB844D9}"/>
              </a:ext>
            </a:extLst>
          </p:cNvPr>
          <p:cNvSpPr txBox="1">
            <a:spLocks/>
          </p:cNvSpPr>
          <p:nvPr userDrawn="1"/>
        </p:nvSpPr>
        <p:spPr>
          <a:xfrm>
            <a:off x="10898889" y="4804556"/>
            <a:ext cx="1335313" cy="36512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defRPr lang="it-IT" sz="1400" b="0" strike="noStrike" kern="1200" spc="-1">
                <a:solidFill>
                  <a:schemeClr val="lt1">
                    <a:alpha val="50000"/>
                  </a:schemeClr>
                </a:solidFill>
                <a:latin typeface="Titillium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| </a:t>
            </a:r>
            <a:fld id="{0B3C8F10-64FD-42F3-AB32-54DFB1E8832F}" type="slidenum">
              <a:rPr lang="en-US" smtClean="0"/>
              <a:pPr algn="l"/>
              <a:t>‹N›</a:t>
            </a:fld>
            <a:endParaRPr lang="en-US" dirty="0"/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25F62C05-34CD-261D-6087-2DF0EA495B75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9283700" y="5981430"/>
            <a:ext cx="2847894" cy="3646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BBA"/>
                </a:solidFill>
                <a:latin typeface="Aptos Narrow" panose="020B0004020202020204" pitchFamily="34" charset="0"/>
              </a:defRPr>
            </a:lvl1pPr>
          </a:lstStyle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602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E1E80-9A01-4C86-E7F4-404023C3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2B28D7ED-9D47-D776-DEF5-DE04F1608D1B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9105900" y="5981430"/>
            <a:ext cx="3025694" cy="3646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BBA"/>
                </a:solidFill>
                <a:latin typeface="Aptos Narrow" panose="020B0004020202020204" pitchFamily="34" charset="0"/>
              </a:defRPr>
            </a:lvl1pPr>
          </a:lstStyle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379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838080" y="1335600"/>
            <a:ext cx="10515240" cy="77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838080" y="2291040"/>
            <a:ext cx="10515240" cy="388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Titillium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ETpathfinder-CAOS workshop | 10-11/09/2024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4E4BA30-9C71-4805-B90C-9A7366384B7B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97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7"/>
          <p:cNvPicPr/>
          <p:nvPr/>
        </p:nvPicPr>
        <p:blipFill>
          <a:blip r:embed="rId4"/>
          <a:stretch/>
        </p:blipFill>
        <p:spPr>
          <a:xfrm>
            <a:off x="0" y="6352200"/>
            <a:ext cx="12191760" cy="5202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8080" y="1335600"/>
            <a:ext cx="3795120" cy="2414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87305" lnSpcReduction="2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500" b="1" strike="noStrike" spc="-1" dirty="0">
                <a:solidFill>
                  <a:srgbClr val="B27F47"/>
                </a:solidFill>
                <a:latin typeface="Titillium Bd"/>
              </a:rPr>
              <a:t>Fare clic per modificare lo stile del titolo dello schema</a:t>
            </a:r>
            <a:endParaRPr lang="it-IT" sz="45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5102259" y="1344219"/>
            <a:ext cx="5712120" cy="375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Fare clic sull'icona per inserire un'immagine</a:t>
            </a:r>
            <a:endParaRPr lang="en-US" sz="3200" b="0" strike="noStrike" spc="-1">
              <a:solidFill>
                <a:schemeClr val="dk1"/>
              </a:solidFill>
              <a:latin typeface="Titillium"/>
            </a:endParaRPr>
          </a:p>
        </p:txBody>
      </p:sp>
      <p:sp>
        <p:nvSpPr>
          <p:cNvPr id="9" name="PlaceHolder 6"/>
          <p:cNvSpPr>
            <a:spLocks noGrp="1"/>
          </p:cNvSpPr>
          <p:nvPr>
            <p:ph type="body"/>
          </p:nvPr>
        </p:nvSpPr>
        <p:spPr>
          <a:xfrm>
            <a:off x="838080" y="5281200"/>
            <a:ext cx="3795120" cy="482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it-IT" sz="1800" b="0" strike="noStrike" spc="-1">
                <a:solidFill>
                  <a:schemeClr val="dk1"/>
                </a:solidFill>
                <a:latin typeface="Titillium"/>
              </a:rPr>
              <a:t>Click to edit date</a:t>
            </a:r>
            <a:endParaRPr lang="en-US" sz="1800" b="0" strike="noStrike" spc="-1">
              <a:solidFill>
                <a:schemeClr val="dk1"/>
              </a:solidFill>
              <a:latin typeface="Titillium"/>
            </a:endParaRPr>
          </a:p>
        </p:txBody>
      </p:sp>
      <p:pic>
        <p:nvPicPr>
          <p:cNvPr id="14" name="Immagine 7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8AE9424A-66AA-C14A-A109-914A8B73567D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>
            <a:off x="325140" y="6423951"/>
            <a:ext cx="1027080" cy="513360"/>
          </a:xfrm>
          <a:prstGeom prst="rect">
            <a:avLst/>
          </a:prstGeom>
          <a:ln w="0">
            <a:noFill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CBC9FC4-6BCF-7CF5-D40C-4B3AE12033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1862"/>
            <a:ext cx="12191999" cy="10414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199DA9E-A6B0-44F4-F1B8-82F6DCA13A1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67"/>
            <a:ext cx="12192000" cy="698500"/>
          </a:xfrm>
          <a:prstGeom prst="rect">
            <a:avLst/>
          </a:prstGeom>
        </p:spPr>
      </p:pic>
      <p:sp>
        <p:nvSpPr>
          <p:cNvPr id="23" name="Segnaposto piè di pagina 1">
            <a:extLst>
              <a:ext uri="{FF2B5EF4-FFF2-40B4-BE49-F238E27FC236}">
                <a16:creationId xmlns:a16="http://schemas.microsoft.com/office/drawing/2014/main" id="{57B8F2CC-8E7C-EBC4-4A7D-34E92469F336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7734748" y="5981430"/>
            <a:ext cx="4396846" cy="364680"/>
          </a:xfrm>
          <a:prstGeom prst="rect">
            <a:avLst/>
          </a:prstGeom>
        </p:spPr>
        <p:txBody>
          <a:bodyPr/>
          <a:lstStyle>
            <a:lvl1pPr>
              <a:defRPr>
                <a:latin typeface="Aptos Narrow" panose="020B0004020202020204" pitchFamily="34" charset="0"/>
              </a:defRPr>
            </a:lvl1pPr>
          </a:lstStyle>
          <a:p>
            <a:pPr algn="r"/>
            <a:r>
              <a:rPr lang="en-US" sz="1400">
                <a:solidFill>
                  <a:schemeClr val="bg1"/>
                </a:solidFill>
              </a:rPr>
              <a:t>14</a:t>
            </a:r>
            <a:r>
              <a:rPr lang="en-US" sz="1400" baseline="30000">
                <a:solidFill>
                  <a:schemeClr val="bg1"/>
                </a:solidFill>
              </a:rPr>
              <a:t>th</a:t>
            </a:r>
            <a:r>
              <a:rPr lang="en-US" sz="1400">
                <a:solidFill>
                  <a:schemeClr val="bg1"/>
                </a:solidFill>
              </a:rPr>
              <a:t> KAGRA International Wokshop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Perugia, 15-16 May 2026</a:t>
            </a:r>
            <a:endParaRPr lang="en-US" sz="1400" dirty="0">
              <a:solidFill>
                <a:schemeClr val="bg1"/>
              </a:solidFill>
              <a:latin typeface="Aptos Narrow" panose="020B0004020202020204" pitchFamily="34" charset="0"/>
            </a:endParaRPr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B2882BF5-135B-D484-9FC7-7FEA679F03A3}"/>
              </a:ext>
            </a:extLst>
          </p:cNvPr>
          <p:cNvSpPr/>
          <p:nvPr userDrawn="1"/>
        </p:nvSpPr>
        <p:spPr>
          <a:xfrm>
            <a:off x="11417714" y="6396063"/>
            <a:ext cx="713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C2E78-8F99-4C1D-B88A-DECED6DD0093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83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9CBC9FC4-6BCF-7CF5-D40C-4B3AE12033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" y="5763300"/>
            <a:ext cx="12192000" cy="1149350"/>
          </a:xfrm>
          <a:prstGeom prst="rect">
            <a:avLst/>
          </a:prstGeom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8080" y="1335600"/>
            <a:ext cx="3795120" cy="2414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87305" lnSpcReduction="20000"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500" b="1" strike="noStrike" spc="-1" dirty="0">
                <a:solidFill>
                  <a:srgbClr val="B27F47"/>
                </a:solidFill>
                <a:latin typeface="Titillium Bd"/>
              </a:rPr>
              <a:t>Fare clic per modificare lo stile del titolo dello schema</a:t>
            </a:r>
            <a:endParaRPr lang="it-IT" sz="45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5102259" y="1344219"/>
            <a:ext cx="5712120" cy="375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3200" b="0" strike="noStrike" spc="-1">
                <a:solidFill>
                  <a:schemeClr val="dk1"/>
                </a:solidFill>
                <a:latin typeface="Calibri"/>
              </a:rPr>
              <a:t>Fare clic sull'icona per inserire un'immagine</a:t>
            </a:r>
            <a:endParaRPr lang="en-US" sz="3200" b="0" strike="noStrike" spc="-1">
              <a:solidFill>
                <a:schemeClr val="dk1"/>
              </a:solidFill>
              <a:latin typeface="Titillium"/>
            </a:endParaRPr>
          </a:p>
        </p:txBody>
      </p:sp>
      <p:sp>
        <p:nvSpPr>
          <p:cNvPr id="9" name="PlaceHolder 6"/>
          <p:cNvSpPr>
            <a:spLocks noGrp="1"/>
          </p:cNvSpPr>
          <p:nvPr>
            <p:ph type="body"/>
          </p:nvPr>
        </p:nvSpPr>
        <p:spPr>
          <a:xfrm>
            <a:off x="838080" y="5281200"/>
            <a:ext cx="3795120" cy="482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it-IT" sz="1800" b="0" strike="noStrike" spc="-1">
                <a:solidFill>
                  <a:schemeClr val="dk1"/>
                </a:solidFill>
                <a:latin typeface="Titillium"/>
              </a:rPr>
              <a:t>Click to edit date</a:t>
            </a:r>
            <a:endParaRPr lang="en-US" sz="1800" b="0" strike="noStrike" spc="-1">
              <a:solidFill>
                <a:schemeClr val="dk1"/>
              </a:solidFill>
              <a:latin typeface="Titillium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199DA9E-A6B0-44F4-F1B8-82F6DCA13A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67"/>
            <a:ext cx="12192000" cy="698500"/>
          </a:xfrm>
          <a:prstGeom prst="rect">
            <a:avLst/>
          </a:prstGeom>
        </p:spPr>
      </p:pic>
      <p:sp>
        <p:nvSpPr>
          <p:cNvPr id="23" name="Segnaposto piè di pagina 1">
            <a:extLst>
              <a:ext uri="{FF2B5EF4-FFF2-40B4-BE49-F238E27FC236}">
                <a16:creationId xmlns:a16="http://schemas.microsoft.com/office/drawing/2014/main" id="{57B8F2CC-8E7C-EBC4-4A7D-34E92469F336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9182100" y="5981430"/>
            <a:ext cx="2949494" cy="3646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BBBA"/>
                </a:solidFill>
                <a:latin typeface="Aptos Narrow" panose="020B0004020202020204" pitchFamily="34" charset="0"/>
              </a:defRPr>
            </a:lvl1pPr>
          </a:lstStyle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B2882BF5-135B-D484-9FC7-7FEA679F03A3}"/>
              </a:ext>
            </a:extLst>
          </p:cNvPr>
          <p:cNvSpPr/>
          <p:nvPr userDrawn="1"/>
        </p:nvSpPr>
        <p:spPr>
          <a:xfrm>
            <a:off x="11417714" y="6396063"/>
            <a:ext cx="713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C2E78-8F99-4C1D-B88A-DECED6DD0093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6666">
                    <a:alpha val="50000"/>
                  </a:srgbClr>
                </a:solidFill>
                <a:effectLst/>
                <a:uLnTx/>
                <a:uFillTx/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rgbClr val="006666">
                  <a:alpha val="50000"/>
                </a:srgbClr>
              </a:solidFill>
              <a:effectLst/>
              <a:uLnTx/>
              <a:uFillTx/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 Narrow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48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9B5B45-3769-6D06-12BD-70DAA1BDB61A}"/>
              </a:ext>
            </a:extLst>
          </p:cNvPr>
          <p:cNvSpPr txBox="1"/>
          <p:nvPr/>
        </p:nvSpPr>
        <p:spPr>
          <a:xfrm>
            <a:off x="5788994" y="5248322"/>
            <a:ext cx="28990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4B70"/>
                </a:solidFill>
                <a:effectLst/>
                <a:uLnTx/>
                <a:uFillTx/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1. INFN-Sezione di Perugia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 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4B70"/>
                </a:solidFill>
                <a:effectLst/>
                <a:uLnTx/>
                <a:uFillTx/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Via Alessandro Pascoli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4B70"/>
                </a:solidFill>
                <a:effectLst/>
                <a:uLnTx/>
                <a:uFillTx/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  06123 Perugia (PG), Italy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9FBC4A1-9309-6E02-5C48-93BA500457E1}"/>
              </a:ext>
            </a:extLst>
          </p:cNvPr>
          <p:cNvSpPr txBox="1"/>
          <p:nvPr/>
        </p:nvSpPr>
        <p:spPr>
          <a:xfrm>
            <a:off x="96819" y="1004880"/>
            <a:ext cx="4787153" cy="206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 fiber optic continuous strain sensing plant for CAOS in Perugia</a:t>
            </a:r>
          </a:p>
        </p:txBody>
      </p:sp>
      <p:sp>
        <p:nvSpPr>
          <p:cNvPr id="23" name="Segnaposto piè di pagina 1">
            <a:extLst>
              <a:ext uri="{FF2B5EF4-FFF2-40B4-BE49-F238E27FC236}">
                <a16:creationId xmlns:a16="http://schemas.microsoft.com/office/drawing/2014/main" id="{77903F83-FBC8-BBCC-46B3-045BCFB0A8E4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7734748" y="5981430"/>
            <a:ext cx="4396846" cy="36468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14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KAGRA International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Wokshop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Perugia, 15-16 May 2026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3FFBF3-2609-D5D7-1DC7-2E3D0EE7A1E2}"/>
              </a:ext>
            </a:extLst>
          </p:cNvPr>
          <p:cNvSpPr txBox="1"/>
          <p:nvPr/>
        </p:nvSpPr>
        <p:spPr>
          <a:xfrm>
            <a:off x="96819" y="3429000"/>
            <a:ext cx="43676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it-IT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>
              <a:buNone/>
            </a:pP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Samuel Baldoni </a:t>
            </a:r>
            <a:r>
              <a:rPr lang="it-IT" baseline="30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1</a:t>
            </a: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Francesco Bianchi</a:t>
            </a:r>
            <a:r>
              <a:rPr lang="it-IT" baseline="30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1</a:t>
            </a: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Gabriele Capoccia</a:t>
            </a:r>
            <a:r>
              <a:rPr lang="it-IT" baseline="30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1</a:t>
            </a: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</a:t>
            </a:r>
            <a:r>
              <a:rPr lang="en-US" b="1" u="sng" strike="noStrike" spc="-1" noProof="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Piero Chessa</a:t>
            </a:r>
            <a:r>
              <a:rPr lang="it-IT" baseline="30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2</a:t>
            </a:r>
            <a:r>
              <a:rPr lang="en-US" b="0" strike="noStrike" spc="-1" noProof="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</a:t>
            </a: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Daniele Cianelli</a:t>
            </a:r>
            <a:r>
              <a:rPr lang="it-IT" baseline="30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2</a:t>
            </a: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Giuliano Nucciarelli</a:t>
            </a:r>
            <a:r>
              <a:rPr lang="it-IT" baseline="30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2</a:t>
            </a: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Alessandro Parisi</a:t>
            </a:r>
            <a:r>
              <a:rPr lang="it-IT" baseline="30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2</a:t>
            </a: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</a:t>
            </a:r>
            <a:r>
              <a:rPr lang="it-IT" dirty="0" err="1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Antonfranco</a:t>
            </a: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Piluso</a:t>
            </a:r>
            <a:r>
              <a:rPr lang="it-IT" baseline="30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2</a:t>
            </a:r>
            <a:r>
              <a:rPr lang="it-IT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, Helios Vocca</a:t>
            </a:r>
            <a:r>
              <a:rPr lang="it-IT" baseline="30000" dirty="0">
                <a:solidFill>
                  <a:srgbClr val="004B70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2</a:t>
            </a:r>
            <a:endParaRPr lang="it-IT" dirty="0">
              <a:solidFill>
                <a:srgbClr val="004B70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D04A96-837C-5CD7-1299-C3A5C3A25C33}"/>
              </a:ext>
            </a:extLst>
          </p:cNvPr>
          <p:cNvSpPr txBox="1"/>
          <p:nvPr/>
        </p:nvSpPr>
        <p:spPr>
          <a:xfrm>
            <a:off x="96819" y="5432988"/>
            <a:ext cx="2840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srgbClr val="004B70"/>
                </a:solidFill>
                <a:effectLst/>
                <a:uLnTx/>
                <a:uFillTx/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piero.chessa@unipg.it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1D5879-7779-FC02-65C1-38237B538040}"/>
              </a:ext>
            </a:extLst>
          </p:cNvPr>
          <p:cNvSpPr txBox="1"/>
          <p:nvPr/>
        </p:nvSpPr>
        <p:spPr>
          <a:xfrm>
            <a:off x="7927278" y="5248322"/>
            <a:ext cx="36129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4B70"/>
                </a:solidFill>
                <a:effectLst/>
                <a:uLnTx/>
                <a:uFillTx/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2. Dipartimento di Fisica e Geologia, Università di Perugia</a:t>
            </a:r>
            <a:b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4B70"/>
                </a:solidFill>
                <a:effectLst/>
                <a:uLnTx/>
                <a:uFillTx/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4B70"/>
                </a:solidFill>
                <a:effectLst/>
                <a:uLnTx/>
                <a:uFillTx/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    Via Alessandro Pascoli</a:t>
            </a:r>
          </a:p>
          <a:p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4B70"/>
                </a:solidFill>
                <a:effectLst/>
                <a:uLnTx/>
                <a:uFillTx/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   06123 Perugia (PG), Italy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81F0743-A10F-0DB3-BCC1-93CF65025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5" t="5538" r="7262" b="-5538"/>
          <a:stretch>
            <a:fillRect/>
          </a:stretch>
        </p:blipFill>
        <p:spPr>
          <a:xfrm>
            <a:off x="4530811" y="698782"/>
            <a:ext cx="7661189" cy="47342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C9F41-7B9A-5AE7-86EB-F206230D6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56CC6F3-C208-0304-CA08-331434B24E91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EA1468-AF94-71E4-C5D1-D9ADC831CC81}"/>
              </a:ext>
            </a:extLst>
          </p:cNvPr>
          <p:cNvSpPr txBox="1"/>
          <p:nvPr/>
        </p:nvSpPr>
        <p:spPr>
          <a:xfrm>
            <a:off x="97536" y="984754"/>
            <a:ext cx="1187928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Spiral sensor</a:t>
            </a:r>
            <a:b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Can this plant discriminate strain directions?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8462DD-FD74-0410-2A16-2AAAC14D0817}"/>
              </a:ext>
            </a:extLst>
          </p:cNvPr>
          <p:cNvSpPr txBox="1"/>
          <p:nvPr/>
        </p:nvSpPr>
        <p:spPr>
          <a:xfrm>
            <a:off x="8246783" y="2012501"/>
            <a:ext cx="27720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Different polarizations </a:t>
            </a:r>
            <a:r>
              <a:rPr lang="en-US" sz="16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give </a:t>
            </a:r>
            <a:r>
              <a:rPr lang="en-US" sz="1600" b="1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different phase plots </a:t>
            </a:r>
            <a:br>
              <a:rPr lang="en-US" sz="16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16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(evolving differently in time).</a:t>
            </a:r>
            <a:br>
              <a:rPr lang="en-US" sz="16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br>
              <a:rPr lang="en-US" sz="16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en-US" sz="1600" noProof="0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sz="1600" noProof="0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sz="1600" noProof="0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sz="1600" noProof="0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sz="1600" noProof="0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sz="1600" noProof="0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en-US" sz="14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These simulations:</a:t>
            </a:r>
          </a:p>
          <a:p>
            <a:r>
              <a:rPr lang="en-US" sz="14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 = 10 Hz </a:t>
            </a:r>
            <a:br>
              <a:rPr lang="en-US" sz="14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14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 = 4 km/s</a:t>
            </a:r>
            <a:br>
              <a:rPr lang="en-US" sz="14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1400" noProof="0" dirty="0" err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</a:t>
            </a:r>
            <a:r>
              <a:rPr lang="en-US" sz="14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= 10^-9</a:t>
            </a:r>
          </a:p>
          <a:p>
            <a:r>
              <a:rPr lang="en-US" sz="1400" noProof="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GL = 2 m</a:t>
            </a:r>
            <a:endParaRPr lang="en-US" sz="1600" noProof="0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86B5F82-07B8-69F8-E226-85ED7351C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17" y="2023731"/>
            <a:ext cx="3513566" cy="3903607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F7DBDF8E-15EE-F697-89F3-5AEC54BF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63" y="2012501"/>
            <a:ext cx="2206341" cy="234000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854D9DF9-6740-1EDA-B231-6B8A176F6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551" y="2012501"/>
            <a:ext cx="2206338" cy="234000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E8052C3D-FC0C-F4D5-EB35-ECCA2FC51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63" y="4420361"/>
            <a:ext cx="2217688" cy="2340000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710BE612-E17E-33F4-F1C6-02F8C4CC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1705" y="4420361"/>
            <a:ext cx="2231184" cy="2340000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2D4E7ED-C5CF-F2AD-1703-C08492AEA7F2}"/>
              </a:ext>
            </a:extLst>
          </p:cNvPr>
          <p:cNvSpPr txBox="1"/>
          <p:nvPr/>
        </p:nvSpPr>
        <p:spPr>
          <a:xfrm>
            <a:off x="923531" y="1990912"/>
            <a:ext cx="865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NW</a:t>
            </a:r>
            <a:endParaRPr lang="it-IT" sz="1200" b="1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8487B60-8C20-88E0-CACF-1FBA2339496A}"/>
              </a:ext>
            </a:extLst>
          </p:cNvPr>
          <p:cNvSpPr txBox="1"/>
          <p:nvPr/>
        </p:nvSpPr>
        <p:spPr>
          <a:xfrm>
            <a:off x="3056223" y="1996232"/>
            <a:ext cx="111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NE</a:t>
            </a:r>
            <a:endParaRPr lang="it-IT" sz="1200" b="1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E3B8738-4038-0033-F8BC-FAD3AB32AFF0}"/>
              </a:ext>
            </a:extLst>
          </p:cNvPr>
          <p:cNvSpPr txBox="1"/>
          <p:nvPr/>
        </p:nvSpPr>
        <p:spPr>
          <a:xfrm>
            <a:off x="3020015" y="4413210"/>
            <a:ext cx="111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</a:t>
            </a:r>
            <a:endParaRPr lang="it-IT" sz="1200" b="1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1068776-BC9F-1906-8C4A-394AD4348DAB}"/>
              </a:ext>
            </a:extLst>
          </p:cNvPr>
          <p:cNvSpPr txBox="1"/>
          <p:nvPr/>
        </p:nvSpPr>
        <p:spPr>
          <a:xfrm>
            <a:off x="800745" y="4406466"/>
            <a:ext cx="111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259237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E0F63-CEAB-65D0-EF22-90D35E2C9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CC3B89-49E3-D2E5-3165-BECAFFE9870B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84C14F-CDCE-E08C-DFE2-1DE057E597F4}"/>
              </a:ext>
            </a:extLst>
          </p:cNvPr>
          <p:cNvSpPr txBox="1"/>
          <p:nvPr/>
        </p:nvSpPr>
        <p:spPr>
          <a:xfrm>
            <a:off x="97536" y="984754"/>
            <a:ext cx="1187928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Spiral sensor</a:t>
            </a:r>
            <a:b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Can this plant distinguish longitudinal from transversal strain waves? </a:t>
            </a:r>
          </a:p>
          <a:p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1B9E08-0671-45B5-401F-2D5D063110AE}"/>
              </a:ext>
            </a:extLst>
          </p:cNvPr>
          <p:cNvSpPr txBox="1"/>
          <p:nvPr/>
        </p:nvSpPr>
        <p:spPr>
          <a:xfrm>
            <a:off x="4882005" y="1979083"/>
            <a:ext cx="620872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</a:rPr>
              <a:t>Longitudinal and standing waves can exhibit very small differences.</a:t>
            </a:r>
          </a:p>
          <a:p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</a:rPr>
              <a:t>Transverse waves produce a characteristic rising phase.</a:t>
            </a:r>
            <a:b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b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br>
              <a:rPr lang="en-GB" sz="1600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These simulations:</a:t>
            </a:r>
          </a:p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 = 500 Hz </a:t>
            </a:r>
            <a:b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 = 4 km/s</a:t>
            </a:r>
            <a:b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 = 10^-9</a:t>
            </a:r>
            <a:b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same polarization</a:t>
            </a:r>
            <a:endParaRPr lang="en-GB" sz="1600" noProof="1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BF84E618-664B-B8A2-F8E4-066B22A1B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10" y="4396676"/>
            <a:ext cx="4500000" cy="236332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25C0D80-CF6F-3A94-2576-A3FD907EC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10" y="1979083"/>
            <a:ext cx="4500000" cy="236332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9E69DE9-9864-0A99-223E-0EB91A650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9547" y="4396676"/>
            <a:ext cx="4500000" cy="236332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352679-82AA-AEDB-CCD8-32F72D154C67}"/>
              </a:ext>
            </a:extLst>
          </p:cNvPr>
          <p:cNvSpPr txBox="1"/>
          <p:nvPr/>
        </p:nvSpPr>
        <p:spPr>
          <a:xfrm>
            <a:off x="929168" y="1996772"/>
            <a:ext cx="865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Standing</a:t>
            </a:r>
            <a:endParaRPr lang="it-IT" sz="12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A96E26-DD79-FA7A-F129-C2214C69F214}"/>
              </a:ext>
            </a:extLst>
          </p:cNvPr>
          <p:cNvSpPr txBox="1"/>
          <p:nvPr/>
        </p:nvSpPr>
        <p:spPr>
          <a:xfrm>
            <a:off x="796673" y="4426000"/>
            <a:ext cx="111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Longitudinal</a:t>
            </a:r>
            <a:endParaRPr lang="it-IT" sz="12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43FAD7E-906D-A51D-8DA3-85B49878DDA8}"/>
              </a:ext>
            </a:extLst>
          </p:cNvPr>
          <p:cNvSpPr txBox="1"/>
          <p:nvPr/>
        </p:nvSpPr>
        <p:spPr>
          <a:xfrm>
            <a:off x="5417564" y="4426000"/>
            <a:ext cx="111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noProof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Transversal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2379730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48B7E-5E8E-EA2B-A419-C64E3EBEE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E0EDE1-5229-2D44-74FE-E92F6A64AC10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 dirty="0"/>
              <a:t>14</a:t>
            </a:r>
            <a:r>
              <a:rPr lang="en-US" sz="1400" baseline="30000" dirty="0"/>
              <a:t>th</a:t>
            </a:r>
            <a:r>
              <a:rPr lang="en-US" sz="1400" dirty="0"/>
              <a:t> KAGRA International </a:t>
            </a:r>
            <a:r>
              <a:rPr lang="en-US" sz="1400" dirty="0" err="1"/>
              <a:t>Wokshop</a:t>
            </a:r>
            <a:br>
              <a:rPr lang="en-US" sz="1400" dirty="0"/>
            </a:br>
            <a:r>
              <a:rPr lang="en-US" sz="1400" dirty="0"/>
              <a:t>Perugia, 15-16 May 2026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23C2F0-BC47-DE79-7177-286352512046}"/>
              </a:ext>
            </a:extLst>
          </p:cNvPr>
          <p:cNvSpPr txBox="1"/>
          <p:nvPr/>
        </p:nvSpPr>
        <p:spPr>
          <a:xfrm>
            <a:off x="97536" y="984754"/>
            <a:ext cx="1187928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Implementation</a:t>
            </a:r>
            <a:b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Fiber installation in foundation pillars</a:t>
            </a: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22096C-F8BC-E3BD-231C-0C40F6761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" r="-1363"/>
          <a:stretch>
            <a:fillRect/>
          </a:stretch>
        </p:blipFill>
        <p:spPr>
          <a:xfrm>
            <a:off x="142821" y="1977244"/>
            <a:ext cx="3096720" cy="311507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A94A44E-6D52-1452-F767-72A59B4A3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5156"/>
          <a:stretch/>
        </p:blipFill>
        <p:spPr>
          <a:xfrm>
            <a:off x="3317285" y="1977244"/>
            <a:ext cx="1722765" cy="341777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05DB8FF-B4FE-AB1B-980A-7812426F4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5"/>
          <a:stretch/>
        </p:blipFill>
        <p:spPr>
          <a:xfrm>
            <a:off x="5167628" y="1977244"/>
            <a:ext cx="1448775" cy="341777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3D6E355-9572-4FEB-ACCD-F1F113E15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-3082"/>
          <a:stretch/>
        </p:blipFill>
        <p:spPr>
          <a:xfrm>
            <a:off x="6743981" y="1977244"/>
            <a:ext cx="1389194" cy="3417780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C4E2575D-7FFD-65FF-3629-34AF8A96228C}"/>
              </a:ext>
            </a:extLst>
          </p:cNvPr>
          <p:cNvGrpSpPr/>
          <p:nvPr/>
        </p:nvGrpSpPr>
        <p:grpSpPr>
          <a:xfrm>
            <a:off x="8260753" y="1977244"/>
            <a:ext cx="4837628" cy="3507174"/>
            <a:chOff x="8639175" y="3465666"/>
            <a:chExt cx="4837628" cy="3507174"/>
          </a:xfrm>
        </p:grpSpPr>
        <p:pic>
          <p:nvPicPr>
            <p:cNvPr id="25" name="Immagine 6">
              <a:extLst>
                <a:ext uri="{FF2B5EF4-FFF2-40B4-BE49-F238E27FC236}">
                  <a16:creationId xmlns:a16="http://schemas.microsoft.com/office/drawing/2014/main" id="{A1A6EA0E-81C3-A76B-C224-37753283E345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10760970" y="6251760"/>
              <a:ext cx="1442880" cy="72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9188CFD8-0097-B9E0-5E59-A3246164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3597" b="28729"/>
            <a:stretch/>
          </p:blipFill>
          <p:spPr>
            <a:xfrm>
              <a:off x="8639175" y="3465666"/>
              <a:ext cx="4837628" cy="3417778"/>
            </a:xfrm>
            <a:prstGeom prst="rect">
              <a:avLst/>
            </a:prstGeom>
          </p:spPr>
        </p:pic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EF8CABFE-FD52-E1E6-10A7-A9B57C839AC6}"/>
                </a:ext>
              </a:extLst>
            </p:cNvPr>
            <p:cNvSpPr/>
            <p:nvPr/>
          </p:nvSpPr>
          <p:spPr>
            <a:xfrm rot="453599">
              <a:off x="8710899" y="6307094"/>
              <a:ext cx="674939" cy="194709"/>
            </a:xfrm>
            <a:prstGeom prst="ellipse">
              <a:avLst/>
            </a:prstGeom>
            <a:solidFill>
              <a:srgbClr val="FFFFCC">
                <a:alpha val="60000"/>
              </a:srgbClr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E4BE391D-1FD2-5476-B40E-019A7C359ED7}"/>
                </a:ext>
              </a:extLst>
            </p:cNvPr>
            <p:cNvSpPr/>
            <p:nvPr/>
          </p:nvSpPr>
          <p:spPr>
            <a:xfrm rot="453599">
              <a:off x="10761036" y="6580853"/>
              <a:ext cx="888587" cy="256343"/>
            </a:xfrm>
            <a:prstGeom prst="ellipse">
              <a:avLst/>
            </a:prstGeom>
            <a:solidFill>
              <a:srgbClr val="FFFFCC">
                <a:alpha val="60000"/>
              </a:srgbClr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FBF41E9E-40F1-9BCD-4784-D066D31E3CFB}"/>
                </a:ext>
              </a:extLst>
            </p:cNvPr>
            <p:cNvSpPr/>
            <p:nvPr/>
          </p:nvSpPr>
          <p:spPr>
            <a:xfrm rot="605661">
              <a:off x="9827604" y="6073362"/>
              <a:ext cx="465411" cy="147493"/>
            </a:xfrm>
            <a:prstGeom prst="ellipse">
              <a:avLst/>
            </a:prstGeom>
            <a:solidFill>
              <a:srgbClr val="FFFFCC">
                <a:alpha val="60000"/>
              </a:srgbClr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19583E20-AAA9-07CA-54B8-FF062EB7D7DA}"/>
                </a:ext>
              </a:extLst>
            </p:cNvPr>
            <p:cNvSpPr/>
            <p:nvPr/>
          </p:nvSpPr>
          <p:spPr>
            <a:xfrm rot="605661">
              <a:off x="11599091" y="6261078"/>
              <a:ext cx="457847" cy="164329"/>
            </a:xfrm>
            <a:prstGeom prst="ellipse">
              <a:avLst/>
            </a:prstGeom>
            <a:solidFill>
              <a:srgbClr val="FFFFCC">
                <a:alpha val="60000"/>
              </a:srgbClr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488343A1-CEFC-B296-1665-FA916BAF9FA2}"/>
                </a:ext>
              </a:extLst>
            </p:cNvPr>
            <p:cNvSpPr/>
            <p:nvPr/>
          </p:nvSpPr>
          <p:spPr>
            <a:xfrm rot="510591">
              <a:off x="10490158" y="5900492"/>
              <a:ext cx="336273" cy="141934"/>
            </a:xfrm>
            <a:prstGeom prst="ellipse">
              <a:avLst/>
            </a:prstGeom>
            <a:solidFill>
              <a:srgbClr val="FFFFCC">
                <a:alpha val="60000"/>
              </a:srgbClr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B8CAE49A-75F8-9DD7-28ED-B432526FA583}"/>
                </a:ext>
              </a:extLst>
            </p:cNvPr>
            <p:cNvSpPr/>
            <p:nvPr/>
          </p:nvSpPr>
          <p:spPr>
            <a:xfrm rot="510591">
              <a:off x="12023863" y="6046407"/>
              <a:ext cx="336273" cy="141934"/>
            </a:xfrm>
            <a:prstGeom prst="ellipse">
              <a:avLst/>
            </a:prstGeom>
            <a:solidFill>
              <a:srgbClr val="FFFFCC">
                <a:alpha val="60000"/>
              </a:srgbClr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22C96AB8-3278-4C1C-A066-7E662FBEF2D9}"/>
                </a:ext>
              </a:extLst>
            </p:cNvPr>
            <p:cNvSpPr/>
            <p:nvPr/>
          </p:nvSpPr>
          <p:spPr>
            <a:xfrm rot="510591">
              <a:off x="11019689" y="5794819"/>
              <a:ext cx="288000" cy="126000"/>
            </a:xfrm>
            <a:prstGeom prst="ellipse">
              <a:avLst/>
            </a:prstGeom>
            <a:solidFill>
              <a:srgbClr val="FFFFCC">
                <a:alpha val="60000"/>
              </a:srgbClr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8F3406E-CBBA-B0BF-C4B6-6857E49698CC}"/>
              </a:ext>
            </a:extLst>
          </p:cNvPr>
          <p:cNvSpPr txBox="1"/>
          <p:nvPr/>
        </p:nvSpPr>
        <p:spPr>
          <a:xfrm>
            <a:off x="60406" y="5123878"/>
            <a:ext cx="31140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1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8080"/>
                </a:highlight>
                <a:latin typeface="Aptos Narrow" panose="020B0004020202020204" pitchFamily="34" charset="0"/>
              </a:rPr>
              <a:t>Yellow</a:t>
            </a:r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. Foundation pillars of the experimental area.</a:t>
            </a:r>
            <a:br>
              <a:rPr lang="en-GB" sz="1400" noProof="1">
                <a:latin typeface="Aptos Narrow" panose="020B0004020202020204" pitchFamily="34" charset="0"/>
              </a:rPr>
            </a:br>
            <a:r>
              <a:rPr lang="en-GB" sz="1400" b="1" noProof="1">
                <a:solidFill>
                  <a:srgbClr val="FF3300"/>
                </a:solidFill>
                <a:latin typeface="Aptos Narrow" panose="020B0004020202020204" pitchFamily="34" charset="0"/>
              </a:rPr>
              <a:t>Red</a:t>
            </a:r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. Isolating joint (ground cut).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52582B6-FE0E-FD8F-9582-D9EA453D3BF8}"/>
              </a:ext>
            </a:extLst>
          </p:cNvPr>
          <p:cNvSpPr txBox="1"/>
          <p:nvPr/>
        </p:nvSpPr>
        <p:spPr>
          <a:xfrm>
            <a:off x="3239541" y="5425106"/>
            <a:ext cx="1856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Steel reinforcements are prepared with optical fiber (roundtrip, redundant).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9D5310F-253B-7539-45AF-2D84CD3ABCD0}"/>
              </a:ext>
            </a:extLst>
          </p:cNvPr>
          <p:cNvSpPr txBox="1"/>
          <p:nvPr/>
        </p:nvSpPr>
        <p:spPr>
          <a:xfrm>
            <a:off x="5040050" y="5425106"/>
            <a:ext cx="15763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Reinforcements are lowered into the drilled foundation holes.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970A3CB-BDE2-6508-8C7B-DC136B1EF368}"/>
              </a:ext>
            </a:extLst>
          </p:cNvPr>
          <p:cNvSpPr txBox="1"/>
          <p:nvPr/>
        </p:nvSpPr>
        <p:spPr>
          <a:xfrm>
            <a:off x="6616403" y="5433405"/>
            <a:ext cx="157635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Concrete is poured into holes.</a:t>
            </a:r>
            <a:b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The cement weight ensures adhesion to the fiber. 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6A437F6-8056-EBDD-6993-8B0F11B2DB06}"/>
              </a:ext>
            </a:extLst>
          </p:cNvPr>
          <p:cNvSpPr txBox="1"/>
          <p:nvPr/>
        </p:nvSpPr>
        <p:spPr>
          <a:xfrm>
            <a:off x="8192756" y="5433405"/>
            <a:ext cx="3938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Six pillars equipped with duplex fiber cable.</a:t>
            </a:r>
            <a:b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Six with two duplex cables for further redundancy.  </a:t>
            </a:r>
          </a:p>
        </p:txBody>
      </p:sp>
    </p:spTree>
    <p:extLst>
      <p:ext uri="{BB962C8B-B14F-4D97-AF65-F5344CB8AC3E}">
        <p14:creationId xmlns:p14="http://schemas.microsoft.com/office/powerpoint/2010/main" val="321209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94EF1-2A89-81FF-BE4C-B83DABCEC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BF0E90-FD4B-010C-7AFC-C29A149084B0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8AE7F1-24AA-7A63-5E53-5D80549C32BE}"/>
              </a:ext>
            </a:extLst>
          </p:cNvPr>
          <p:cNvSpPr txBox="1"/>
          <p:nvPr/>
        </p:nvSpPr>
        <p:spPr>
          <a:xfrm>
            <a:off x="97536" y="984754"/>
            <a:ext cx="1187928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Implementation</a:t>
            </a:r>
            <a:b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Fiber installation below the towers</a:t>
            </a: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A24C3F-FC0A-DE72-C332-E4F58E776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186" r="108" b="1455"/>
          <a:stretch>
            <a:fillRect/>
          </a:stretch>
        </p:blipFill>
        <p:spPr>
          <a:xfrm>
            <a:off x="206971" y="1977245"/>
            <a:ext cx="2911914" cy="186883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7B35904-0E0D-5F4C-F921-F4CD61D5B4F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6063"/>
          <a:stretch/>
        </p:blipFill>
        <p:spPr>
          <a:xfrm>
            <a:off x="3297163" y="1977244"/>
            <a:ext cx="2088000" cy="341777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86CF556-ED8E-3A74-2C4F-34731B93BB8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" b="2880"/>
          <a:stretch/>
        </p:blipFill>
        <p:spPr>
          <a:xfrm>
            <a:off x="5563441" y="1977244"/>
            <a:ext cx="2088000" cy="341777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380008F-2BE7-A827-C13B-472F3850B83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7" r="32817"/>
          <a:stretch/>
        </p:blipFill>
        <p:spPr>
          <a:xfrm>
            <a:off x="7829719" y="1963126"/>
            <a:ext cx="2088000" cy="3417780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55D0C00-2B0F-C1DA-3B38-8682640978D8}"/>
              </a:ext>
            </a:extLst>
          </p:cNvPr>
          <p:cNvSpPr txBox="1"/>
          <p:nvPr/>
        </p:nvSpPr>
        <p:spPr>
          <a:xfrm>
            <a:off x="113635" y="3876163"/>
            <a:ext cx="307607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Confined areas must be equipped with fiber spirals, on top of the concrete layer.</a:t>
            </a:r>
            <a:b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Constrain: no groove cutting.</a:t>
            </a:r>
            <a:b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</a:br>
            <a:br>
              <a:rPr lang="en-GB" sz="1400" noProof="1">
                <a:solidFill>
                  <a:srgbClr val="006666"/>
                </a:solidFill>
              </a:rPr>
            </a:b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Pourable, </a:t>
            </a:r>
            <a:r>
              <a:rPr lang="en-US" sz="1400" b="1" dirty="0">
                <a:solidFill>
                  <a:srgbClr val="006666"/>
                </a:solidFill>
                <a:latin typeface="Aptos Narrow" panose="020B0004020202020204" pitchFamily="34" charset="0"/>
              </a:rPr>
              <a:t>superior adhesion</a:t>
            </a: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, </a:t>
            </a:r>
            <a:r>
              <a:rPr lang="en-US" sz="1400" b="1" dirty="0">
                <a:solidFill>
                  <a:srgbClr val="006666"/>
                </a:solidFill>
                <a:latin typeface="Aptos Narrow" panose="020B0004020202020204" pitchFamily="34" charset="0"/>
              </a:rPr>
              <a:t>non-shrinking</a:t>
            </a: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, </a:t>
            </a:r>
            <a:r>
              <a:rPr lang="en-US" sz="1400" b="1" dirty="0">
                <a:solidFill>
                  <a:srgbClr val="006666"/>
                </a:solidFill>
                <a:latin typeface="Aptos Narrow" panose="020B0004020202020204" pitchFamily="34" charset="0"/>
              </a:rPr>
              <a:t>rigid</a:t>
            </a: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 concrete:</a:t>
            </a:r>
          </a:p>
          <a:p>
            <a:pPr algn="ctr"/>
            <a:r>
              <a:rPr lang="it-IT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MAPEGROUT COLABILE ZERO</a:t>
            </a:r>
            <a:br>
              <a:rPr lang="it-IT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it-IT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+ MAPECURE SRA 0.25%</a:t>
            </a:r>
          </a:p>
          <a:p>
            <a:r>
              <a:rPr lang="en-GB" sz="1400" noProof="0" dirty="0">
                <a:solidFill>
                  <a:srgbClr val="006666"/>
                </a:solidFill>
                <a:latin typeface="Aptos Narrow" panose="020B0004020202020204" pitchFamily="34" charset="0"/>
              </a:rPr>
              <a:t>(normally used for structural repairs</a:t>
            </a:r>
            <a:r>
              <a:rPr lang="it-IT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).</a:t>
            </a:r>
            <a:endParaRPr lang="it-IT" sz="1400" dirty="0">
              <a:solidFill>
                <a:srgbClr val="006666"/>
              </a:solidFill>
            </a:endParaRPr>
          </a:p>
          <a:p>
            <a:b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</a:rPr>
              <a:t>	</a:t>
            </a:r>
          </a:p>
          <a:p>
            <a:endParaRPr lang="en-GB" sz="1400" noProof="1">
              <a:solidFill>
                <a:srgbClr val="006666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E40E2B-082B-F81E-EE19-1C097EF07E2E}"/>
              </a:ext>
            </a:extLst>
          </p:cNvPr>
          <p:cNvSpPr txBox="1"/>
          <p:nvPr/>
        </p:nvSpPr>
        <p:spPr>
          <a:xfrm>
            <a:off x="3189707" y="5417204"/>
            <a:ext cx="2417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Accurate surface cleaning.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24E3635-8A45-0463-8F6E-AC9557BEC378}"/>
              </a:ext>
            </a:extLst>
          </p:cNvPr>
          <p:cNvSpPr txBox="1"/>
          <p:nvPr/>
        </p:nvSpPr>
        <p:spPr>
          <a:xfrm>
            <a:off x="5493296" y="5403088"/>
            <a:ext cx="2158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Drawing preparation.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EAA8210-8C80-F433-D857-F8C5001ADE40}"/>
              </a:ext>
            </a:extLst>
          </p:cNvPr>
          <p:cNvSpPr txBox="1"/>
          <p:nvPr/>
        </p:nvSpPr>
        <p:spPr>
          <a:xfrm>
            <a:off x="10025852" y="5375505"/>
            <a:ext cx="2028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>
                <a:solidFill>
                  <a:srgbClr val="006666"/>
                </a:solidFill>
              </a:rPr>
              <a:t>Placeholders.</a:t>
            </a:r>
          </a:p>
          <a:p>
            <a:r>
              <a:rPr lang="en-GB" sz="1400" noProof="1">
                <a:solidFill>
                  <a:srgbClr val="006666"/>
                </a:solidFill>
              </a:rPr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47CB95E-617D-B76E-7CA8-E966FEA2A63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518"/>
          <a:stretch/>
        </p:blipFill>
        <p:spPr>
          <a:xfrm>
            <a:off x="10095997" y="1963126"/>
            <a:ext cx="2088000" cy="34177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C09F92-876B-D649-6F0A-88F2890AF457}"/>
              </a:ext>
            </a:extLst>
          </p:cNvPr>
          <p:cNvSpPr txBox="1"/>
          <p:nvPr/>
        </p:nvSpPr>
        <p:spPr>
          <a:xfrm>
            <a:off x="7759574" y="5369310"/>
            <a:ext cx="2158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Drawing transfer.</a:t>
            </a:r>
          </a:p>
        </p:txBody>
      </p:sp>
    </p:spTree>
    <p:extLst>
      <p:ext uri="{BB962C8B-B14F-4D97-AF65-F5344CB8AC3E}">
        <p14:creationId xmlns:p14="http://schemas.microsoft.com/office/powerpoint/2010/main" val="1016399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BF062-7E67-4B69-AB98-876A34600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97194CE-3C1A-E007-6D96-69B7995D9FDA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818EF4-7E39-4C0F-74B5-F1B1EA834461}"/>
              </a:ext>
            </a:extLst>
          </p:cNvPr>
          <p:cNvSpPr txBox="1"/>
          <p:nvPr/>
        </p:nvSpPr>
        <p:spPr>
          <a:xfrm>
            <a:off x="97536" y="984754"/>
            <a:ext cx="1187928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Implementation</a:t>
            </a:r>
            <a:b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Fiber installation below the towers (2)</a:t>
            </a: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0B99C51-6D79-9F5D-4037-F80E6A5951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" b="4856"/>
          <a:stretch/>
        </p:blipFill>
        <p:spPr>
          <a:xfrm>
            <a:off x="199181" y="1977243"/>
            <a:ext cx="2880000" cy="34164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069962C-4F87-D6D4-A2FE-7067612F584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/>
        </p:blipFill>
        <p:spPr>
          <a:xfrm>
            <a:off x="3275896" y="1977244"/>
            <a:ext cx="2880000" cy="3417778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A3E2315-CC78-45AE-A1CA-3C89FA63EA7F}"/>
              </a:ext>
            </a:extLst>
          </p:cNvPr>
          <p:cNvSpPr txBox="1"/>
          <p:nvPr/>
        </p:nvSpPr>
        <p:spPr>
          <a:xfrm>
            <a:off x="137639" y="5403088"/>
            <a:ext cx="2417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Fiber in place.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FCD3E9-53AE-88AC-7ECB-3EC9DA7C75C0}"/>
              </a:ext>
            </a:extLst>
          </p:cNvPr>
          <p:cNvSpPr txBox="1"/>
          <p:nvPr/>
        </p:nvSpPr>
        <p:spPr>
          <a:xfrm>
            <a:off x="6239408" y="5388922"/>
            <a:ext cx="4336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And don’t forget retaining information!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3253F2-ECD8-6069-B6DD-CF65AB42ABE8}"/>
              </a:ext>
            </a:extLst>
          </p:cNvPr>
          <p:cNvSpPr txBox="1"/>
          <p:nvPr/>
        </p:nvSpPr>
        <p:spPr>
          <a:xfrm>
            <a:off x="3167763" y="5388923"/>
            <a:ext cx="2417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1">
                <a:solidFill>
                  <a:srgbClr val="006666"/>
                </a:solidFill>
                <a:latin typeface="Aptos Narrow" panose="020B0004020202020204" pitchFamily="34" charset="0"/>
              </a:rPr>
              <a:t>Embedding fibers.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D4C6B1D-DFF8-B639-DD63-F2F5D4985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745" y="798758"/>
            <a:ext cx="4598725" cy="463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37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12DB9A-0EF8-F721-2DA8-069F38586797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DB58E4-21AF-D234-298F-189F5735ABD7}"/>
              </a:ext>
            </a:extLst>
          </p:cNvPr>
          <p:cNvSpPr txBox="1"/>
          <p:nvPr/>
        </p:nvSpPr>
        <p:spPr>
          <a:xfrm>
            <a:off x="96819" y="1004880"/>
            <a:ext cx="886997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None, yet.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This is a startup.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Next part of the plant to be installed as soon as the laboratory is operational.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Starting collaborations with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	</a:t>
            </a:r>
            <a:r>
              <a:rPr lang="en-US" dirty="0" err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Silixa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	INGV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	INFN-Roma1, GSSI, Newtonian noise experts</a:t>
            </a:r>
          </a:p>
        </p:txBody>
      </p:sp>
    </p:spTree>
    <p:extLst>
      <p:ext uri="{BB962C8B-B14F-4D97-AF65-F5344CB8AC3E}">
        <p14:creationId xmlns:p14="http://schemas.microsoft.com/office/powerpoint/2010/main" val="13734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AA42F9-C95D-8E6E-735F-4592CF62B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11A684A-9FD9-4A40-81D6-B81082CFE021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341856-A821-60EA-3A03-9CF39EF49E5E}"/>
              </a:ext>
            </a:extLst>
          </p:cNvPr>
          <p:cNvSpPr txBox="1"/>
          <p:nvPr/>
        </p:nvSpPr>
        <p:spPr>
          <a:xfrm>
            <a:off x="96819" y="1004880"/>
            <a:ext cx="8869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Spares</a:t>
            </a: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24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8A74496-C96C-9D9C-C8CA-CA27677AB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0AF0482-2395-B91B-6DAE-AA194A455C99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76514C-22D5-B745-6A43-6E28AD686805}"/>
              </a:ext>
            </a:extLst>
          </p:cNvPr>
          <p:cNvSpPr txBox="1"/>
          <p:nvPr/>
        </p:nvSpPr>
        <p:spPr>
          <a:xfrm>
            <a:off x="97536" y="984754"/>
            <a:ext cx="11879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Noise </a:t>
            </a:r>
            <a:b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Longer gauge lengths suppress noise better than short ones.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Short gauge lengths have better resolution for both position and direction.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What do we expect from short GL and diameter-sized GL? </a:t>
            </a:r>
            <a:endParaRPr lang="en-US" dirty="0">
              <a:solidFill>
                <a:srgbClr val="9EBBBA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2AA1575-6FAB-F822-F16D-20F3DD46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r="-2104"/>
          <a:stretch>
            <a:fillRect/>
          </a:stretch>
        </p:blipFill>
        <p:spPr>
          <a:xfrm>
            <a:off x="97535" y="2873583"/>
            <a:ext cx="2859673" cy="29996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AC4AAA-5D29-FDB1-2B86-9DA483D36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208" y="2666284"/>
            <a:ext cx="3236069" cy="3383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3637E91-B1EF-C243-3C21-3F1164FAF866}"/>
                  </a:ext>
                </a:extLst>
              </p:cNvPr>
              <p:cNvSpPr txBox="1"/>
              <p:nvPr/>
            </p:nvSpPr>
            <p:spPr>
              <a:xfrm>
                <a:off x="6037176" y="2873583"/>
                <a:ext cx="4196322" cy="2400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Sensed phase with arbitrary white noise added to the reflection process.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endParaRPr lang="en-US" sz="1600" dirty="0">
                  <a:solidFill>
                    <a:srgbClr val="006666"/>
                  </a:solidFill>
                  <a:latin typeface="Aptos Narrow" panose="020B00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  <a:p>
                <a:r>
                  <a:rPr lang="en-US" sz="1600" dirty="0">
                    <a:solidFill>
                      <a:srgbClr val="006666"/>
                    </a:solidFill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As expected,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𝑮𝑳</m:t>
                    </m:r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</m:t>
                    </m:r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𝟐</m:t>
                    </m:r>
                    <m:r>
                      <a:rPr lang="en-US" sz="1600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</m:t>
                    </m:r>
                    <m:r>
                      <a:rPr lang="it-IT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𝐦</m:t>
                    </m:r>
                  </m:oMath>
                </a14:m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is less sensitive to noise. 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This simulation:</a:t>
                </a:r>
              </a:p>
              <a:p>
                <a: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f = 10 Hz </a:t>
                </a:r>
                <a:b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v = 4 km/s</a:t>
                </a:r>
                <a:b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400" dirty="0" err="1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s</a:t>
                </a:r>
                <a: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= 10^-8</a:t>
                </a:r>
              </a:p>
              <a:p>
                <a: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reflection phase noise = 3.5 10^-5 rad/m (arbitrary)</a:t>
                </a:r>
                <a:endParaRPr lang="it-IT" sz="16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3637E91-B1EF-C243-3C21-3F1164FAF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176" y="2873583"/>
                <a:ext cx="4196322" cy="2400657"/>
              </a:xfrm>
              <a:prstGeom prst="rect">
                <a:avLst/>
              </a:prstGeom>
              <a:blipFill>
                <a:blip r:embed="rId4"/>
                <a:stretch>
                  <a:fillRect l="-726" t="-761" b="-17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068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94"/>
          <p:cNvPicPr/>
          <p:nvPr/>
        </p:nvPicPr>
        <p:blipFill>
          <a:blip r:embed="rId3"/>
          <a:srcRect l="78767" t="16761" r="2262" b="16241"/>
          <a:stretch/>
        </p:blipFill>
        <p:spPr>
          <a:xfrm>
            <a:off x="9520200" y="132094"/>
            <a:ext cx="2433600" cy="978480"/>
          </a:xfrm>
          <a:prstGeom prst="rect">
            <a:avLst/>
          </a:prstGeom>
          <a:ln w="0">
            <a:noFill/>
          </a:ln>
        </p:spPr>
      </p:pic>
      <p:sp>
        <p:nvSpPr>
          <p:cNvPr id="126" name="Segnaposto contenuto 2"/>
          <p:cNvSpPr/>
          <p:nvPr/>
        </p:nvSpPr>
        <p:spPr>
          <a:xfrm>
            <a:off x="533880" y="1971360"/>
            <a:ext cx="11242080" cy="43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3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1CC5505-EECC-6041-CA20-50F7EE240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2" b="3972"/>
          <a:stretch/>
        </p:blipFill>
        <p:spPr>
          <a:xfrm>
            <a:off x="3896729" y="1535696"/>
            <a:ext cx="1796824" cy="160462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8D37B9F-E24D-2438-D6D6-3FCEB8DB4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7" b="4299"/>
          <a:stretch/>
        </p:blipFill>
        <p:spPr>
          <a:xfrm>
            <a:off x="5913547" y="1535696"/>
            <a:ext cx="1796825" cy="160462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139D618-9FE6-ED0C-C91C-0BEBE9C39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b="4299"/>
          <a:stretch/>
        </p:blipFill>
        <p:spPr>
          <a:xfrm>
            <a:off x="7890279" y="1546237"/>
            <a:ext cx="1796825" cy="159408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B65C4BF-8CA9-6D31-D1DE-BCC2ADEBBA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" b="4380"/>
          <a:stretch/>
        </p:blipFill>
        <p:spPr>
          <a:xfrm>
            <a:off x="9845706" y="1535695"/>
            <a:ext cx="1796825" cy="160462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8F068BE-EE67-9285-CC23-E665779623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7" b="4299"/>
          <a:stretch/>
        </p:blipFill>
        <p:spPr>
          <a:xfrm>
            <a:off x="3896729" y="3037108"/>
            <a:ext cx="1796825" cy="160462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0A8A518-C71D-9CB0-1A93-AB348BC0F3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4381"/>
          <a:stretch/>
        </p:blipFill>
        <p:spPr>
          <a:xfrm>
            <a:off x="5913547" y="3047650"/>
            <a:ext cx="1796825" cy="159408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5B45B6E-F08B-B9AB-709C-AE846CD57D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4381"/>
          <a:stretch/>
        </p:blipFill>
        <p:spPr>
          <a:xfrm>
            <a:off x="9845706" y="3047650"/>
            <a:ext cx="1796825" cy="159408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C36566D-A8E2-0905-51BA-75DC9C6DD1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4381"/>
          <a:stretch/>
        </p:blipFill>
        <p:spPr>
          <a:xfrm>
            <a:off x="7890279" y="3047650"/>
            <a:ext cx="1796825" cy="15940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F47ED3A-D3A5-C226-B6F9-E7C0933C00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3" b="-2828"/>
          <a:stretch/>
        </p:blipFill>
        <p:spPr>
          <a:xfrm>
            <a:off x="3896729" y="4546377"/>
            <a:ext cx="1796825" cy="172590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DA35795-2A8A-0DC0-F8CE-3F186992EA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b="-2142"/>
          <a:stretch/>
        </p:blipFill>
        <p:spPr>
          <a:xfrm>
            <a:off x="9845706" y="4546377"/>
            <a:ext cx="1796825" cy="171536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9A9565-67F5-F94C-1C79-816095E91F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" b="-2334"/>
          <a:stretch/>
        </p:blipFill>
        <p:spPr>
          <a:xfrm>
            <a:off x="5913547" y="4535838"/>
            <a:ext cx="1796826" cy="172590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E7094A-E8F5-AEF9-FA42-2FBD5A08CD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 b="-2333"/>
          <a:stretch/>
        </p:blipFill>
        <p:spPr>
          <a:xfrm>
            <a:off x="7890279" y="4546378"/>
            <a:ext cx="1796826" cy="171536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EA9FFB-0159-DD44-1719-D23B8B7F92B8}"/>
              </a:ext>
            </a:extLst>
          </p:cNvPr>
          <p:cNvSpPr txBox="1"/>
          <p:nvPr/>
        </p:nvSpPr>
        <p:spPr>
          <a:xfrm rot="16200000">
            <a:off x="565092" y="2953165"/>
            <a:ext cx="61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2800" algn="ctr"/>
                <a:tab pos="2328863" algn="ctr"/>
                <a:tab pos="3763963" algn="ctr"/>
              </a:tabLst>
            </a:pPr>
            <a:r>
              <a:rPr lang="en-US" spc="-1" dirty="0">
                <a:solidFill>
                  <a:srgbClr val="004B70"/>
                </a:solidFill>
                <a:latin typeface="Titillium"/>
              </a:rPr>
              <a:t>	Acceleration	Speed	Displacement</a:t>
            </a:r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1E08D9E-F243-4242-BD9F-EB2DA629D3B2}"/>
              </a:ext>
            </a:extLst>
          </p:cNvPr>
          <p:cNvSpPr txBox="1"/>
          <p:nvPr/>
        </p:nvSpPr>
        <p:spPr>
          <a:xfrm>
            <a:off x="3960371" y="1166365"/>
            <a:ext cx="7541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2800" algn="ctr"/>
                <a:tab pos="2870200" algn="ctr"/>
                <a:tab pos="4752975" algn="ctr"/>
                <a:tab pos="6810375" algn="ctr"/>
              </a:tabLst>
            </a:pPr>
            <a:r>
              <a:rPr lang="en-US" spc="-1" dirty="0">
                <a:solidFill>
                  <a:srgbClr val="004B70"/>
                </a:solidFill>
                <a:latin typeface="Titillium"/>
              </a:rPr>
              <a:t>	East	North	Vertical	Medians</a:t>
            </a:r>
            <a:endParaRPr lang="en-US" dirty="0"/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B76B49AB-E868-2926-D88D-F16F310672E3}"/>
              </a:ext>
            </a:extLst>
          </p:cNvPr>
          <p:cNvSpPr/>
          <p:nvPr/>
        </p:nvSpPr>
        <p:spPr>
          <a:xfrm>
            <a:off x="4523930" y="6448500"/>
            <a:ext cx="713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lt1">
                    <a:alpha val="50000"/>
                  </a:schemeClr>
                </a:solidFill>
                <a:latin typeface="Titillium"/>
              </a:rPr>
              <a:t>| </a:t>
            </a:r>
            <a:fld id="{E24C2E78-8F99-4C1D-B88A-DECED6DD0093}" type="slidenum">
              <a:rPr lang="en-US" sz="1400" b="0" strike="noStrike" spc="-1" smtClean="0">
                <a:solidFill>
                  <a:schemeClr val="lt1">
                    <a:alpha val="50000"/>
                  </a:schemeClr>
                </a:solidFill>
                <a:latin typeface="Titillium"/>
              </a:rPr>
              <a:pPr defTabSz="914400">
                <a:lnSpc>
                  <a:spcPct val="100000"/>
                </a:lnSpc>
              </a:pPr>
              <a:t>18</a:t>
            </a:fld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9C7B75-614D-8C98-1941-9E4BAF84EDEF}"/>
              </a:ext>
            </a:extLst>
          </p:cNvPr>
          <p:cNvSpPr txBox="1"/>
          <p:nvPr/>
        </p:nvSpPr>
        <p:spPr>
          <a:xfrm>
            <a:off x="74543" y="966787"/>
            <a:ext cx="29470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CAOS construction site</a:t>
            </a:r>
            <a:b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6 days, 8h in NIGHT</a:t>
            </a: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 </a:t>
            </a:r>
            <a: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time</a:t>
            </a:r>
          </a:p>
          <a:p>
            <a:endParaRPr lang="en-US" spc="-1" dirty="0">
              <a:solidFill>
                <a:srgbClr val="006666"/>
              </a:solidFill>
              <a:latin typeface="Aptos Narrow" panose="020B0004020202020204" pitchFamily="34" charset="0"/>
            </a:endParaRPr>
          </a:p>
          <a:p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HHX: East direction</a:t>
            </a:r>
            <a:b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HHY: North direction</a:t>
            </a:r>
            <a:b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HHZ: vertical direction</a:t>
            </a:r>
            <a:endParaRPr lang="en-US" dirty="0">
              <a:solidFill>
                <a:srgbClr val="006666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18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egnaposto contenuto 2"/>
          <p:cNvSpPr/>
          <p:nvPr/>
        </p:nvSpPr>
        <p:spPr>
          <a:xfrm>
            <a:off x="533880" y="1971360"/>
            <a:ext cx="11242080" cy="43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3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1CC5505-EECC-6041-CA20-50F7EE240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5348"/>
          <a:stretch/>
        </p:blipFill>
        <p:spPr>
          <a:xfrm>
            <a:off x="3896729" y="1509569"/>
            <a:ext cx="1796824" cy="160462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8D37B9F-E24D-2438-D6D6-3FCEB8DB4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5348"/>
          <a:stretch/>
        </p:blipFill>
        <p:spPr>
          <a:xfrm>
            <a:off x="5913547" y="1509569"/>
            <a:ext cx="1796825" cy="160462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139D618-9FE6-ED0C-C91C-0BEBE9C39C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/>
        </p:blipFill>
        <p:spPr>
          <a:xfrm>
            <a:off x="7890279" y="1520110"/>
            <a:ext cx="1796825" cy="159408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B65C4BF-8CA9-6D31-D1DE-BCC2ADEBBA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" b="5427"/>
          <a:stretch/>
        </p:blipFill>
        <p:spPr>
          <a:xfrm>
            <a:off x="9845706" y="1509568"/>
            <a:ext cx="1796825" cy="1604624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B418746-93E7-0A07-9B06-DBA80AF8C6DB}"/>
              </a:ext>
            </a:extLst>
          </p:cNvPr>
          <p:cNvSpPr txBox="1"/>
          <p:nvPr/>
        </p:nvSpPr>
        <p:spPr>
          <a:xfrm>
            <a:off x="74543" y="966787"/>
            <a:ext cx="29470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CAOS construction site</a:t>
            </a:r>
            <a:b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6 days, 8h in DAY</a:t>
            </a: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 </a:t>
            </a:r>
            <a: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time</a:t>
            </a:r>
          </a:p>
          <a:p>
            <a:endParaRPr lang="en-US" spc="-1" dirty="0">
              <a:solidFill>
                <a:srgbClr val="006666"/>
              </a:solidFill>
              <a:latin typeface="Aptos Narrow" panose="020B0004020202020204" pitchFamily="34" charset="0"/>
            </a:endParaRPr>
          </a:p>
          <a:p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HHX: East direction</a:t>
            </a:r>
            <a:b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HHY: North direction</a:t>
            </a:r>
            <a:b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HHZ: vertical direction</a:t>
            </a:r>
            <a:endParaRPr lang="en-US" dirty="0">
              <a:solidFill>
                <a:srgbClr val="006666"/>
              </a:solidFill>
              <a:latin typeface="Aptos Narrow" panose="020B00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8F068BE-EE67-9285-CC23-E66577962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5348"/>
          <a:stretch/>
        </p:blipFill>
        <p:spPr>
          <a:xfrm>
            <a:off x="3896729" y="3037108"/>
            <a:ext cx="1796825" cy="160462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0A8A518-C71D-9CB0-1A93-AB348BC0F3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" b="5642"/>
          <a:stretch/>
        </p:blipFill>
        <p:spPr>
          <a:xfrm>
            <a:off x="5913547" y="3047650"/>
            <a:ext cx="1796825" cy="159408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5B45B6E-F08B-B9AB-709C-AE846CD57D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/>
        </p:blipFill>
        <p:spPr>
          <a:xfrm>
            <a:off x="9845706" y="3047650"/>
            <a:ext cx="1796825" cy="159408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C36566D-A8E2-0905-51BA-75DC9C6DD1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/>
        </p:blipFill>
        <p:spPr>
          <a:xfrm>
            <a:off x="7890279" y="3047650"/>
            <a:ext cx="1796825" cy="15940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F47ED3A-D3A5-C226-B6F9-E7C0933C00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" b="-1694"/>
          <a:stretch/>
        </p:blipFill>
        <p:spPr>
          <a:xfrm>
            <a:off x="3896729" y="4563796"/>
            <a:ext cx="1796825" cy="172590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DA35795-2A8A-0DC0-F8CE-3F186992EA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-1017"/>
          <a:stretch/>
        </p:blipFill>
        <p:spPr>
          <a:xfrm>
            <a:off x="9845706" y="4563795"/>
            <a:ext cx="1796825" cy="17153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9A9565-67F5-F94C-1C79-816095E91F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-1402"/>
          <a:stretch/>
        </p:blipFill>
        <p:spPr>
          <a:xfrm>
            <a:off x="5913547" y="4553256"/>
            <a:ext cx="1796826" cy="17259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E7094A-E8F5-AEF9-FA42-2FBD5A08CDE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" b="-1107"/>
          <a:stretch/>
        </p:blipFill>
        <p:spPr>
          <a:xfrm>
            <a:off x="7890279" y="4563796"/>
            <a:ext cx="1796826" cy="171536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EA9FFB-0159-DD44-1719-D23B8B7F92B8}"/>
              </a:ext>
            </a:extLst>
          </p:cNvPr>
          <p:cNvSpPr txBox="1"/>
          <p:nvPr/>
        </p:nvSpPr>
        <p:spPr>
          <a:xfrm rot="16200000">
            <a:off x="565092" y="2953165"/>
            <a:ext cx="61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2800" algn="ctr"/>
                <a:tab pos="2328863" algn="ctr"/>
                <a:tab pos="3763963" algn="ctr"/>
              </a:tabLst>
            </a:pPr>
            <a:r>
              <a:rPr lang="en-US" spc="-1" dirty="0">
                <a:solidFill>
                  <a:srgbClr val="004B70"/>
                </a:solidFill>
                <a:latin typeface="Titillium"/>
              </a:rPr>
              <a:t>	Acceleration	Speed	Displacement</a:t>
            </a:r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1E08D9E-F243-4242-BD9F-EB2DA629D3B2}"/>
              </a:ext>
            </a:extLst>
          </p:cNvPr>
          <p:cNvSpPr txBox="1"/>
          <p:nvPr/>
        </p:nvSpPr>
        <p:spPr>
          <a:xfrm>
            <a:off x="3960371" y="1166365"/>
            <a:ext cx="7541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2800" algn="ctr"/>
                <a:tab pos="2870200" algn="ctr"/>
                <a:tab pos="4752975" algn="ctr"/>
                <a:tab pos="6810375" algn="ctr"/>
              </a:tabLst>
            </a:pPr>
            <a:r>
              <a:rPr lang="en-US" spc="-1" dirty="0">
                <a:solidFill>
                  <a:srgbClr val="004B70"/>
                </a:solidFill>
                <a:latin typeface="Titillium"/>
              </a:rPr>
              <a:t>	East	North	Vertical	Medians</a:t>
            </a:r>
            <a:endParaRPr lang="en-US" dirty="0"/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B76B49AB-E868-2926-D88D-F16F310672E3}"/>
              </a:ext>
            </a:extLst>
          </p:cNvPr>
          <p:cNvSpPr/>
          <p:nvPr/>
        </p:nvSpPr>
        <p:spPr>
          <a:xfrm>
            <a:off x="4523930" y="6448500"/>
            <a:ext cx="713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lt1">
                    <a:alpha val="50000"/>
                  </a:schemeClr>
                </a:solidFill>
                <a:latin typeface="Titillium"/>
              </a:rPr>
              <a:t>| </a:t>
            </a:r>
            <a:fld id="{E24C2E78-8F99-4C1D-B88A-DECED6DD0093}" type="slidenum">
              <a:rPr lang="en-US" sz="1400" b="0" strike="noStrike" spc="-1" smtClean="0">
                <a:solidFill>
                  <a:schemeClr val="lt1">
                    <a:alpha val="50000"/>
                  </a:schemeClr>
                </a:solidFill>
                <a:latin typeface="Titillium"/>
              </a:rPr>
              <a:pPr defTabSz="914400">
                <a:lnSpc>
                  <a:spcPct val="100000"/>
                </a:lnSpc>
              </a:pPr>
              <a:t>19</a:t>
            </a:fld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530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4FDA805-ED2A-7AEA-16CE-EC0C2CFEBA6E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14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KAGRA International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Wokshop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Perugia, 15-16 May 2026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D904FE-6588-C372-C811-8B1C0272F51F}"/>
              </a:ext>
            </a:extLst>
          </p:cNvPr>
          <p:cNvSpPr txBox="1"/>
          <p:nvPr/>
        </p:nvSpPr>
        <p:spPr>
          <a:xfrm>
            <a:off x="96819" y="1004880"/>
            <a:ext cx="61515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Distributed acoustic sensing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 plant designed for CAOS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4017056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94"/>
          <p:cNvPicPr/>
          <p:nvPr/>
        </p:nvPicPr>
        <p:blipFill>
          <a:blip r:embed="rId3"/>
          <a:srcRect l="78767" t="16761" r="2262" b="16241"/>
          <a:stretch/>
        </p:blipFill>
        <p:spPr>
          <a:xfrm>
            <a:off x="9520200" y="132094"/>
            <a:ext cx="2433600" cy="978480"/>
          </a:xfrm>
          <a:prstGeom prst="rect">
            <a:avLst/>
          </a:prstGeom>
          <a:ln w="0">
            <a:noFill/>
          </a:ln>
        </p:spPr>
      </p:pic>
      <p:sp>
        <p:nvSpPr>
          <p:cNvPr id="126" name="Segnaposto contenuto 2"/>
          <p:cNvSpPr/>
          <p:nvPr/>
        </p:nvSpPr>
        <p:spPr>
          <a:xfrm>
            <a:off x="533880" y="1971360"/>
            <a:ext cx="11242080" cy="43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3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1CC5505-EECC-6041-CA20-50F7EE240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 b="1"/>
          <a:stretch/>
        </p:blipFill>
        <p:spPr>
          <a:xfrm>
            <a:off x="3896729" y="1489168"/>
            <a:ext cx="1796824" cy="170340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8D37B9F-E24D-2438-D6D6-3FCEB8DB4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/>
          <a:stretch/>
        </p:blipFill>
        <p:spPr>
          <a:xfrm>
            <a:off x="5913547" y="1489168"/>
            <a:ext cx="1796825" cy="170340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139D618-9FE6-ED0C-C91C-0BEBE9C39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/>
          <a:stretch/>
        </p:blipFill>
        <p:spPr>
          <a:xfrm>
            <a:off x="7890279" y="1489168"/>
            <a:ext cx="1796825" cy="170340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B65C4BF-8CA9-6D31-D1DE-BCC2ADEBBA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/>
          <a:stretch/>
        </p:blipFill>
        <p:spPr>
          <a:xfrm>
            <a:off x="9845706" y="1489168"/>
            <a:ext cx="1796825" cy="17034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8F068BE-EE67-9285-CC23-E665779623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/>
          <a:stretch/>
        </p:blipFill>
        <p:spPr>
          <a:xfrm>
            <a:off x="3896729" y="3021289"/>
            <a:ext cx="1796825" cy="17034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0A8A518-C71D-9CB0-1A93-AB348BC0F3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/>
          <a:stretch/>
        </p:blipFill>
        <p:spPr>
          <a:xfrm>
            <a:off x="5913547" y="3021289"/>
            <a:ext cx="1796825" cy="170340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5B45B6E-F08B-B9AB-709C-AE846CD57D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/>
          <a:stretch/>
        </p:blipFill>
        <p:spPr>
          <a:xfrm>
            <a:off x="9845706" y="3021289"/>
            <a:ext cx="1796825" cy="17034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C36566D-A8E2-0905-51BA-75DC9C6DD1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/>
          <a:stretch/>
        </p:blipFill>
        <p:spPr>
          <a:xfrm>
            <a:off x="7890279" y="3021289"/>
            <a:ext cx="1796825" cy="1703405"/>
          </a:xfrm>
          <a:prstGeom prst="rect">
            <a:avLst/>
          </a:prstGeom>
        </p:spPr>
      </p:pic>
      <p:pic>
        <p:nvPicPr>
          <p:cNvPr id="4" name="Immagine 3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4F47ED3A-D3A5-C226-B6F9-E7C0933C00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/>
          <a:stretch/>
        </p:blipFill>
        <p:spPr>
          <a:xfrm>
            <a:off x="3896728" y="4550725"/>
            <a:ext cx="1796825" cy="17034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DA35795-2A8A-0DC0-F8CE-3F186992EA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 b="-1"/>
          <a:stretch/>
        </p:blipFill>
        <p:spPr>
          <a:xfrm>
            <a:off x="9845705" y="4550725"/>
            <a:ext cx="1796825" cy="1703406"/>
          </a:xfrm>
          <a:prstGeom prst="rect">
            <a:avLst/>
          </a:prstGeom>
        </p:spPr>
      </p:pic>
      <p:pic>
        <p:nvPicPr>
          <p:cNvPr id="6" name="Immagine 5" descr="Immagine che contiene testo, diagramma, Diagramma, schermata&#10;&#10;Descrizione generata automaticamente">
            <a:extLst>
              <a:ext uri="{FF2B5EF4-FFF2-40B4-BE49-F238E27FC236}">
                <a16:creationId xmlns:a16="http://schemas.microsoft.com/office/drawing/2014/main" id="{CD9A9565-67F5-F94C-1C79-816095E91F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/>
          <a:stretch/>
        </p:blipFill>
        <p:spPr>
          <a:xfrm>
            <a:off x="5913546" y="4550726"/>
            <a:ext cx="1796826" cy="1703406"/>
          </a:xfrm>
          <a:prstGeom prst="rect">
            <a:avLst/>
          </a:prstGeom>
        </p:spPr>
      </p:pic>
      <p:pic>
        <p:nvPicPr>
          <p:cNvPr id="8" name="Immagine 7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DEE7094A-E8F5-AEF9-FA42-2FBD5A08CD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"/>
          <a:stretch/>
        </p:blipFill>
        <p:spPr>
          <a:xfrm>
            <a:off x="7890279" y="4550726"/>
            <a:ext cx="1796826" cy="170340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EA9FFB-0159-DD44-1719-D23B8B7F92B8}"/>
              </a:ext>
            </a:extLst>
          </p:cNvPr>
          <p:cNvSpPr txBox="1"/>
          <p:nvPr/>
        </p:nvSpPr>
        <p:spPr>
          <a:xfrm rot="16200000">
            <a:off x="565092" y="2953165"/>
            <a:ext cx="61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2800" algn="ctr"/>
                <a:tab pos="2328863" algn="ctr"/>
                <a:tab pos="3763963" algn="ctr"/>
              </a:tabLst>
            </a:pPr>
            <a:r>
              <a:rPr lang="en-US" spc="-1" dirty="0">
                <a:solidFill>
                  <a:srgbClr val="004B70"/>
                </a:solidFill>
                <a:latin typeface="Titillium"/>
              </a:rPr>
              <a:t>	Acceleration	Speed	Displacement</a:t>
            </a:r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1E08D9E-F243-4242-BD9F-EB2DA629D3B2}"/>
              </a:ext>
            </a:extLst>
          </p:cNvPr>
          <p:cNvSpPr txBox="1"/>
          <p:nvPr/>
        </p:nvSpPr>
        <p:spPr>
          <a:xfrm>
            <a:off x="3960371" y="1166365"/>
            <a:ext cx="7541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2800" algn="ctr"/>
                <a:tab pos="2870200" algn="ctr"/>
                <a:tab pos="4752975" algn="ctr"/>
                <a:tab pos="6810375" algn="ctr"/>
              </a:tabLst>
            </a:pPr>
            <a:r>
              <a:rPr lang="en-US" spc="-1" dirty="0">
                <a:solidFill>
                  <a:srgbClr val="004B70"/>
                </a:solidFill>
                <a:latin typeface="Titillium"/>
              </a:rPr>
              <a:t>	East	North	Vertical	Medians</a:t>
            </a:r>
            <a:endParaRPr lang="en-US" dirty="0"/>
          </a:p>
        </p:txBody>
      </p:sp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F0FCFD1D-F73F-2151-523F-E1BE82E0F632}"/>
              </a:ext>
            </a:extLst>
          </p:cNvPr>
          <p:cNvSpPr/>
          <p:nvPr/>
        </p:nvSpPr>
        <p:spPr>
          <a:xfrm>
            <a:off x="4523930" y="6448500"/>
            <a:ext cx="713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lt1">
                    <a:alpha val="50000"/>
                  </a:schemeClr>
                </a:solidFill>
                <a:latin typeface="Titillium"/>
              </a:rPr>
              <a:t>| </a:t>
            </a:r>
            <a:fld id="{E24C2E78-8F99-4C1D-B88A-DECED6DD0093}" type="slidenum">
              <a:rPr lang="en-US" sz="1400" b="0" strike="noStrike" spc="-1" smtClean="0">
                <a:solidFill>
                  <a:schemeClr val="lt1">
                    <a:alpha val="50000"/>
                  </a:schemeClr>
                </a:solidFill>
                <a:latin typeface="Titillium"/>
              </a:rPr>
              <a:pPr defTabSz="914400">
                <a:lnSpc>
                  <a:spcPct val="100000"/>
                </a:lnSpc>
              </a:pPr>
              <a:t>20</a:t>
            </a:fld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3788DD-42F8-689B-98B2-841503950170}"/>
              </a:ext>
            </a:extLst>
          </p:cNvPr>
          <p:cNvSpPr txBox="1"/>
          <p:nvPr/>
        </p:nvSpPr>
        <p:spPr>
          <a:xfrm>
            <a:off x="74543" y="966787"/>
            <a:ext cx="29470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CAOS construction site</a:t>
            </a:r>
            <a:b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6 days, 8h in ANY</a:t>
            </a: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 </a:t>
            </a:r>
            <a: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time</a:t>
            </a:r>
          </a:p>
          <a:p>
            <a:endParaRPr lang="en-US" spc="-1" dirty="0">
              <a:solidFill>
                <a:srgbClr val="006666"/>
              </a:solidFill>
              <a:latin typeface="Aptos Narrow" panose="020B0004020202020204" pitchFamily="34" charset="0"/>
            </a:endParaRPr>
          </a:p>
          <a:p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HHX: East direction</a:t>
            </a:r>
            <a:b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HHY: North direction</a:t>
            </a:r>
            <a:b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HHZ: vertical direction</a:t>
            </a:r>
            <a:endParaRPr lang="en-US" dirty="0">
              <a:solidFill>
                <a:srgbClr val="006666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04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egnaposto contenuto 2"/>
          <p:cNvSpPr/>
          <p:nvPr/>
        </p:nvSpPr>
        <p:spPr>
          <a:xfrm>
            <a:off x="533880" y="1971360"/>
            <a:ext cx="11242080" cy="43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3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EA9FFB-0159-DD44-1719-D23B8B7F92B8}"/>
              </a:ext>
            </a:extLst>
          </p:cNvPr>
          <p:cNvSpPr txBox="1"/>
          <p:nvPr/>
        </p:nvSpPr>
        <p:spPr>
          <a:xfrm rot="16200000">
            <a:off x="565092" y="2953165"/>
            <a:ext cx="61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2800" algn="ctr"/>
                <a:tab pos="2328863" algn="ctr"/>
                <a:tab pos="3763963" algn="ctr"/>
              </a:tabLst>
            </a:pPr>
            <a:r>
              <a:rPr lang="en-US" spc="-1" dirty="0">
                <a:solidFill>
                  <a:srgbClr val="004B70"/>
                </a:solidFill>
                <a:latin typeface="Titillium"/>
              </a:rPr>
              <a:t>	Acceleration	Speed	Displacement</a:t>
            </a:r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1E08D9E-F243-4242-BD9F-EB2DA629D3B2}"/>
              </a:ext>
            </a:extLst>
          </p:cNvPr>
          <p:cNvSpPr txBox="1"/>
          <p:nvPr/>
        </p:nvSpPr>
        <p:spPr>
          <a:xfrm>
            <a:off x="3960371" y="1166365"/>
            <a:ext cx="7541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812800" algn="ctr"/>
                <a:tab pos="2870200" algn="ctr"/>
                <a:tab pos="4752975" algn="ctr"/>
                <a:tab pos="6810375" algn="ctr"/>
              </a:tabLst>
            </a:pPr>
            <a:r>
              <a:rPr lang="en-US" spc="-1" dirty="0">
                <a:solidFill>
                  <a:srgbClr val="004B70"/>
                </a:solidFill>
                <a:latin typeface="Titillium"/>
              </a:rPr>
              <a:t>	East	North	Vertical	Medians</a:t>
            </a:r>
            <a:endParaRPr lang="en-US" dirty="0"/>
          </a:p>
        </p:txBody>
      </p: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B76B49AB-E868-2926-D88D-F16F310672E3}"/>
              </a:ext>
            </a:extLst>
          </p:cNvPr>
          <p:cNvSpPr/>
          <p:nvPr/>
        </p:nvSpPr>
        <p:spPr>
          <a:xfrm>
            <a:off x="4523930" y="6448500"/>
            <a:ext cx="71388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lt1">
                    <a:alpha val="50000"/>
                  </a:schemeClr>
                </a:solidFill>
                <a:latin typeface="Titillium"/>
              </a:rPr>
              <a:t>| </a:t>
            </a:r>
            <a:fld id="{E24C2E78-8F99-4C1D-B88A-DECED6DD0093}" type="slidenum">
              <a:rPr lang="en-US" sz="1400" b="0" strike="noStrike" spc="-1" smtClean="0">
                <a:solidFill>
                  <a:schemeClr val="lt1">
                    <a:alpha val="50000"/>
                  </a:schemeClr>
                </a:solidFill>
                <a:latin typeface="Titillium"/>
              </a:rPr>
              <a:pPr defTabSz="914400">
                <a:lnSpc>
                  <a:spcPct val="100000"/>
                </a:lnSpc>
              </a:pPr>
              <a:t>21</a:t>
            </a:fld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" name="Immagine 21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C3FDB60C-E397-8A4F-8472-D391E0437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37" y="1166365"/>
            <a:ext cx="4714546" cy="4714546"/>
          </a:xfrm>
          <a:prstGeom prst="rect">
            <a:avLst/>
          </a:prstGeom>
        </p:spPr>
      </p:pic>
      <p:pic>
        <p:nvPicPr>
          <p:cNvPr id="32" name="Immagine 31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4D47322A-B9A1-7F33-0DCF-C8C9D295F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33" y="1166365"/>
            <a:ext cx="4714546" cy="471454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B418746-93E7-0A07-9B06-DBA80AF8C6DB}"/>
              </a:ext>
            </a:extLst>
          </p:cNvPr>
          <p:cNvSpPr txBox="1"/>
          <p:nvPr/>
        </p:nvSpPr>
        <p:spPr>
          <a:xfrm>
            <a:off x="53265" y="966787"/>
            <a:ext cx="29470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CAOS construction site</a:t>
            </a:r>
            <a:b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800" strike="noStrike" spc="-1" dirty="0">
                <a:solidFill>
                  <a:srgbClr val="006666"/>
                </a:solidFill>
                <a:latin typeface="Aptos Narrow" panose="020B0004020202020204" pitchFamily="34" charset="0"/>
              </a:rPr>
              <a:t>compared spectra</a:t>
            </a:r>
          </a:p>
          <a:p>
            <a:endParaRPr lang="en-US" spc="-1" dirty="0">
              <a:solidFill>
                <a:srgbClr val="006666"/>
              </a:solidFill>
              <a:latin typeface="Aptos Narrow" panose="020B0004020202020204" pitchFamily="34" charset="0"/>
            </a:endParaRPr>
          </a:p>
          <a:p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HHX: East direction</a:t>
            </a:r>
            <a:b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HHY: North direction</a:t>
            </a:r>
            <a:b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pc="-1" dirty="0">
                <a:solidFill>
                  <a:srgbClr val="006666"/>
                </a:solidFill>
                <a:latin typeface="Aptos Narrow" panose="020B0004020202020204" pitchFamily="34" charset="0"/>
              </a:rPr>
              <a:t>HHZ: vertical direction</a:t>
            </a:r>
            <a:endParaRPr lang="en-US" dirty="0">
              <a:solidFill>
                <a:srgbClr val="006666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3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2193FE1-03C3-DDCC-E1D4-E0C7D4DAC26B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 dirty="0"/>
              <a:t>14</a:t>
            </a:r>
            <a:r>
              <a:rPr lang="en-US" sz="1400" baseline="30000" dirty="0"/>
              <a:t>th</a:t>
            </a:r>
            <a:r>
              <a:rPr lang="en-US" sz="1400" dirty="0"/>
              <a:t> KAGRA International </a:t>
            </a:r>
            <a:r>
              <a:rPr lang="en-US" sz="1400" dirty="0" err="1"/>
              <a:t>Wokshop</a:t>
            </a:r>
            <a:br>
              <a:rPr lang="en-US" sz="1400" dirty="0"/>
            </a:br>
            <a:r>
              <a:rPr lang="en-US" sz="1400" dirty="0"/>
              <a:t>Perugia, 15-16 May 2026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A99B897-30F1-2E47-0A11-B73FEA930D37}"/>
                  </a:ext>
                </a:extLst>
              </p:cNvPr>
              <p:cNvSpPr txBox="1"/>
              <p:nvPr/>
            </p:nvSpPr>
            <p:spPr>
              <a:xfrm>
                <a:off x="97536" y="984754"/>
                <a:ext cx="11879281" cy="56996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Distributed Acoustic Sensing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When a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laser pulse 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propagates 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in a single mode fiber, a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weak </a:t>
                </a:r>
                <a:b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continuous reflection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is produced 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by Rayleigh scattering over 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imperfections of the medium.</a:t>
                </a:r>
                <a:b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b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endParaRPr lang="en-US" dirty="0">
                  <a:solidFill>
                    <a:srgbClr val="006666"/>
                  </a:solidFill>
                  <a:latin typeface="Aptos Narrow" panose="020B00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Light exiting the input end of the fiber at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time </a:t>
                </a:r>
                <a14:m>
                  <m:oMath xmlns:m="http://schemas.openxmlformats.org/officeDocument/2006/math">
                    <m:r>
                      <a:rPr lang="it-IT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𝒕</m:t>
                    </m:r>
                  </m:oMath>
                </a14:m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has traveled up to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position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𝒙</m:t>
                    </m:r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=</m:t>
                    </m:r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𝒗</m:t>
                    </m:r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1600" b="1" i="1" dirty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  <a:ea typeface="Liberation Sans" panose="020B0604020202020204" pitchFamily="34" charset="0"/>
                            <a:cs typeface="Liberation Sans" panose="020B0604020202020204" pitchFamily="34" charset="0"/>
                          </a:rPr>
                        </m:ctrlPr>
                      </m:fPr>
                      <m:num>
                        <m:r>
                          <a:rPr lang="it-IT" sz="1600" b="1" i="1" dirty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  <a:ea typeface="Liberation Sans" panose="020B0604020202020204" pitchFamily="34" charset="0"/>
                            <a:cs typeface="Liberation Sans" panose="020B0604020202020204" pitchFamily="34" charset="0"/>
                          </a:rPr>
                          <m:t>𝒕</m:t>
                        </m:r>
                      </m:num>
                      <m:den>
                        <m:r>
                          <a:rPr lang="it-IT" sz="1600" b="1" i="1" dirty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  <a:ea typeface="Liberation Sans" panose="020B0604020202020204" pitchFamily="34" charset="0"/>
                            <a:cs typeface="Liberation Sans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it-IT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and back.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If a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longitudinal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strain 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is applied to the fiber that causes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a change in the optical path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, the 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𝒕</m:t>
                    </m:r>
                  </m:oMath>
                </a14:m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-time output light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carries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twice the phase accumulated 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by the pulse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between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𝟎</m:t>
                    </m:r>
                  </m:oMath>
                </a14:m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𝒙</m:t>
                    </m:r>
                    <m:r>
                      <a:rPr lang="en-US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(</m:t>
                    </m:r>
                    <m:r>
                      <a:rPr lang="en-US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𝒕</m:t>
                    </m:r>
                    <m:r>
                      <a:rPr lang="en-US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. </a:t>
                </a:r>
                <a:b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b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endParaRPr lang="en-US" dirty="0">
                  <a:solidFill>
                    <a:srgbClr val="006666"/>
                  </a:solidFill>
                  <a:latin typeface="Aptos Narrow" panose="020B00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  <a:t>The pulse has a finite extension. The reflection from the front section is superimposed on that 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</a:b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  <a:t>coming from the rear after half pulse-length propagation. As a result, the reflection at time </a:t>
                </a:r>
                <a14:m>
                  <m:oMath xmlns:m="http://schemas.openxmlformats.org/officeDocument/2006/math">
                    <m:r>
                      <a:rPr lang="it-IT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𝒕</m:t>
                    </m:r>
                  </m:oMath>
                </a14:m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  <a:t> 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</a:b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  <a:t>integrates contributions over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  <a:t>half the pulse length 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  <a:t>in the fiber. 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</a:b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  <a:t>This the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  <a:t>gauge length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</a:rPr>
                  <a:t> of the interrogator, the integration length of the instrument.</a:t>
                </a:r>
                <a:b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b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endParaRPr lang="en-US" dirty="0">
                  <a:solidFill>
                    <a:srgbClr val="006666"/>
                  </a:solidFill>
                  <a:latin typeface="Aptos Narrow" panose="020B00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06666"/>
                  </a:solidFill>
                  <a:latin typeface="Aptos Narrow" panose="020B00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A99B897-30F1-2E47-0A11-B73FEA930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" y="984754"/>
                <a:ext cx="11879281" cy="5699637"/>
              </a:xfrm>
              <a:prstGeom prst="rect">
                <a:avLst/>
              </a:prstGeom>
              <a:blipFill>
                <a:blip r:embed="rId3"/>
                <a:stretch>
                  <a:fillRect l="-1796" t="-19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o 12">
            <a:extLst>
              <a:ext uri="{FF2B5EF4-FFF2-40B4-BE49-F238E27FC236}">
                <a16:creationId xmlns:a16="http://schemas.microsoft.com/office/drawing/2014/main" id="{D6DF2B66-1629-28B8-8FC9-9BE75A3C1A66}"/>
              </a:ext>
            </a:extLst>
          </p:cNvPr>
          <p:cNvGrpSpPr/>
          <p:nvPr/>
        </p:nvGrpSpPr>
        <p:grpSpPr>
          <a:xfrm>
            <a:off x="3871784" y="1647568"/>
            <a:ext cx="8104316" cy="1297075"/>
            <a:chOff x="531817" y="2240682"/>
            <a:chExt cx="11365547" cy="125525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48D6CF4-52A4-9FAB-1934-2D3A9F59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817" y="2279783"/>
              <a:ext cx="11365547" cy="1216150"/>
            </a:xfrm>
            <a:prstGeom prst="rect">
              <a:avLst/>
            </a:prstGeom>
          </p:spPr>
        </p:pic>
        <p:sp>
          <p:nvSpPr>
            <p:cNvPr id="12" name="Freccia a destra 11">
              <a:extLst>
                <a:ext uri="{FF2B5EF4-FFF2-40B4-BE49-F238E27FC236}">
                  <a16:creationId xmlns:a16="http://schemas.microsoft.com/office/drawing/2014/main" id="{EBD24A1C-32B1-B39E-6442-163BA800FE88}"/>
                </a:ext>
              </a:extLst>
            </p:cNvPr>
            <p:cNvSpPr/>
            <p:nvPr/>
          </p:nvSpPr>
          <p:spPr>
            <a:xfrm>
              <a:off x="980302" y="2240682"/>
              <a:ext cx="10311713" cy="335046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Freccia a destra 4">
              <a:extLst>
                <a:ext uri="{FF2B5EF4-FFF2-40B4-BE49-F238E27FC236}">
                  <a16:creationId xmlns:a16="http://schemas.microsoft.com/office/drawing/2014/main" id="{B0D49F09-3B8E-A83A-2917-D5D87CEF85E3}"/>
                </a:ext>
              </a:extLst>
            </p:cNvPr>
            <p:cNvSpPr/>
            <p:nvPr/>
          </p:nvSpPr>
          <p:spPr>
            <a:xfrm>
              <a:off x="7137471" y="2556157"/>
              <a:ext cx="1944367" cy="335046"/>
            </a:xfrm>
            <a:prstGeom prst="righ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3DF83D6-620F-A888-B1BE-D48D6D4C5139}"/>
                </a:ext>
              </a:extLst>
            </p:cNvPr>
            <p:cNvSpPr txBox="1"/>
            <p:nvPr/>
          </p:nvSpPr>
          <p:spPr>
            <a:xfrm>
              <a:off x="7097413" y="2589701"/>
              <a:ext cx="1847524" cy="20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C00000"/>
                  </a:solidFill>
                  <a:latin typeface="Aptos Narrow" panose="020B0004020202020204" pitchFamily="34" charset="0"/>
                </a:rPr>
                <a:t>Pulse </a:t>
              </a:r>
              <a:r>
                <a:rPr lang="it-IT" sz="1200" dirty="0" err="1">
                  <a:solidFill>
                    <a:srgbClr val="C00000"/>
                  </a:solidFill>
                  <a:latin typeface="Aptos Narrow" panose="020B0004020202020204" pitchFamily="34" charset="0"/>
                </a:rPr>
                <a:t>propagation</a:t>
              </a:r>
              <a:endParaRPr lang="it-IT" sz="1200" dirty="0">
                <a:solidFill>
                  <a:srgbClr val="C00000"/>
                </a:solidFill>
                <a:latin typeface="Aptos Narrow" panose="020B0004020202020204" pitchFamily="34" charset="0"/>
              </a:endParaRPr>
            </a:p>
          </p:txBody>
        </p:sp>
        <p:sp>
          <p:nvSpPr>
            <p:cNvPr id="7" name="Freccia a destra 6">
              <a:extLst>
                <a:ext uri="{FF2B5EF4-FFF2-40B4-BE49-F238E27FC236}">
                  <a16:creationId xmlns:a16="http://schemas.microsoft.com/office/drawing/2014/main" id="{742B0A4F-10F6-F3DD-89B3-50059C302ACE}"/>
                </a:ext>
              </a:extLst>
            </p:cNvPr>
            <p:cNvSpPr/>
            <p:nvPr/>
          </p:nvSpPr>
          <p:spPr>
            <a:xfrm flipH="1">
              <a:off x="2497101" y="2556156"/>
              <a:ext cx="2560932" cy="335046"/>
            </a:xfrm>
            <a:prstGeom prst="rightArrow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7AC421B-470F-C2C1-3BA4-52B95BA3CFCA}"/>
                </a:ext>
              </a:extLst>
            </p:cNvPr>
            <p:cNvSpPr txBox="1"/>
            <p:nvPr/>
          </p:nvSpPr>
          <p:spPr>
            <a:xfrm>
              <a:off x="2715166" y="2589701"/>
              <a:ext cx="2500443" cy="20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accent1">
                      <a:lumMod val="75000"/>
                    </a:schemeClr>
                  </a:solidFill>
                  <a:latin typeface="Aptos Narrow" panose="020B0004020202020204" pitchFamily="34" charset="0"/>
                </a:rPr>
                <a:t>Rayleigh </a:t>
              </a:r>
              <a:r>
                <a:rPr lang="it-IT" sz="1200" dirty="0" err="1">
                  <a:solidFill>
                    <a:schemeClr val="accent1">
                      <a:lumMod val="75000"/>
                    </a:schemeClr>
                  </a:solidFill>
                  <a:latin typeface="Aptos Narrow" panose="020B0004020202020204" pitchFamily="34" charset="0"/>
                </a:rPr>
                <a:t>basckscattering</a:t>
              </a:r>
              <a:endParaRPr lang="it-IT" sz="1200" dirty="0">
                <a:solidFill>
                  <a:schemeClr val="accent1">
                    <a:lumMod val="75000"/>
                  </a:schemeClr>
                </a:solidFill>
                <a:latin typeface="Aptos Narrow" panose="020B0004020202020204" pitchFamily="34" charset="0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1C82C41-B903-B93D-BC05-EC298ECC61FF}"/>
                </a:ext>
              </a:extLst>
            </p:cNvPr>
            <p:cNvSpPr txBox="1"/>
            <p:nvPr/>
          </p:nvSpPr>
          <p:spPr>
            <a:xfrm>
              <a:off x="5455987" y="2274919"/>
              <a:ext cx="1481052" cy="20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accent4">
                      <a:lumMod val="50000"/>
                    </a:schemeClr>
                  </a:solidFill>
                  <a:latin typeface="Aptos Narrow" panose="020B0004020202020204" pitchFamily="34" charset="0"/>
                </a:rPr>
                <a:t>Fiber </a:t>
              </a:r>
              <a:r>
                <a:rPr lang="it-IT" sz="1200" dirty="0" err="1">
                  <a:solidFill>
                    <a:schemeClr val="accent4">
                      <a:lumMod val="50000"/>
                    </a:schemeClr>
                  </a:solidFill>
                  <a:latin typeface="Aptos Narrow" panose="020B0004020202020204" pitchFamily="34" charset="0"/>
                </a:rPr>
                <a:t>length</a:t>
              </a:r>
              <a:endParaRPr lang="it-IT" sz="1200" dirty="0">
                <a:solidFill>
                  <a:schemeClr val="accent4">
                    <a:lumMod val="50000"/>
                  </a:schemeClr>
                </a:solidFill>
                <a:latin typeface="Aptos Narrow" panose="020B0004020202020204" pitchFamily="34" charset="0"/>
              </a:endParaRP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034EA34B-FFEC-9A02-77D0-3096B6A2C868}"/>
              </a:ext>
            </a:extLst>
          </p:cNvPr>
          <p:cNvGrpSpPr/>
          <p:nvPr/>
        </p:nvGrpSpPr>
        <p:grpSpPr>
          <a:xfrm>
            <a:off x="8372460" y="3327947"/>
            <a:ext cx="5169976" cy="1297075"/>
            <a:chOff x="8582010" y="2985047"/>
            <a:chExt cx="5169976" cy="1297075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DE02EDD5-2D5C-D2B8-3992-30F14A166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5236" y="2985047"/>
              <a:ext cx="4476750" cy="1297075"/>
            </a:xfrm>
            <a:prstGeom prst="rect">
              <a:avLst/>
            </a:prstGeom>
          </p:spPr>
        </p:pic>
        <p:sp>
          <p:nvSpPr>
            <p:cNvPr id="16" name="Freccia a destra 15">
              <a:extLst>
                <a:ext uri="{FF2B5EF4-FFF2-40B4-BE49-F238E27FC236}">
                  <a16:creationId xmlns:a16="http://schemas.microsoft.com/office/drawing/2014/main" id="{5989CD03-2B9C-8497-22BC-F078C6C84A39}"/>
                </a:ext>
              </a:extLst>
            </p:cNvPr>
            <p:cNvSpPr/>
            <p:nvPr/>
          </p:nvSpPr>
          <p:spPr>
            <a:xfrm flipH="1">
              <a:off x="8582010" y="3433425"/>
              <a:ext cx="1122280" cy="346209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F5546BA-980E-D087-C70D-0C77989D680F}"/>
                </a:ext>
              </a:extLst>
            </p:cNvPr>
            <p:cNvSpPr txBox="1"/>
            <p:nvPr/>
          </p:nvSpPr>
          <p:spPr>
            <a:xfrm>
              <a:off x="8979359" y="3468029"/>
              <a:ext cx="4249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accent1">
                      <a:lumMod val="75000"/>
                    </a:schemeClr>
                  </a:solidFill>
                  <a:latin typeface="Aptos Narrow" panose="020B0004020202020204" pitchFamily="34" charset="0"/>
                </a:rPr>
                <a:t>E(t)</a:t>
              </a:r>
            </a:p>
          </p:txBody>
        </p: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56CB5D31-C497-0D3B-356B-62AB52F2B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544450" y="3097427"/>
              <a:ext cx="0" cy="914400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41037576-39C1-025E-E2CB-ACDCB25D9EBB}"/>
                </a:ext>
              </a:extLst>
            </p:cNvPr>
            <p:cNvSpPr/>
            <p:nvPr/>
          </p:nvSpPr>
          <p:spPr>
            <a:xfrm>
              <a:off x="9770474" y="3364777"/>
              <a:ext cx="1685076" cy="128445"/>
            </a:xfrm>
            <a:custGeom>
              <a:avLst/>
              <a:gdLst>
                <a:gd name="csX0" fmla="*/ 0 w 1566805"/>
                <a:gd name="csY0" fmla="*/ 0 h 262647"/>
                <a:gd name="csX1" fmla="*/ 1498060 w 1566805"/>
                <a:gd name="csY1" fmla="*/ 19456 h 262647"/>
                <a:gd name="csX2" fmla="*/ 1527243 w 1566805"/>
                <a:gd name="csY2" fmla="*/ 48639 h 262647"/>
                <a:gd name="csX3" fmla="*/ 1556426 w 1566805"/>
                <a:gd name="csY3" fmla="*/ 58366 h 262647"/>
                <a:gd name="csX4" fmla="*/ 1566153 w 1566805"/>
                <a:gd name="csY4" fmla="*/ 126460 h 262647"/>
                <a:gd name="csX5" fmla="*/ 1536970 w 1566805"/>
                <a:gd name="csY5" fmla="*/ 194553 h 262647"/>
                <a:gd name="csX6" fmla="*/ 1507787 w 1566805"/>
                <a:gd name="csY6" fmla="*/ 214009 h 262647"/>
                <a:gd name="csX7" fmla="*/ 1361872 w 1566805"/>
                <a:gd name="csY7" fmla="*/ 243192 h 262647"/>
                <a:gd name="csX8" fmla="*/ 1245140 w 1566805"/>
                <a:gd name="csY8" fmla="*/ 252919 h 262647"/>
                <a:gd name="csX9" fmla="*/ 642026 w 1566805"/>
                <a:gd name="csY9" fmla="*/ 262647 h 262647"/>
                <a:gd name="csX10" fmla="*/ 9728 w 1566805"/>
                <a:gd name="csY10" fmla="*/ 252919 h 262647"/>
                <a:gd name="csX0" fmla="*/ 0 w 1627571"/>
                <a:gd name="csY0" fmla="*/ 0 h 262647"/>
                <a:gd name="csX1" fmla="*/ 1498060 w 1627571"/>
                <a:gd name="csY1" fmla="*/ 19456 h 262647"/>
                <a:gd name="csX2" fmla="*/ 1556426 w 1627571"/>
                <a:gd name="csY2" fmla="*/ 58366 h 262647"/>
                <a:gd name="csX3" fmla="*/ 1566153 w 1627571"/>
                <a:gd name="csY3" fmla="*/ 126460 h 262647"/>
                <a:gd name="csX4" fmla="*/ 1536970 w 1627571"/>
                <a:gd name="csY4" fmla="*/ 194553 h 262647"/>
                <a:gd name="csX5" fmla="*/ 1507787 w 1627571"/>
                <a:gd name="csY5" fmla="*/ 214009 h 262647"/>
                <a:gd name="csX6" fmla="*/ 1361872 w 1627571"/>
                <a:gd name="csY6" fmla="*/ 243192 h 262647"/>
                <a:gd name="csX7" fmla="*/ 1245140 w 1627571"/>
                <a:gd name="csY7" fmla="*/ 252919 h 262647"/>
                <a:gd name="csX8" fmla="*/ 642026 w 1627571"/>
                <a:gd name="csY8" fmla="*/ 262647 h 262647"/>
                <a:gd name="csX9" fmla="*/ 9728 w 1627571"/>
                <a:gd name="csY9" fmla="*/ 252919 h 262647"/>
                <a:gd name="csX0" fmla="*/ 0 w 1632926"/>
                <a:gd name="csY0" fmla="*/ 0 h 262647"/>
                <a:gd name="csX1" fmla="*/ 1498060 w 1632926"/>
                <a:gd name="csY1" fmla="*/ 19456 h 262647"/>
                <a:gd name="csX2" fmla="*/ 1566153 w 1632926"/>
                <a:gd name="csY2" fmla="*/ 126460 h 262647"/>
                <a:gd name="csX3" fmla="*/ 1536970 w 1632926"/>
                <a:gd name="csY3" fmla="*/ 194553 h 262647"/>
                <a:gd name="csX4" fmla="*/ 1507787 w 1632926"/>
                <a:gd name="csY4" fmla="*/ 214009 h 262647"/>
                <a:gd name="csX5" fmla="*/ 1361872 w 1632926"/>
                <a:gd name="csY5" fmla="*/ 243192 h 262647"/>
                <a:gd name="csX6" fmla="*/ 1245140 w 1632926"/>
                <a:gd name="csY6" fmla="*/ 252919 h 262647"/>
                <a:gd name="csX7" fmla="*/ 642026 w 1632926"/>
                <a:gd name="csY7" fmla="*/ 262647 h 262647"/>
                <a:gd name="csX8" fmla="*/ 9728 w 1632926"/>
                <a:gd name="csY8" fmla="*/ 252919 h 262647"/>
                <a:gd name="csX0" fmla="*/ 0 w 1632926"/>
                <a:gd name="csY0" fmla="*/ 0 h 262647"/>
                <a:gd name="csX1" fmla="*/ 1498060 w 1632926"/>
                <a:gd name="csY1" fmla="*/ 19456 h 262647"/>
                <a:gd name="csX2" fmla="*/ 1566153 w 1632926"/>
                <a:gd name="csY2" fmla="*/ 126460 h 262647"/>
                <a:gd name="csX3" fmla="*/ 1536970 w 1632926"/>
                <a:gd name="csY3" fmla="*/ 194553 h 262647"/>
                <a:gd name="csX4" fmla="*/ 1507787 w 1632926"/>
                <a:gd name="csY4" fmla="*/ 214009 h 262647"/>
                <a:gd name="csX5" fmla="*/ 1361872 w 1632926"/>
                <a:gd name="csY5" fmla="*/ 243192 h 262647"/>
                <a:gd name="csX6" fmla="*/ 642026 w 1632926"/>
                <a:gd name="csY6" fmla="*/ 262647 h 262647"/>
                <a:gd name="csX7" fmla="*/ 9728 w 1632926"/>
                <a:gd name="csY7" fmla="*/ 252919 h 262647"/>
                <a:gd name="csX0" fmla="*/ 0 w 1632926"/>
                <a:gd name="csY0" fmla="*/ 0 h 262647"/>
                <a:gd name="csX1" fmla="*/ 1498060 w 1632926"/>
                <a:gd name="csY1" fmla="*/ 19456 h 262647"/>
                <a:gd name="csX2" fmla="*/ 1566153 w 1632926"/>
                <a:gd name="csY2" fmla="*/ 126460 h 262647"/>
                <a:gd name="csX3" fmla="*/ 1536970 w 1632926"/>
                <a:gd name="csY3" fmla="*/ 194553 h 262647"/>
                <a:gd name="csX4" fmla="*/ 1507787 w 1632926"/>
                <a:gd name="csY4" fmla="*/ 214009 h 262647"/>
                <a:gd name="csX5" fmla="*/ 642026 w 1632926"/>
                <a:gd name="csY5" fmla="*/ 262647 h 262647"/>
                <a:gd name="csX6" fmla="*/ 9728 w 1632926"/>
                <a:gd name="csY6" fmla="*/ 252919 h 262647"/>
                <a:gd name="csX0" fmla="*/ 0 w 1634327"/>
                <a:gd name="csY0" fmla="*/ 0 h 262647"/>
                <a:gd name="csX1" fmla="*/ 1498060 w 1634327"/>
                <a:gd name="csY1" fmla="*/ 19456 h 262647"/>
                <a:gd name="csX2" fmla="*/ 1566153 w 1634327"/>
                <a:gd name="csY2" fmla="*/ 126460 h 262647"/>
                <a:gd name="csX3" fmla="*/ 1507787 w 1634327"/>
                <a:gd name="csY3" fmla="*/ 214009 h 262647"/>
                <a:gd name="csX4" fmla="*/ 642026 w 1634327"/>
                <a:gd name="csY4" fmla="*/ 262647 h 262647"/>
                <a:gd name="csX5" fmla="*/ 9728 w 1634327"/>
                <a:gd name="csY5" fmla="*/ 252919 h 262647"/>
                <a:gd name="csX0" fmla="*/ 0 w 1652502"/>
                <a:gd name="csY0" fmla="*/ 0 h 262647"/>
                <a:gd name="csX1" fmla="*/ 1498060 w 1652502"/>
                <a:gd name="csY1" fmla="*/ 19456 h 262647"/>
                <a:gd name="csX2" fmla="*/ 1507787 w 1652502"/>
                <a:gd name="csY2" fmla="*/ 214009 h 262647"/>
                <a:gd name="csX3" fmla="*/ 642026 w 1652502"/>
                <a:gd name="csY3" fmla="*/ 262647 h 262647"/>
                <a:gd name="csX4" fmla="*/ 9728 w 1652502"/>
                <a:gd name="csY4" fmla="*/ 252919 h 262647"/>
                <a:gd name="csX0" fmla="*/ 0 w 1653504"/>
                <a:gd name="csY0" fmla="*/ 0 h 273221"/>
                <a:gd name="csX1" fmla="*/ 1498060 w 1653504"/>
                <a:gd name="csY1" fmla="*/ 19456 h 273221"/>
                <a:gd name="csX2" fmla="*/ 1510168 w 1653504"/>
                <a:gd name="csY2" fmla="*/ 254490 h 273221"/>
                <a:gd name="csX3" fmla="*/ 642026 w 1653504"/>
                <a:gd name="csY3" fmla="*/ 262647 h 273221"/>
                <a:gd name="csX4" fmla="*/ 9728 w 1653504"/>
                <a:gd name="csY4" fmla="*/ 252919 h 273221"/>
                <a:gd name="csX0" fmla="*/ 0 w 1691453"/>
                <a:gd name="csY0" fmla="*/ 0 h 271455"/>
                <a:gd name="csX1" fmla="*/ 1498060 w 1691453"/>
                <a:gd name="csY1" fmla="*/ 19456 h 271455"/>
                <a:gd name="csX2" fmla="*/ 1510168 w 1691453"/>
                <a:gd name="csY2" fmla="*/ 254490 h 271455"/>
                <a:gd name="csX3" fmla="*/ 9728 w 1691453"/>
                <a:gd name="csY3" fmla="*/ 252919 h 271455"/>
                <a:gd name="csX0" fmla="*/ 0 w 1692595"/>
                <a:gd name="csY0" fmla="*/ 0 h 256673"/>
                <a:gd name="csX1" fmla="*/ 1498060 w 1692595"/>
                <a:gd name="csY1" fmla="*/ 19456 h 256673"/>
                <a:gd name="csX2" fmla="*/ 1510168 w 1692595"/>
                <a:gd name="csY2" fmla="*/ 254490 h 256673"/>
                <a:gd name="csX3" fmla="*/ 9728 w 1692595"/>
                <a:gd name="csY3" fmla="*/ 252919 h 256673"/>
                <a:gd name="csX0" fmla="*/ 0 w 1688933"/>
                <a:gd name="csY0" fmla="*/ 0 h 262945"/>
                <a:gd name="csX1" fmla="*/ 1498060 w 1688933"/>
                <a:gd name="csY1" fmla="*/ 19456 h 262945"/>
                <a:gd name="csX2" fmla="*/ 1503024 w 1688933"/>
                <a:gd name="csY2" fmla="*/ 261633 h 262945"/>
                <a:gd name="csX3" fmla="*/ 9728 w 1688933"/>
                <a:gd name="csY3" fmla="*/ 252919 h 262945"/>
                <a:gd name="csX0" fmla="*/ 0 w 1693381"/>
                <a:gd name="csY0" fmla="*/ 0 h 262945"/>
                <a:gd name="csX1" fmla="*/ 1498060 w 1693381"/>
                <a:gd name="csY1" fmla="*/ 19456 h 262945"/>
                <a:gd name="csX2" fmla="*/ 1503024 w 1693381"/>
                <a:gd name="csY2" fmla="*/ 261633 h 262945"/>
                <a:gd name="csX3" fmla="*/ 9728 w 1693381"/>
                <a:gd name="csY3" fmla="*/ 252919 h 262945"/>
                <a:gd name="csX0" fmla="*/ 0 w 1693381"/>
                <a:gd name="csY0" fmla="*/ 0 h 261633"/>
                <a:gd name="csX1" fmla="*/ 1498060 w 1693381"/>
                <a:gd name="csY1" fmla="*/ 19456 h 261633"/>
                <a:gd name="csX2" fmla="*/ 1503024 w 1693381"/>
                <a:gd name="csY2" fmla="*/ 261633 h 261633"/>
                <a:gd name="csX0" fmla="*/ 0 w 1708466"/>
                <a:gd name="csY0" fmla="*/ 0 h 261633"/>
                <a:gd name="csX1" fmla="*/ 1498060 w 1708466"/>
                <a:gd name="csY1" fmla="*/ 19456 h 261633"/>
                <a:gd name="csX2" fmla="*/ 1697272 w 1708466"/>
                <a:gd name="csY2" fmla="*/ 150779 h 261633"/>
                <a:gd name="csX3" fmla="*/ 1503024 w 1708466"/>
                <a:gd name="csY3" fmla="*/ 261633 h 261633"/>
                <a:gd name="csX0" fmla="*/ 0 w 1708466"/>
                <a:gd name="csY0" fmla="*/ 0 h 150779"/>
                <a:gd name="csX1" fmla="*/ 1498060 w 1708466"/>
                <a:gd name="csY1" fmla="*/ 19456 h 150779"/>
                <a:gd name="csX2" fmla="*/ 1697272 w 1708466"/>
                <a:gd name="csY2" fmla="*/ 150779 h 150779"/>
                <a:gd name="csX0" fmla="*/ 0 w 1699030"/>
                <a:gd name="csY0" fmla="*/ 0 h 141254"/>
                <a:gd name="csX1" fmla="*/ 1498060 w 1699030"/>
                <a:gd name="csY1" fmla="*/ 19456 h 141254"/>
                <a:gd name="csX2" fmla="*/ 1682985 w 1699030"/>
                <a:gd name="csY2" fmla="*/ 141254 h 141254"/>
                <a:gd name="csX0" fmla="*/ 0 w 1703121"/>
                <a:gd name="csY0" fmla="*/ 0 h 141300"/>
                <a:gd name="csX1" fmla="*/ 1498060 w 1703121"/>
                <a:gd name="csY1" fmla="*/ 19456 h 141300"/>
                <a:gd name="csX2" fmla="*/ 1682985 w 1703121"/>
                <a:gd name="csY2" fmla="*/ 141254 h 141300"/>
                <a:gd name="csX0" fmla="*/ 0 w 1685076"/>
                <a:gd name="csY0" fmla="*/ 0 h 141289"/>
                <a:gd name="csX1" fmla="*/ 1498060 w 1685076"/>
                <a:gd name="csY1" fmla="*/ 19456 h 141289"/>
                <a:gd name="csX2" fmla="*/ 1682985 w 1685076"/>
                <a:gd name="csY2" fmla="*/ 141254 h 141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685076" h="141289">
                  <a:moveTo>
                    <a:pt x="0" y="0"/>
                  </a:moveTo>
                  <a:lnTo>
                    <a:pt x="1498060" y="19456"/>
                  </a:lnTo>
                  <a:cubicBezTo>
                    <a:pt x="1680927" y="13630"/>
                    <a:pt x="1691683" y="143754"/>
                    <a:pt x="1682985" y="141254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round/>
              <a:headEnd type="none"/>
              <a:tailEnd type="non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C4B55799-722A-E133-4317-774A0FA7D672}"/>
                </a:ext>
              </a:extLst>
            </p:cNvPr>
            <p:cNvSpPr/>
            <p:nvPr/>
          </p:nvSpPr>
          <p:spPr>
            <a:xfrm>
              <a:off x="9786551" y="3491673"/>
              <a:ext cx="1675638" cy="122835"/>
            </a:xfrm>
            <a:custGeom>
              <a:avLst/>
              <a:gdLst>
                <a:gd name="csX0" fmla="*/ 0 w 1566805"/>
                <a:gd name="csY0" fmla="*/ 0 h 262647"/>
                <a:gd name="csX1" fmla="*/ 1498060 w 1566805"/>
                <a:gd name="csY1" fmla="*/ 19456 h 262647"/>
                <a:gd name="csX2" fmla="*/ 1527243 w 1566805"/>
                <a:gd name="csY2" fmla="*/ 48639 h 262647"/>
                <a:gd name="csX3" fmla="*/ 1556426 w 1566805"/>
                <a:gd name="csY3" fmla="*/ 58366 h 262647"/>
                <a:gd name="csX4" fmla="*/ 1566153 w 1566805"/>
                <a:gd name="csY4" fmla="*/ 126460 h 262647"/>
                <a:gd name="csX5" fmla="*/ 1536970 w 1566805"/>
                <a:gd name="csY5" fmla="*/ 194553 h 262647"/>
                <a:gd name="csX6" fmla="*/ 1507787 w 1566805"/>
                <a:gd name="csY6" fmla="*/ 214009 h 262647"/>
                <a:gd name="csX7" fmla="*/ 1361872 w 1566805"/>
                <a:gd name="csY7" fmla="*/ 243192 h 262647"/>
                <a:gd name="csX8" fmla="*/ 1245140 w 1566805"/>
                <a:gd name="csY8" fmla="*/ 252919 h 262647"/>
                <a:gd name="csX9" fmla="*/ 642026 w 1566805"/>
                <a:gd name="csY9" fmla="*/ 262647 h 262647"/>
                <a:gd name="csX10" fmla="*/ 9728 w 1566805"/>
                <a:gd name="csY10" fmla="*/ 252919 h 262647"/>
                <a:gd name="csX0" fmla="*/ 0 w 1627571"/>
                <a:gd name="csY0" fmla="*/ 0 h 262647"/>
                <a:gd name="csX1" fmla="*/ 1498060 w 1627571"/>
                <a:gd name="csY1" fmla="*/ 19456 h 262647"/>
                <a:gd name="csX2" fmla="*/ 1556426 w 1627571"/>
                <a:gd name="csY2" fmla="*/ 58366 h 262647"/>
                <a:gd name="csX3" fmla="*/ 1566153 w 1627571"/>
                <a:gd name="csY3" fmla="*/ 126460 h 262647"/>
                <a:gd name="csX4" fmla="*/ 1536970 w 1627571"/>
                <a:gd name="csY4" fmla="*/ 194553 h 262647"/>
                <a:gd name="csX5" fmla="*/ 1507787 w 1627571"/>
                <a:gd name="csY5" fmla="*/ 214009 h 262647"/>
                <a:gd name="csX6" fmla="*/ 1361872 w 1627571"/>
                <a:gd name="csY6" fmla="*/ 243192 h 262647"/>
                <a:gd name="csX7" fmla="*/ 1245140 w 1627571"/>
                <a:gd name="csY7" fmla="*/ 252919 h 262647"/>
                <a:gd name="csX8" fmla="*/ 642026 w 1627571"/>
                <a:gd name="csY8" fmla="*/ 262647 h 262647"/>
                <a:gd name="csX9" fmla="*/ 9728 w 1627571"/>
                <a:gd name="csY9" fmla="*/ 252919 h 262647"/>
                <a:gd name="csX0" fmla="*/ 0 w 1632926"/>
                <a:gd name="csY0" fmla="*/ 0 h 262647"/>
                <a:gd name="csX1" fmla="*/ 1498060 w 1632926"/>
                <a:gd name="csY1" fmla="*/ 19456 h 262647"/>
                <a:gd name="csX2" fmla="*/ 1566153 w 1632926"/>
                <a:gd name="csY2" fmla="*/ 126460 h 262647"/>
                <a:gd name="csX3" fmla="*/ 1536970 w 1632926"/>
                <a:gd name="csY3" fmla="*/ 194553 h 262647"/>
                <a:gd name="csX4" fmla="*/ 1507787 w 1632926"/>
                <a:gd name="csY4" fmla="*/ 214009 h 262647"/>
                <a:gd name="csX5" fmla="*/ 1361872 w 1632926"/>
                <a:gd name="csY5" fmla="*/ 243192 h 262647"/>
                <a:gd name="csX6" fmla="*/ 1245140 w 1632926"/>
                <a:gd name="csY6" fmla="*/ 252919 h 262647"/>
                <a:gd name="csX7" fmla="*/ 642026 w 1632926"/>
                <a:gd name="csY7" fmla="*/ 262647 h 262647"/>
                <a:gd name="csX8" fmla="*/ 9728 w 1632926"/>
                <a:gd name="csY8" fmla="*/ 252919 h 262647"/>
                <a:gd name="csX0" fmla="*/ 0 w 1632926"/>
                <a:gd name="csY0" fmla="*/ 0 h 262647"/>
                <a:gd name="csX1" fmla="*/ 1498060 w 1632926"/>
                <a:gd name="csY1" fmla="*/ 19456 h 262647"/>
                <a:gd name="csX2" fmla="*/ 1566153 w 1632926"/>
                <a:gd name="csY2" fmla="*/ 126460 h 262647"/>
                <a:gd name="csX3" fmla="*/ 1536970 w 1632926"/>
                <a:gd name="csY3" fmla="*/ 194553 h 262647"/>
                <a:gd name="csX4" fmla="*/ 1507787 w 1632926"/>
                <a:gd name="csY4" fmla="*/ 214009 h 262647"/>
                <a:gd name="csX5" fmla="*/ 1361872 w 1632926"/>
                <a:gd name="csY5" fmla="*/ 243192 h 262647"/>
                <a:gd name="csX6" fmla="*/ 642026 w 1632926"/>
                <a:gd name="csY6" fmla="*/ 262647 h 262647"/>
                <a:gd name="csX7" fmla="*/ 9728 w 1632926"/>
                <a:gd name="csY7" fmla="*/ 252919 h 262647"/>
                <a:gd name="csX0" fmla="*/ 0 w 1632926"/>
                <a:gd name="csY0" fmla="*/ 0 h 262647"/>
                <a:gd name="csX1" fmla="*/ 1498060 w 1632926"/>
                <a:gd name="csY1" fmla="*/ 19456 h 262647"/>
                <a:gd name="csX2" fmla="*/ 1566153 w 1632926"/>
                <a:gd name="csY2" fmla="*/ 126460 h 262647"/>
                <a:gd name="csX3" fmla="*/ 1536970 w 1632926"/>
                <a:gd name="csY3" fmla="*/ 194553 h 262647"/>
                <a:gd name="csX4" fmla="*/ 1507787 w 1632926"/>
                <a:gd name="csY4" fmla="*/ 214009 h 262647"/>
                <a:gd name="csX5" fmla="*/ 642026 w 1632926"/>
                <a:gd name="csY5" fmla="*/ 262647 h 262647"/>
                <a:gd name="csX6" fmla="*/ 9728 w 1632926"/>
                <a:gd name="csY6" fmla="*/ 252919 h 262647"/>
                <a:gd name="csX0" fmla="*/ 0 w 1634327"/>
                <a:gd name="csY0" fmla="*/ 0 h 262647"/>
                <a:gd name="csX1" fmla="*/ 1498060 w 1634327"/>
                <a:gd name="csY1" fmla="*/ 19456 h 262647"/>
                <a:gd name="csX2" fmla="*/ 1566153 w 1634327"/>
                <a:gd name="csY2" fmla="*/ 126460 h 262647"/>
                <a:gd name="csX3" fmla="*/ 1507787 w 1634327"/>
                <a:gd name="csY3" fmla="*/ 214009 h 262647"/>
                <a:gd name="csX4" fmla="*/ 642026 w 1634327"/>
                <a:gd name="csY4" fmla="*/ 262647 h 262647"/>
                <a:gd name="csX5" fmla="*/ 9728 w 1634327"/>
                <a:gd name="csY5" fmla="*/ 252919 h 262647"/>
                <a:gd name="csX0" fmla="*/ 0 w 1652502"/>
                <a:gd name="csY0" fmla="*/ 0 h 262647"/>
                <a:gd name="csX1" fmla="*/ 1498060 w 1652502"/>
                <a:gd name="csY1" fmla="*/ 19456 h 262647"/>
                <a:gd name="csX2" fmla="*/ 1507787 w 1652502"/>
                <a:gd name="csY2" fmla="*/ 214009 h 262647"/>
                <a:gd name="csX3" fmla="*/ 642026 w 1652502"/>
                <a:gd name="csY3" fmla="*/ 262647 h 262647"/>
                <a:gd name="csX4" fmla="*/ 9728 w 1652502"/>
                <a:gd name="csY4" fmla="*/ 252919 h 262647"/>
                <a:gd name="csX0" fmla="*/ 0 w 1653504"/>
                <a:gd name="csY0" fmla="*/ 0 h 273221"/>
                <a:gd name="csX1" fmla="*/ 1498060 w 1653504"/>
                <a:gd name="csY1" fmla="*/ 19456 h 273221"/>
                <a:gd name="csX2" fmla="*/ 1510168 w 1653504"/>
                <a:gd name="csY2" fmla="*/ 254490 h 273221"/>
                <a:gd name="csX3" fmla="*/ 642026 w 1653504"/>
                <a:gd name="csY3" fmla="*/ 262647 h 273221"/>
                <a:gd name="csX4" fmla="*/ 9728 w 1653504"/>
                <a:gd name="csY4" fmla="*/ 252919 h 273221"/>
                <a:gd name="csX0" fmla="*/ 0 w 1691453"/>
                <a:gd name="csY0" fmla="*/ 0 h 271455"/>
                <a:gd name="csX1" fmla="*/ 1498060 w 1691453"/>
                <a:gd name="csY1" fmla="*/ 19456 h 271455"/>
                <a:gd name="csX2" fmla="*/ 1510168 w 1691453"/>
                <a:gd name="csY2" fmla="*/ 254490 h 271455"/>
                <a:gd name="csX3" fmla="*/ 9728 w 1691453"/>
                <a:gd name="csY3" fmla="*/ 252919 h 271455"/>
                <a:gd name="csX0" fmla="*/ 0 w 1692595"/>
                <a:gd name="csY0" fmla="*/ 0 h 256673"/>
                <a:gd name="csX1" fmla="*/ 1498060 w 1692595"/>
                <a:gd name="csY1" fmla="*/ 19456 h 256673"/>
                <a:gd name="csX2" fmla="*/ 1510168 w 1692595"/>
                <a:gd name="csY2" fmla="*/ 254490 h 256673"/>
                <a:gd name="csX3" fmla="*/ 9728 w 1692595"/>
                <a:gd name="csY3" fmla="*/ 252919 h 256673"/>
                <a:gd name="csX0" fmla="*/ 0 w 1688933"/>
                <a:gd name="csY0" fmla="*/ 0 h 262945"/>
                <a:gd name="csX1" fmla="*/ 1498060 w 1688933"/>
                <a:gd name="csY1" fmla="*/ 19456 h 262945"/>
                <a:gd name="csX2" fmla="*/ 1503024 w 1688933"/>
                <a:gd name="csY2" fmla="*/ 261633 h 262945"/>
                <a:gd name="csX3" fmla="*/ 9728 w 1688933"/>
                <a:gd name="csY3" fmla="*/ 252919 h 262945"/>
                <a:gd name="csX0" fmla="*/ 0 w 1693381"/>
                <a:gd name="csY0" fmla="*/ 0 h 262945"/>
                <a:gd name="csX1" fmla="*/ 1498060 w 1693381"/>
                <a:gd name="csY1" fmla="*/ 19456 h 262945"/>
                <a:gd name="csX2" fmla="*/ 1503024 w 1693381"/>
                <a:gd name="csY2" fmla="*/ 261633 h 262945"/>
                <a:gd name="csX3" fmla="*/ 9728 w 1693381"/>
                <a:gd name="csY3" fmla="*/ 252919 h 262945"/>
                <a:gd name="csX0" fmla="*/ 0 w 1708642"/>
                <a:gd name="csY0" fmla="*/ 0 h 262945"/>
                <a:gd name="csX1" fmla="*/ 1498060 w 1708642"/>
                <a:gd name="csY1" fmla="*/ 19456 h 262945"/>
                <a:gd name="csX2" fmla="*/ 1694891 w 1708642"/>
                <a:gd name="csY2" fmla="*/ 141179 h 262945"/>
                <a:gd name="csX3" fmla="*/ 1503024 w 1708642"/>
                <a:gd name="csY3" fmla="*/ 261633 h 262945"/>
                <a:gd name="csX4" fmla="*/ 9728 w 1708642"/>
                <a:gd name="csY4" fmla="*/ 252919 h 262945"/>
                <a:gd name="csX0" fmla="*/ 0 w 1701993"/>
                <a:gd name="csY0" fmla="*/ 0 h 268345"/>
                <a:gd name="csX1" fmla="*/ 1498060 w 1701993"/>
                <a:gd name="csY1" fmla="*/ 19456 h 268345"/>
                <a:gd name="csX2" fmla="*/ 1685366 w 1701993"/>
                <a:gd name="csY2" fmla="*/ 138798 h 268345"/>
                <a:gd name="csX3" fmla="*/ 1503024 w 1701993"/>
                <a:gd name="csY3" fmla="*/ 261633 h 268345"/>
                <a:gd name="csX4" fmla="*/ 9728 w 1701993"/>
                <a:gd name="csY4" fmla="*/ 252919 h 268345"/>
                <a:gd name="csX0" fmla="*/ 0 w 1700974"/>
                <a:gd name="csY0" fmla="*/ 0 h 268345"/>
                <a:gd name="csX1" fmla="*/ 1498060 w 1700974"/>
                <a:gd name="csY1" fmla="*/ 19456 h 268345"/>
                <a:gd name="csX2" fmla="*/ 1685366 w 1700974"/>
                <a:gd name="csY2" fmla="*/ 138798 h 268345"/>
                <a:gd name="csX3" fmla="*/ 1503024 w 1700974"/>
                <a:gd name="csY3" fmla="*/ 261633 h 268345"/>
                <a:gd name="csX4" fmla="*/ 9728 w 1700974"/>
                <a:gd name="csY4" fmla="*/ 252919 h 268345"/>
                <a:gd name="csX0" fmla="*/ 1488332 w 1691246"/>
                <a:gd name="csY0" fmla="*/ 0 h 248889"/>
                <a:gd name="csX1" fmla="*/ 1675638 w 1691246"/>
                <a:gd name="csY1" fmla="*/ 119342 h 248889"/>
                <a:gd name="csX2" fmla="*/ 1493296 w 1691246"/>
                <a:gd name="csY2" fmla="*/ 242177 h 248889"/>
                <a:gd name="csX3" fmla="*/ 0 w 1691246"/>
                <a:gd name="csY3" fmla="*/ 233463 h 248889"/>
                <a:gd name="csX0" fmla="*/ 1675638 w 1691246"/>
                <a:gd name="csY0" fmla="*/ 0 h 129547"/>
                <a:gd name="csX1" fmla="*/ 1493296 w 1691246"/>
                <a:gd name="csY1" fmla="*/ 122835 h 129547"/>
                <a:gd name="csX2" fmla="*/ 0 w 1691246"/>
                <a:gd name="csY2" fmla="*/ 114121 h 129547"/>
                <a:gd name="csX0" fmla="*/ 1675638 w 1675638"/>
                <a:gd name="csY0" fmla="*/ 0 h 122835"/>
                <a:gd name="csX1" fmla="*/ 1493296 w 1675638"/>
                <a:gd name="csY1" fmla="*/ 122835 h 122835"/>
                <a:gd name="csX2" fmla="*/ 0 w 1675638"/>
                <a:gd name="csY2" fmla="*/ 114121 h 1228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675638" h="122835">
                  <a:moveTo>
                    <a:pt x="1675638" y="0"/>
                  </a:moveTo>
                  <a:cubicBezTo>
                    <a:pt x="1674084" y="7025"/>
                    <a:pt x="1648744" y="120483"/>
                    <a:pt x="1493296" y="122835"/>
                  </a:cubicBezTo>
                  <a:lnTo>
                    <a:pt x="0" y="114121"/>
                  </a:lnTo>
                </a:path>
              </a:pathLst>
            </a:custGeom>
            <a:noFill/>
            <a:ln w="25400">
              <a:solidFill>
                <a:schemeClr val="accent1">
                  <a:lumMod val="75000"/>
                </a:schemeClr>
              </a:solidFill>
              <a:round/>
              <a:headEnd type="none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0DEFCED0-2F27-F233-CAFD-DCF91E043B83}"/>
                    </a:ext>
                  </a:extLst>
                </p:cNvPr>
                <p:cNvSpPr txBox="1"/>
                <p:nvPr/>
              </p:nvSpPr>
              <p:spPr>
                <a:xfrm>
                  <a:off x="11378143" y="3268417"/>
                  <a:ext cx="990600" cy="4246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f>
                          <m:fPr>
                            <m:ctrlPr>
                              <a:rPr lang="it-IT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it-IT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0DEFCED0-2F27-F233-CAFD-DCF91E043B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8143" y="3268417"/>
                  <a:ext cx="990600" cy="424668"/>
                </a:xfrm>
                <a:prstGeom prst="rect">
                  <a:avLst/>
                </a:prstGeom>
                <a:blipFill>
                  <a:blip r:embed="rId6"/>
                  <a:stretch>
                    <a:fillRect b="-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6" name="Gruppo 145">
            <a:extLst>
              <a:ext uri="{FF2B5EF4-FFF2-40B4-BE49-F238E27FC236}">
                <a16:creationId xmlns:a16="http://schemas.microsoft.com/office/drawing/2014/main" id="{029B24A0-778A-7620-08A0-31BA23CD453F}"/>
              </a:ext>
            </a:extLst>
          </p:cNvPr>
          <p:cNvGrpSpPr/>
          <p:nvPr/>
        </p:nvGrpSpPr>
        <p:grpSpPr>
          <a:xfrm>
            <a:off x="9517392" y="4675397"/>
            <a:ext cx="2028728" cy="1359561"/>
            <a:chOff x="9491992" y="4522997"/>
            <a:chExt cx="2028728" cy="1359561"/>
          </a:xfrm>
        </p:grpSpPr>
        <p:grpSp>
          <p:nvGrpSpPr>
            <p:cNvPr id="144" name="Gruppo 143">
              <a:extLst>
                <a:ext uri="{FF2B5EF4-FFF2-40B4-BE49-F238E27FC236}">
                  <a16:creationId xmlns:a16="http://schemas.microsoft.com/office/drawing/2014/main" id="{7D0AB679-461F-F996-FB4F-AF3AF65AE0E4}"/>
                </a:ext>
              </a:extLst>
            </p:cNvPr>
            <p:cNvGrpSpPr/>
            <p:nvPr/>
          </p:nvGrpSpPr>
          <p:grpSpPr>
            <a:xfrm>
              <a:off x="9491992" y="4522997"/>
              <a:ext cx="1122281" cy="1359561"/>
              <a:chOff x="8269110" y="4576681"/>
              <a:chExt cx="1563632" cy="1725088"/>
            </a:xfrm>
          </p:grpSpPr>
          <p:sp>
            <p:nvSpPr>
              <p:cNvPr id="139" name="Rettangolo 138">
                <a:extLst>
                  <a:ext uri="{FF2B5EF4-FFF2-40B4-BE49-F238E27FC236}">
                    <a16:creationId xmlns:a16="http://schemas.microsoft.com/office/drawing/2014/main" id="{9AB4F19D-5A91-12D0-9106-A7F430316132}"/>
                  </a:ext>
                </a:extLst>
              </p:cNvPr>
              <p:cNvSpPr/>
              <p:nvPr/>
            </p:nvSpPr>
            <p:spPr>
              <a:xfrm>
                <a:off x="8889707" y="4576682"/>
                <a:ext cx="223952" cy="172109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87A7FAFD-754F-643A-402E-7F98A54E4B24}"/>
                  </a:ext>
                </a:extLst>
              </p:cNvPr>
              <p:cNvSpPr/>
              <p:nvPr/>
            </p:nvSpPr>
            <p:spPr>
              <a:xfrm>
                <a:off x="8667750" y="4695825"/>
                <a:ext cx="54000" cy="70485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7A7844C7-A595-9327-B542-16FC520373FD}"/>
                  </a:ext>
                </a:extLst>
              </p:cNvPr>
              <p:cNvSpPr/>
              <p:nvPr/>
            </p:nvSpPr>
            <p:spPr>
              <a:xfrm>
                <a:off x="9119610" y="4695825"/>
                <a:ext cx="54000" cy="70485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1" name="Connettore diritto 40">
                <a:extLst>
                  <a:ext uri="{FF2B5EF4-FFF2-40B4-BE49-F238E27FC236}">
                    <a16:creationId xmlns:a16="http://schemas.microsoft.com/office/drawing/2014/main" id="{82C80F1E-C73B-BB1D-97C0-C2F18986D8F2}"/>
                  </a:ext>
                </a:extLst>
              </p:cNvPr>
              <p:cNvCxnSpPr>
                <a:cxnSpLocks/>
                <a:stCxn id="38" idx="0"/>
                <a:endCxn id="39" idx="0"/>
              </p:cNvCxnSpPr>
              <p:nvPr/>
            </p:nvCxnSpPr>
            <p:spPr>
              <a:xfrm>
                <a:off x="8694750" y="4695825"/>
                <a:ext cx="451860" cy="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873A5EE5-DEAD-E25B-6786-3292FAFD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19" y="5334000"/>
                <a:ext cx="391306" cy="0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BC1AE84D-0C61-8A08-B3F4-D131606B2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9110" y="5334000"/>
                <a:ext cx="391306" cy="0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ttangolo 52">
                <a:extLst>
                  <a:ext uri="{FF2B5EF4-FFF2-40B4-BE49-F238E27FC236}">
                    <a16:creationId xmlns:a16="http://schemas.microsoft.com/office/drawing/2014/main" id="{1ACC77E6-4186-260D-B98D-34E136501CF4}"/>
                  </a:ext>
                </a:extLst>
              </p:cNvPr>
              <p:cNvSpPr/>
              <p:nvPr/>
            </p:nvSpPr>
            <p:spPr>
              <a:xfrm>
                <a:off x="9057652" y="5198570"/>
                <a:ext cx="54000" cy="202102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29DEE481-F59D-34B6-3B0C-5836183A1F86}"/>
                  </a:ext>
                </a:extLst>
              </p:cNvPr>
              <p:cNvSpPr/>
              <p:nvPr/>
            </p:nvSpPr>
            <p:spPr>
              <a:xfrm>
                <a:off x="8372460" y="5343254"/>
                <a:ext cx="1230990" cy="128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Freccia a destra 55">
                <a:extLst>
                  <a:ext uri="{FF2B5EF4-FFF2-40B4-BE49-F238E27FC236}">
                    <a16:creationId xmlns:a16="http://schemas.microsoft.com/office/drawing/2014/main" id="{9AEA1F7E-A083-0CE0-9C1B-1AB89232DEC3}"/>
                  </a:ext>
                </a:extLst>
              </p:cNvPr>
              <p:cNvSpPr/>
              <p:nvPr/>
            </p:nvSpPr>
            <p:spPr>
              <a:xfrm>
                <a:off x="9275236" y="4841809"/>
                <a:ext cx="277184" cy="231592"/>
              </a:xfrm>
              <a:prstGeom prst="rightArrow">
                <a:avLst/>
              </a:prstGeom>
              <a:noFill/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7" name="Rettangolo 126">
                <a:extLst>
                  <a:ext uri="{FF2B5EF4-FFF2-40B4-BE49-F238E27FC236}">
                    <a16:creationId xmlns:a16="http://schemas.microsoft.com/office/drawing/2014/main" id="{D5DC62B3-D73B-3EA4-6954-9997EDE9EC80}"/>
                  </a:ext>
                </a:extLst>
              </p:cNvPr>
              <p:cNvSpPr/>
              <p:nvPr/>
            </p:nvSpPr>
            <p:spPr>
              <a:xfrm>
                <a:off x="8897042" y="5526117"/>
                <a:ext cx="54000" cy="70485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8" name="Rettangolo 127">
                <a:extLst>
                  <a:ext uri="{FF2B5EF4-FFF2-40B4-BE49-F238E27FC236}">
                    <a16:creationId xmlns:a16="http://schemas.microsoft.com/office/drawing/2014/main" id="{1DDEBD6D-8A43-F0DC-23AB-0DBFE6AF341B}"/>
                  </a:ext>
                </a:extLst>
              </p:cNvPr>
              <p:cNvSpPr/>
              <p:nvPr/>
            </p:nvSpPr>
            <p:spPr>
              <a:xfrm>
                <a:off x="9339377" y="5526117"/>
                <a:ext cx="54000" cy="70485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9" name="Connettore diritto 128">
                <a:extLst>
                  <a:ext uri="{FF2B5EF4-FFF2-40B4-BE49-F238E27FC236}">
                    <a16:creationId xmlns:a16="http://schemas.microsoft.com/office/drawing/2014/main" id="{F94DFDB6-1DD1-22AB-1064-21A0243E4D42}"/>
                  </a:ext>
                </a:extLst>
              </p:cNvPr>
              <p:cNvCxnSpPr>
                <a:cxnSpLocks/>
                <a:stCxn id="127" idx="0"/>
              </p:cNvCxnSpPr>
              <p:nvPr/>
            </p:nvCxnSpPr>
            <p:spPr>
              <a:xfrm>
                <a:off x="8924042" y="5526117"/>
                <a:ext cx="442335" cy="0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ttore diritto 129">
                <a:extLst>
                  <a:ext uri="{FF2B5EF4-FFF2-40B4-BE49-F238E27FC236}">
                    <a16:creationId xmlns:a16="http://schemas.microsoft.com/office/drawing/2014/main" id="{94CBAB23-9E23-61C2-06A6-527BB61C62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3811" y="6164292"/>
                <a:ext cx="391306" cy="0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ttore diritto 130">
                <a:extLst>
                  <a:ext uri="{FF2B5EF4-FFF2-40B4-BE49-F238E27FC236}">
                    <a16:creationId xmlns:a16="http://schemas.microsoft.com/office/drawing/2014/main" id="{ED078D78-EE6F-9338-B04D-96707DF975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8402" y="6164292"/>
                <a:ext cx="391306" cy="0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ttangolo 131">
                <a:extLst>
                  <a:ext uri="{FF2B5EF4-FFF2-40B4-BE49-F238E27FC236}">
                    <a16:creationId xmlns:a16="http://schemas.microsoft.com/office/drawing/2014/main" id="{C5618D39-FA69-0FC6-FD1B-C2AB7B99C1BC}"/>
                  </a:ext>
                </a:extLst>
              </p:cNvPr>
              <p:cNvSpPr/>
              <p:nvPr/>
            </p:nvSpPr>
            <p:spPr>
              <a:xfrm>
                <a:off x="8838548" y="6028862"/>
                <a:ext cx="54000" cy="202102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3" name="Rettangolo 132">
                <a:extLst>
                  <a:ext uri="{FF2B5EF4-FFF2-40B4-BE49-F238E27FC236}">
                    <a16:creationId xmlns:a16="http://schemas.microsoft.com/office/drawing/2014/main" id="{E7FCE608-42AD-99C0-B27C-3C3B5E371137}"/>
                  </a:ext>
                </a:extLst>
              </p:cNvPr>
              <p:cNvSpPr/>
              <p:nvPr/>
            </p:nvSpPr>
            <p:spPr>
              <a:xfrm>
                <a:off x="8601752" y="6173546"/>
                <a:ext cx="1230990" cy="128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4" name="Freccia a destra 133">
                <a:extLst>
                  <a:ext uri="{FF2B5EF4-FFF2-40B4-BE49-F238E27FC236}">
                    <a16:creationId xmlns:a16="http://schemas.microsoft.com/office/drawing/2014/main" id="{3BF0B16D-CD78-1A90-8454-F451550503F3}"/>
                  </a:ext>
                </a:extLst>
              </p:cNvPr>
              <p:cNvSpPr/>
              <p:nvPr/>
            </p:nvSpPr>
            <p:spPr>
              <a:xfrm>
                <a:off x="9504528" y="5672101"/>
                <a:ext cx="277184" cy="231592"/>
              </a:xfrm>
              <a:prstGeom prst="rightArrow">
                <a:avLst/>
              </a:prstGeom>
              <a:noFill/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5" name="Freccia a destra 134">
                <a:extLst>
                  <a:ext uri="{FF2B5EF4-FFF2-40B4-BE49-F238E27FC236}">
                    <a16:creationId xmlns:a16="http://schemas.microsoft.com/office/drawing/2014/main" id="{ABD75256-A6EF-8CA5-FA02-C77DD722B4B0}"/>
                  </a:ext>
                </a:extLst>
              </p:cNvPr>
              <p:cNvSpPr/>
              <p:nvPr/>
            </p:nvSpPr>
            <p:spPr>
              <a:xfrm flipH="1">
                <a:off x="8476802" y="5961275"/>
                <a:ext cx="263641" cy="231592"/>
              </a:xfrm>
              <a:prstGeom prst="rightArrow">
                <a:avLst/>
              </a:prstGeom>
              <a:solidFill>
                <a:schemeClr val="bg1"/>
              </a:solidFill>
              <a:ln w="158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6" name="Rettangolo 135">
                <a:extLst>
                  <a:ext uri="{FF2B5EF4-FFF2-40B4-BE49-F238E27FC236}">
                    <a16:creationId xmlns:a16="http://schemas.microsoft.com/office/drawing/2014/main" id="{15700925-89A2-BFC8-E7A1-0815C6F8D13D}"/>
                  </a:ext>
                </a:extLst>
              </p:cNvPr>
              <p:cNvSpPr/>
              <p:nvPr/>
            </p:nvSpPr>
            <p:spPr>
              <a:xfrm>
                <a:off x="8838547" y="5901763"/>
                <a:ext cx="54000" cy="128223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" name="Rettangolo 141">
                <a:extLst>
                  <a:ext uri="{FF2B5EF4-FFF2-40B4-BE49-F238E27FC236}">
                    <a16:creationId xmlns:a16="http://schemas.microsoft.com/office/drawing/2014/main" id="{4BA72E20-993C-B5E5-E69A-6063DF0BE41E}"/>
                  </a:ext>
                </a:extLst>
              </p:cNvPr>
              <p:cNvSpPr/>
              <p:nvPr/>
            </p:nvSpPr>
            <p:spPr>
              <a:xfrm>
                <a:off x="8899819" y="5343254"/>
                <a:ext cx="219074" cy="1628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" name="Rettangolo 142">
                <a:extLst>
                  <a:ext uri="{FF2B5EF4-FFF2-40B4-BE49-F238E27FC236}">
                    <a16:creationId xmlns:a16="http://schemas.microsoft.com/office/drawing/2014/main" id="{7764B56E-D954-B741-5C18-4D2D685158F2}"/>
                  </a:ext>
                </a:extLst>
              </p:cNvPr>
              <p:cNvSpPr/>
              <p:nvPr/>
            </p:nvSpPr>
            <p:spPr>
              <a:xfrm>
                <a:off x="8896351" y="6130534"/>
                <a:ext cx="219074" cy="1628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2" name="Connettore diritto 51">
                <a:extLst>
                  <a:ext uri="{FF2B5EF4-FFF2-40B4-BE49-F238E27FC236}">
                    <a16:creationId xmlns:a16="http://schemas.microsoft.com/office/drawing/2014/main" id="{4C9F562E-C5C6-48F6-D4ED-E6D3CAC683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5425" y="4576686"/>
                <a:ext cx="0" cy="1721087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diritto 58">
                <a:extLst>
                  <a:ext uri="{FF2B5EF4-FFF2-40B4-BE49-F238E27FC236}">
                    <a16:creationId xmlns:a16="http://schemas.microsoft.com/office/drawing/2014/main" id="{C3704883-5191-4480-BEF2-1C72FB94CB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6350" y="4576681"/>
                <a:ext cx="0" cy="1721087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ccia a destra 57">
                <a:extLst>
                  <a:ext uri="{FF2B5EF4-FFF2-40B4-BE49-F238E27FC236}">
                    <a16:creationId xmlns:a16="http://schemas.microsoft.com/office/drawing/2014/main" id="{0146E283-1CDC-9D0A-950C-A1D9A073C832}"/>
                  </a:ext>
                </a:extLst>
              </p:cNvPr>
              <p:cNvSpPr/>
              <p:nvPr/>
            </p:nvSpPr>
            <p:spPr>
              <a:xfrm flipH="1">
                <a:off x="8704710" y="5130983"/>
                <a:ext cx="263641" cy="231592"/>
              </a:xfrm>
              <a:prstGeom prst="rightArrow">
                <a:avLst/>
              </a:prstGeom>
              <a:solidFill>
                <a:schemeClr val="bg1"/>
              </a:solidFill>
              <a:ln w="158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145" name="CasellaDiTesto 144">
              <a:extLst>
                <a:ext uri="{FF2B5EF4-FFF2-40B4-BE49-F238E27FC236}">
                  <a16:creationId xmlns:a16="http://schemas.microsoft.com/office/drawing/2014/main" id="{E340933F-E312-7656-24B7-F8B0D62FCAD3}"/>
                </a:ext>
              </a:extLst>
            </p:cNvPr>
            <p:cNvSpPr txBox="1"/>
            <p:nvPr/>
          </p:nvSpPr>
          <p:spPr>
            <a:xfrm>
              <a:off x="10682349" y="4873242"/>
              <a:ext cx="8383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latin typeface="Aptos Narrow" panose="020B0004020202020204" pitchFamily="34" charset="0"/>
                </a:rPr>
                <a:t>Gauge </a:t>
              </a:r>
              <a:br>
                <a:rPr lang="it-IT" b="1" dirty="0">
                  <a:latin typeface="Aptos Narrow" panose="020B0004020202020204" pitchFamily="34" charset="0"/>
                </a:rPr>
              </a:br>
              <a:r>
                <a:rPr lang="it-IT" b="1" dirty="0" err="1">
                  <a:latin typeface="Aptos Narrow" panose="020B0004020202020204" pitchFamily="34" charset="0"/>
                </a:rPr>
                <a:t>length</a:t>
              </a:r>
              <a:endParaRPr lang="it-IT" b="1" dirty="0">
                <a:latin typeface="Aptos Narrow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89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C30E02-7E78-0D6E-9389-88E3B919FBB8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 dirty="0"/>
              <a:t>14</a:t>
            </a:r>
            <a:r>
              <a:rPr lang="en-US" sz="1400" baseline="30000" dirty="0"/>
              <a:t>th</a:t>
            </a:r>
            <a:r>
              <a:rPr lang="en-US" sz="1400" dirty="0"/>
              <a:t> KAGRA International </a:t>
            </a:r>
            <a:r>
              <a:rPr lang="en-US" sz="1400" dirty="0" err="1"/>
              <a:t>Wokshop</a:t>
            </a:r>
            <a:br>
              <a:rPr lang="en-US" sz="1400" dirty="0"/>
            </a:br>
            <a:r>
              <a:rPr lang="en-US" sz="1400" dirty="0"/>
              <a:t>Perugia, 15-16 May 2026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401076-5E58-9838-6995-D5E10B862349}"/>
              </a:ext>
            </a:extLst>
          </p:cNvPr>
          <p:cNvSpPr txBox="1"/>
          <p:nvPr/>
        </p:nvSpPr>
        <p:spPr>
          <a:xfrm>
            <a:off x="97536" y="984754"/>
            <a:ext cx="11879281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Silixa</a:t>
            </a:r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Carina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sz="1600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lvl="1"/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* 	Defined for single mode </a:t>
            </a:r>
            <a:r>
              <a:rPr lang="en-US" sz="1600" dirty="0" err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fibre</a:t>
            </a: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.</a:t>
            </a:r>
          </a:p>
          <a:p>
            <a:pPr lvl="1"/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**	Median value for standard specification engineered ConstellationTM fiber, </a:t>
            </a:r>
            <a:b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	with interrogator settings </a:t>
            </a:r>
            <a:r>
              <a:rPr lang="en-US" sz="1600" dirty="0" err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optimised</a:t>
            </a: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for a 700 m fiber length.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F8A9882-FA7D-7E8A-32D2-C527BCC74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391" y="1023155"/>
            <a:ext cx="3880073" cy="48500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8FB1A0F-0A90-EDA7-9F49-EDAE671A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" y="1647832"/>
            <a:ext cx="7820979" cy="23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94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4D6ED-064E-3245-4465-9553D4105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F5CD0A7-1681-5B5F-BCDC-5088636DAC86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6CE0E6-EEE0-91FF-044F-681F80D427EC}"/>
              </a:ext>
            </a:extLst>
          </p:cNvPr>
          <p:cNvSpPr txBox="1"/>
          <p:nvPr/>
        </p:nvSpPr>
        <p:spPr>
          <a:xfrm>
            <a:off x="97536" y="984754"/>
            <a:ext cx="11879281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Fiber</a:t>
            </a:r>
            <a:b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After the experience of colleagues from </a:t>
            </a:r>
            <a:b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Istituto Nazionale di </a:t>
            </a:r>
            <a:r>
              <a:rPr lang="en-US" sz="1600" dirty="0" err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Geofisica</a:t>
            </a: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e </a:t>
            </a:r>
            <a:r>
              <a:rPr lang="en-US" sz="1600" dirty="0" err="1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Vulcanologia</a:t>
            </a: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(INGV)</a:t>
            </a:r>
            <a:b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and Università di Milano Bicocca</a:t>
            </a:r>
            <a:b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this cable has been chosen.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Property: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single mode,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no Teflon,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good performance with DAS interrogators,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reinforced, resistant to bending, duplex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lvl="1"/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C5EE5B-7890-F199-46B2-B54A50A79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426" y="2160728"/>
            <a:ext cx="3064249" cy="21001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F10812C-EAAF-6C5D-4B09-557406CC6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824" y="1594242"/>
            <a:ext cx="3225602" cy="176332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257F6C0-46E2-92D4-B5D7-11A0DDFBA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825" y="3346513"/>
            <a:ext cx="3225602" cy="24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89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C1A9EA5-2C05-844D-2260-5DAC4547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675" y="2267252"/>
            <a:ext cx="9744110" cy="45907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A8383E6-4F65-D1EA-7A00-B13C429C9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079" y="2026764"/>
            <a:ext cx="8762096" cy="4831236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65CB522-3A61-C1B2-E369-722AE56FB7E8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5D7BB4-1227-0E37-3881-80C00B11605E}"/>
              </a:ext>
            </a:extLst>
          </p:cNvPr>
          <p:cNvSpPr txBox="1"/>
          <p:nvPr/>
        </p:nvSpPr>
        <p:spPr>
          <a:xfrm>
            <a:off x="97536" y="984754"/>
            <a:ext cx="1187928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 plant designed for CAOS</a:t>
            </a:r>
            <a:b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Fiber sensing was not integrated natively in CAOS design.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We started working at the plant as the building work were starting (summer 2024).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The plant had to be designed such that it could be integrated in scheduled 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building works or completed afterwards.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No design revision or construction delay admitted.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CEF463-47DA-9523-B9C5-31FD7E0ED4DF}"/>
              </a:ext>
            </a:extLst>
          </p:cNvPr>
          <p:cNvSpPr txBox="1"/>
          <p:nvPr/>
        </p:nvSpPr>
        <p:spPr>
          <a:xfrm>
            <a:off x="97536" y="3098371"/>
            <a:ext cx="37990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1. Foundation pillars (6 m)</a:t>
            </a:r>
            <a:b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2. Vertical fibers in the pillars</a:t>
            </a:r>
            <a:b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3. Reinforced concrete slab (110 cm)</a:t>
            </a:r>
            <a:b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4. Horizontal fibers</a:t>
            </a:r>
            <a:b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5. Floating floor tiles (above horizontal fibers)</a:t>
            </a:r>
            <a:b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6. External floor (with seismic joint)</a:t>
            </a:r>
            <a:b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7. Vacuum tower bases.</a:t>
            </a:r>
          </a:p>
          <a:p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The vacuum towers lay on the circular coronas around the red fibers. </a:t>
            </a:r>
            <a:endParaRPr lang="en-US" sz="1400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it-IT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8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CD7F5-1A7E-BCFF-3440-05DFC80E3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AFDD709-1A9B-AAAD-7399-240E79E7F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8675" y="2268281"/>
            <a:ext cx="9744110" cy="4588689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A8BEB4E-5F15-784E-8964-D40D0353287E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A72AAF-B134-8B20-8E82-2F214E44C95F}"/>
              </a:ext>
            </a:extLst>
          </p:cNvPr>
          <p:cNvSpPr txBox="1"/>
          <p:nvPr/>
        </p:nvSpPr>
        <p:spPr>
          <a:xfrm>
            <a:off x="97536" y="984754"/>
            <a:ext cx="1187928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A plant designed for CAOS</a:t>
            </a:r>
            <a:br>
              <a:rPr lang="en-US" sz="4000" b="1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Fiber sensing was not integrated natively in CAOS design.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We started working at the plant as the building work were starting (summer 2024).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The plant had to be designed such that it could be integrated in scheduled 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building works or completed afterwards.</a:t>
            </a:r>
            <a:b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</a:br>
            <a:r>
              <a:rPr lang="en-US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No design revision or construction delay admitted.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F8CE7F-2CBA-5CE8-541F-9170FEE6EE4A}"/>
              </a:ext>
            </a:extLst>
          </p:cNvPr>
          <p:cNvSpPr txBox="1"/>
          <p:nvPr/>
        </p:nvSpPr>
        <p:spPr>
          <a:xfrm>
            <a:off x="97536" y="3098371"/>
            <a:ext cx="48300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ptos Narrow" panose="020B0004020202020204" pitchFamily="34" charset="0"/>
              </a:rPr>
              <a:t>Blue</a:t>
            </a: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: drowned vertical fibers</a:t>
            </a:r>
            <a:b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400" b="1" dirty="0">
                <a:solidFill>
                  <a:srgbClr val="7030A0"/>
                </a:solidFill>
                <a:latin typeface="Aptos Narrow" panose="020B0004020202020204" pitchFamily="34" charset="0"/>
              </a:rPr>
              <a:t>Purple</a:t>
            </a: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: loose connections</a:t>
            </a:r>
            <a:b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400" b="1" dirty="0">
                <a:solidFill>
                  <a:srgbClr val="00CC66"/>
                </a:solidFill>
                <a:latin typeface="Aptos Narrow" panose="020B0004020202020204" pitchFamily="34" charset="0"/>
              </a:rPr>
              <a:t>Green</a:t>
            </a: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: horizontal fibers under floating floor (still not deployed)</a:t>
            </a:r>
            <a:b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Aptos Narrow" panose="020B0004020202020204" pitchFamily="34" charset="0"/>
              </a:rPr>
              <a:t>Red</a:t>
            </a:r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</a:rPr>
              <a:t>: horizontal fibers under the towers.</a:t>
            </a:r>
            <a:endParaRPr lang="en-US" sz="1400" dirty="0">
              <a:solidFill>
                <a:srgbClr val="006666"/>
              </a:solidFill>
              <a:latin typeface="Aptos Narrow" panose="020B00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it-IT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1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04333-8675-9257-FBC1-B43767AA9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795FC1C-B29E-8CC9-C1A5-D27357113D32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D44DFDD-E513-F45F-4A21-7CBD3827E759}"/>
                  </a:ext>
                </a:extLst>
              </p:cNvPr>
              <p:cNvSpPr txBox="1"/>
              <p:nvPr/>
            </p:nvSpPr>
            <p:spPr>
              <a:xfrm>
                <a:off x="97536" y="984754"/>
                <a:ext cx="11879281" cy="2369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Small inaccessible areas under the vacuum towers</a:t>
                </a:r>
                <a:br>
                  <a:rPr lang="en-US" sz="40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We have small available areas under the tower bases, with diameter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2.5 </m:t>
                    </m:r>
                    <m:r>
                      <m:rPr>
                        <m:sty m:val="p"/>
                      </m:rPr>
                      <a:rPr lang="en-US" i="0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m</m:t>
                    </m:r>
                  </m:oMath>
                </a14:m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.</a:t>
                </a:r>
                <a:b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With construction requirement/constraints: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signal readability,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2D sensitivity,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one layer,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maximum filling. 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D44DFDD-E513-F45F-4A21-7CBD3827E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" y="984754"/>
                <a:ext cx="11879281" cy="2369880"/>
              </a:xfrm>
              <a:prstGeom prst="rect">
                <a:avLst/>
              </a:prstGeom>
              <a:blipFill>
                <a:blip r:embed="rId2"/>
                <a:stretch>
                  <a:fillRect l="-1796" t="-4639" b="-36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A57ADC69-FFD4-679F-6499-1FC6DB129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0" b="517"/>
          <a:stretch>
            <a:fillRect/>
          </a:stretch>
        </p:blipFill>
        <p:spPr>
          <a:xfrm>
            <a:off x="6165575" y="2740551"/>
            <a:ext cx="2772000" cy="3029713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92FA01FD-E204-02CD-BBB3-7FECC5173635}"/>
              </a:ext>
            </a:extLst>
          </p:cNvPr>
          <p:cNvGrpSpPr/>
          <p:nvPr/>
        </p:nvGrpSpPr>
        <p:grpSpPr>
          <a:xfrm>
            <a:off x="3072692" y="2804323"/>
            <a:ext cx="2772000" cy="3055187"/>
            <a:chOff x="1910535" y="2926745"/>
            <a:chExt cx="2746806" cy="301693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06899E8-8B07-6ADD-7A74-4E3BAD3E0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79" t="-57" r="-1933" b="-4285"/>
            <a:stretch>
              <a:fillRect/>
            </a:stretch>
          </p:blipFill>
          <p:spPr>
            <a:xfrm>
              <a:off x="1910535" y="2926745"/>
              <a:ext cx="2746806" cy="3016937"/>
            </a:xfrm>
            <a:prstGeom prst="rect">
              <a:avLst/>
            </a:prstGeom>
          </p:spPr>
        </p:pic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EF482CC3-61F4-13E8-6E23-356F80B3BCAB}"/>
                </a:ext>
              </a:extLst>
            </p:cNvPr>
            <p:cNvGrpSpPr/>
            <p:nvPr/>
          </p:nvGrpSpPr>
          <p:grpSpPr>
            <a:xfrm>
              <a:off x="2251180" y="3114407"/>
              <a:ext cx="2155816" cy="2418344"/>
              <a:chOff x="5031871" y="3148170"/>
              <a:chExt cx="2254365" cy="2418344"/>
            </a:xfrm>
          </p:grpSpPr>
          <p:sp>
            <p:nvSpPr>
              <p:cNvPr id="14" name="Figura a mano libera: forma 13">
                <a:extLst>
                  <a:ext uri="{FF2B5EF4-FFF2-40B4-BE49-F238E27FC236}">
                    <a16:creationId xmlns:a16="http://schemas.microsoft.com/office/drawing/2014/main" id="{812673C9-1CBF-2ADA-DE1D-4D6CFEB3C932}"/>
                  </a:ext>
                </a:extLst>
              </p:cNvPr>
              <p:cNvSpPr/>
              <p:nvPr/>
            </p:nvSpPr>
            <p:spPr>
              <a:xfrm>
                <a:off x="7003221" y="3668869"/>
                <a:ext cx="283015" cy="1259182"/>
              </a:xfrm>
              <a:custGeom>
                <a:avLst/>
                <a:gdLst>
                  <a:gd name="csX0" fmla="*/ 1982709 w 1992839"/>
                  <a:gd name="csY0" fmla="*/ 2325387 h 2784588"/>
                  <a:gd name="csX1" fmla="*/ 1963856 w 1992839"/>
                  <a:gd name="csY1" fmla="*/ 506014 h 2784588"/>
                  <a:gd name="csX2" fmla="*/ 1737613 w 1992839"/>
                  <a:gd name="csY2" fmla="*/ 326904 h 2784588"/>
                  <a:gd name="csX3" fmla="*/ 1671625 w 1992839"/>
                  <a:gd name="csY3" fmla="*/ 336331 h 2784588"/>
                  <a:gd name="csX4" fmla="*/ 1709332 w 1992839"/>
                  <a:gd name="csY4" fmla="*/ 2315960 h 2784588"/>
                  <a:gd name="csX5" fmla="*/ 1539650 w 1992839"/>
                  <a:gd name="csY5" fmla="*/ 2495069 h 2784588"/>
                  <a:gd name="csX6" fmla="*/ 1435955 w 1992839"/>
                  <a:gd name="csY6" fmla="*/ 2334814 h 2784588"/>
                  <a:gd name="csX7" fmla="*/ 1426528 w 1992839"/>
                  <a:gd name="csY7" fmla="*/ 223209 h 2784588"/>
                  <a:gd name="csX8" fmla="*/ 1143724 w 1992839"/>
                  <a:gd name="csY8" fmla="*/ 317477 h 2784588"/>
                  <a:gd name="csX9" fmla="*/ 1219138 w 1992839"/>
                  <a:gd name="csY9" fmla="*/ 2485642 h 2784588"/>
                  <a:gd name="csX10" fmla="*/ 974041 w 1992839"/>
                  <a:gd name="csY10" fmla="*/ 2513923 h 2784588"/>
                  <a:gd name="csX11" fmla="*/ 926907 w 1992839"/>
                  <a:gd name="csY11" fmla="*/ 138368 h 2784588"/>
                  <a:gd name="csX12" fmla="*/ 719518 w 1992839"/>
                  <a:gd name="csY12" fmla="*/ 458880 h 2784588"/>
                  <a:gd name="csX13" fmla="*/ 757225 w 1992839"/>
                  <a:gd name="csY13" fmla="*/ 1109329 h 2784588"/>
                  <a:gd name="csX14" fmla="*/ 804359 w 1992839"/>
                  <a:gd name="csY14" fmla="*/ 2400801 h 2784588"/>
                  <a:gd name="csX15" fmla="*/ 615823 w 1992839"/>
                  <a:gd name="csY15" fmla="*/ 2438508 h 2784588"/>
                  <a:gd name="csX16" fmla="*/ 521555 w 1992839"/>
                  <a:gd name="csY16" fmla="*/ 2212265 h 2784588"/>
                  <a:gd name="csX17" fmla="*/ 493274 w 1992839"/>
                  <a:gd name="csY17" fmla="*/ 440026 h 2784588"/>
                  <a:gd name="csX18" fmla="*/ 464994 w 1992839"/>
                  <a:gd name="csY18" fmla="*/ 317477 h 2784588"/>
                  <a:gd name="csX19" fmla="*/ 323592 w 1992839"/>
                  <a:gd name="csY19" fmla="*/ 383465 h 2784588"/>
                  <a:gd name="csX20" fmla="*/ 238751 w 1992839"/>
                  <a:gd name="csY20" fmla="*/ 628562 h 2784588"/>
                  <a:gd name="csX21" fmla="*/ 210470 w 1992839"/>
                  <a:gd name="csY21" fmla="*/ 1410987 h 2784588"/>
                  <a:gd name="csX22" fmla="*/ 248178 w 1992839"/>
                  <a:gd name="csY22" fmla="*/ 1891754 h 2784588"/>
                  <a:gd name="csX23" fmla="*/ 248178 w 1992839"/>
                  <a:gd name="csY23" fmla="*/ 2042583 h 2784588"/>
                  <a:gd name="csX24" fmla="*/ 59641 w 1992839"/>
                  <a:gd name="csY24" fmla="*/ 1967168 h 2784588"/>
                  <a:gd name="csX25" fmla="*/ 3081 w 1992839"/>
                  <a:gd name="csY25" fmla="*/ 1797486 h 2784588"/>
                  <a:gd name="csX26" fmla="*/ 12507 w 1992839"/>
                  <a:gd name="csY26" fmla="*/ 138368 h 2784588"/>
                  <a:gd name="csX0" fmla="*/ 1957309 w 1980887"/>
                  <a:gd name="csY0" fmla="*/ 2325387 h 2784588"/>
                  <a:gd name="csX1" fmla="*/ 1963856 w 1980887"/>
                  <a:gd name="csY1" fmla="*/ 506014 h 2784588"/>
                  <a:gd name="csX2" fmla="*/ 1737613 w 1980887"/>
                  <a:gd name="csY2" fmla="*/ 326904 h 2784588"/>
                  <a:gd name="csX3" fmla="*/ 1671625 w 1980887"/>
                  <a:gd name="csY3" fmla="*/ 336331 h 2784588"/>
                  <a:gd name="csX4" fmla="*/ 1709332 w 1980887"/>
                  <a:gd name="csY4" fmla="*/ 2315960 h 2784588"/>
                  <a:gd name="csX5" fmla="*/ 1539650 w 1980887"/>
                  <a:gd name="csY5" fmla="*/ 2495069 h 2784588"/>
                  <a:gd name="csX6" fmla="*/ 1435955 w 1980887"/>
                  <a:gd name="csY6" fmla="*/ 2334814 h 2784588"/>
                  <a:gd name="csX7" fmla="*/ 1426528 w 1980887"/>
                  <a:gd name="csY7" fmla="*/ 223209 h 2784588"/>
                  <a:gd name="csX8" fmla="*/ 1143724 w 1980887"/>
                  <a:gd name="csY8" fmla="*/ 317477 h 2784588"/>
                  <a:gd name="csX9" fmla="*/ 1219138 w 1980887"/>
                  <a:gd name="csY9" fmla="*/ 2485642 h 2784588"/>
                  <a:gd name="csX10" fmla="*/ 974041 w 1980887"/>
                  <a:gd name="csY10" fmla="*/ 2513923 h 2784588"/>
                  <a:gd name="csX11" fmla="*/ 926907 w 1980887"/>
                  <a:gd name="csY11" fmla="*/ 138368 h 2784588"/>
                  <a:gd name="csX12" fmla="*/ 719518 w 1980887"/>
                  <a:gd name="csY12" fmla="*/ 458880 h 2784588"/>
                  <a:gd name="csX13" fmla="*/ 757225 w 1980887"/>
                  <a:gd name="csY13" fmla="*/ 1109329 h 2784588"/>
                  <a:gd name="csX14" fmla="*/ 804359 w 1980887"/>
                  <a:gd name="csY14" fmla="*/ 2400801 h 2784588"/>
                  <a:gd name="csX15" fmla="*/ 615823 w 1980887"/>
                  <a:gd name="csY15" fmla="*/ 2438508 h 2784588"/>
                  <a:gd name="csX16" fmla="*/ 521555 w 1980887"/>
                  <a:gd name="csY16" fmla="*/ 2212265 h 2784588"/>
                  <a:gd name="csX17" fmla="*/ 493274 w 1980887"/>
                  <a:gd name="csY17" fmla="*/ 440026 h 2784588"/>
                  <a:gd name="csX18" fmla="*/ 464994 w 1980887"/>
                  <a:gd name="csY18" fmla="*/ 317477 h 2784588"/>
                  <a:gd name="csX19" fmla="*/ 323592 w 1980887"/>
                  <a:gd name="csY19" fmla="*/ 383465 h 2784588"/>
                  <a:gd name="csX20" fmla="*/ 238751 w 1980887"/>
                  <a:gd name="csY20" fmla="*/ 628562 h 2784588"/>
                  <a:gd name="csX21" fmla="*/ 210470 w 1980887"/>
                  <a:gd name="csY21" fmla="*/ 1410987 h 2784588"/>
                  <a:gd name="csX22" fmla="*/ 248178 w 1980887"/>
                  <a:gd name="csY22" fmla="*/ 1891754 h 2784588"/>
                  <a:gd name="csX23" fmla="*/ 248178 w 1980887"/>
                  <a:gd name="csY23" fmla="*/ 2042583 h 2784588"/>
                  <a:gd name="csX24" fmla="*/ 59641 w 1980887"/>
                  <a:gd name="csY24" fmla="*/ 1967168 h 2784588"/>
                  <a:gd name="csX25" fmla="*/ 3081 w 1980887"/>
                  <a:gd name="csY25" fmla="*/ 1797486 h 2784588"/>
                  <a:gd name="csX26" fmla="*/ 12507 w 1980887"/>
                  <a:gd name="csY26" fmla="*/ 138368 h 2784588"/>
                  <a:gd name="csX0" fmla="*/ 1957309 w 1983236"/>
                  <a:gd name="csY0" fmla="*/ 2325387 h 2784588"/>
                  <a:gd name="csX1" fmla="*/ 1967031 w 1983236"/>
                  <a:gd name="csY1" fmla="*/ 553639 h 2784588"/>
                  <a:gd name="csX2" fmla="*/ 1737613 w 1983236"/>
                  <a:gd name="csY2" fmla="*/ 326904 h 2784588"/>
                  <a:gd name="csX3" fmla="*/ 1671625 w 1983236"/>
                  <a:gd name="csY3" fmla="*/ 336331 h 2784588"/>
                  <a:gd name="csX4" fmla="*/ 1709332 w 1983236"/>
                  <a:gd name="csY4" fmla="*/ 2315960 h 2784588"/>
                  <a:gd name="csX5" fmla="*/ 1539650 w 1983236"/>
                  <a:gd name="csY5" fmla="*/ 2495069 h 2784588"/>
                  <a:gd name="csX6" fmla="*/ 1435955 w 1983236"/>
                  <a:gd name="csY6" fmla="*/ 2334814 h 2784588"/>
                  <a:gd name="csX7" fmla="*/ 1426528 w 1983236"/>
                  <a:gd name="csY7" fmla="*/ 223209 h 2784588"/>
                  <a:gd name="csX8" fmla="*/ 1143724 w 1983236"/>
                  <a:gd name="csY8" fmla="*/ 317477 h 2784588"/>
                  <a:gd name="csX9" fmla="*/ 1219138 w 1983236"/>
                  <a:gd name="csY9" fmla="*/ 2485642 h 2784588"/>
                  <a:gd name="csX10" fmla="*/ 974041 w 1983236"/>
                  <a:gd name="csY10" fmla="*/ 2513923 h 2784588"/>
                  <a:gd name="csX11" fmla="*/ 926907 w 1983236"/>
                  <a:gd name="csY11" fmla="*/ 138368 h 2784588"/>
                  <a:gd name="csX12" fmla="*/ 719518 w 1983236"/>
                  <a:gd name="csY12" fmla="*/ 458880 h 2784588"/>
                  <a:gd name="csX13" fmla="*/ 757225 w 1983236"/>
                  <a:gd name="csY13" fmla="*/ 1109329 h 2784588"/>
                  <a:gd name="csX14" fmla="*/ 804359 w 1983236"/>
                  <a:gd name="csY14" fmla="*/ 2400801 h 2784588"/>
                  <a:gd name="csX15" fmla="*/ 615823 w 1983236"/>
                  <a:gd name="csY15" fmla="*/ 2438508 h 2784588"/>
                  <a:gd name="csX16" fmla="*/ 521555 w 1983236"/>
                  <a:gd name="csY16" fmla="*/ 2212265 h 2784588"/>
                  <a:gd name="csX17" fmla="*/ 493274 w 1983236"/>
                  <a:gd name="csY17" fmla="*/ 440026 h 2784588"/>
                  <a:gd name="csX18" fmla="*/ 464994 w 1983236"/>
                  <a:gd name="csY18" fmla="*/ 317477 h 2784588"/>
                  <a:gd name="csX19" fmla="*/ 323592 w 1983236"/>
                  <a:gd name="csY19" fmla="*/ 383465 h 2784588"/>
                  <a:gd name="csX20" fmla="*/ 238751 w 1983236"/>
                  <a:gd name="csY20" fmla="*/ 628562 h 2784588"/>
                  <a:gd name="csX21" fmla="*/ 210470 w 1983236"/>
                  <a:gd name="csY21" fmla="*/ 1410987 h 2784588"/>
                  <a:gd name="csX22" fmla="*/ 248178 w 1983236"/>
                  <a:gd name="csY22" fmla="*/ 1891754 h 2784588"/>
                  <a:gd name="csX23" fmla="*/ 248178 w 1983236"/>
                  <a:gd name="csY23" fmla="*/ 2042583 h 2784588"/>
                  <a:gd name="csX24" fmla="*/ 59641 w 1983236"/>
                  <a:gd name="csY24" fmla="*/ 1967168 h 2784588"/>
                  <a:gd name="csX25" fmla="*/ 3081 w 1983236"/>
                  <a:gd name="csY25" fmla="*/ 1797486 h 2784588"/>
                  <a:gd name="csX26" fmla="*/ 12507 w 1983236"/>
                  <a:gd name="csY26" fmla="*/ 138368 h 2784588"/>
                  <a:gd name="csX0" fmla="*/ 1957309 w 1967268"/>
                  <a:gd name="csY0" fmla="*/ 2325387 h 2784588"/>
                  <a:gd name="csX1" fmla="*/ 1967031 w 1967268"/>
                  <a:gd name="csY1" fmla="*/ 553639 h 2784588"/>
                  <a:gd name="csX2" fmla="*/ 1737613 w 1967268"/>
                  <a:gd name="csY2" fmla="*/ 326904 h 2784588"/>
                  <a:gd name="csX3" fmla="*/ 1671625 w 1967268"/>
                  <a:gd name="csY3" fmla="*/ 336331 h 2784588"/>
                  <a:gd name="csX4" fmla="*/ 1709332 w 1967268"/>
                  <a:gd name="csY4" fmla="*/ 2315960 h 2784588"/>
                  <a:gd name="csX5" fmla="*/ 1539650 w 1967268"/>
                  <a:gd name="csY5" fmla="*/ 2495069 h 2784588"/>
                  <a:gd name="csX6" fmla="*/ 1435955 w 1967268"/>
                  <a:gd name="csY6" fmla="*/ 2334814 h 2784588"/>
                  <a:gd name="csX7" fmla="*/ 1426528 w 1967268"/>
                  <a:gd name="csY7" fmla="*/ 223209 h 2784588"/>
                  <a:gd name="csX8" fmla="*/ 1143724 w 1967268"/>
                  <a:gd name="csY8" fmla="*/ 317477 h 2784588"/>
                  <a:gd name="csX9" fmla="*/ 1219138 w 1967268"/>
                  <a:gd name="csY9" fmla="*/ 2485642 h 2784588"/>
                  <a:gd name="csX10" fmla="*/ 974041 w 1967268"/>
                  <a:gd name="csY10" fmla="*/ 2513923 h 2784588"/>
                  <a:gd name="csX11" fmla="*/ 926907 w 1967268"/>
                  <a:gd name="csY11" fmla="*/ 138368 h 2784588"/>
                  <a:gd name="csX12" fmla="*/ 719518 w 1967268"/>
                  <a:gd name="csY12" fmla="*/ 458880 h 2784588"/>
                  <a:gd name="csX13" fmla="*/ 757225 w 1967268"/>
                  <a:gd name="csY13" fmla="*/ 1109329 h 2784588"/>
                  <a:gd name="csX14" fmla="*/ 804359 w 1967268"/>
                  <a:gd name="csY14" fmla="*/ 2400801 h 2784588"/>
                  <a:gd name="csX15" fmla="*/ 615823 w 1967268"/>
                  <a:gd name="csY15" fmla="*/ 2438508 h 2784588"/>
                  <a:gd name="csX16" fmla="*/ 521555 w 1967268"/>
                  <a:gd name="csY16" fmla="*/ 2212265 h 2784588"/>
                  <a:gd name="csX17" fmla="*/ 493274 w 1967268"/>
                  <a:gd name="csY17" fmla="*/ 440026 h 2784588"/>
                  <a:gd name="csX18" fmla="*/ 464994 w 1967268"/>
                  <a:gd name="csY18" fmla="*/ 317477 h 2784588"/>
                  <a:gd name="csX19" fmla="*/ 323592 w 1967268"/>
                  <a:gd name="csY19" fmla="*/ 383465 h 2784588"/>
                  <a:gd name="csX20" fmla="*/ 238751 w 1967268"/>
                  <a:gd name="csY20" fmla="*/ 628562 h 2784588"/>
                  <a:gd name="csX21" fmla="*/ 210470 w 1967268"/>
                  <a:gd name="csY21" fmla="*/ 1410987 h 2784588"/>
                  <a:gd name="csX22" fmla="*/ 248178 w 1967268"/>
                  <a:gd name="csY22" fmla="*/ 1891754 h 2784588"/>
                  <a:gd name="csX23" fmla="*/ 248178 w 1967268"/>
                  <a:gd name="csY23" fmla="*/ 2042583 h 2784588"/>
                  <a:gd name="csX24" fmla="*/ 59641 w 1967268"/>
                  <a:gd name="csY24" fmla="*/ 1967168 h 2784588"/>
                  <a:gd name="csX25" fmla="*/ 3081 w 1967268"/>
                  <a:gd name="csY25" fmla="*/ 1797486 h 2784588"/>
                  <a:gd name="csX26" fmla="*/ 12507 w 1967268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9332 w 1967262"/>
                  <a:gd name="csY4" fmla="*/ 2315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12507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69855"/>
                  <a:gd name="csY0" fmla="*/ 2325387 h 2784588"/>
                  <a:gd name="csX1" fmla="*/ 1967031 w 1969855"/>
                  <a:gd name="csY1" fmla="*/ 553639 h 2784588"/>
                  <a:gd name="csX2" fmla="*/ 1823338 w 1969855"/>
                  <a:gd name="csY2" fmla="*/ 326904 h 2784588"/>
                  <a:gd name="csX3" fmla="*/ 1703375 w 1969855"/>
                  <a:gd name="csY3" fmla="*/ 530006 h 2784588"/>
                  <a:gd name="csX4" fmla="*/ 1702982 w 1969855"/>
                  <a:gd name="csY4" fmla="*/ 2188960 h 2784588"/>
                  <a:gd name="csX5" fmla="*/ 1539650 w 1969855"/>
                  <a:gd name="csY5" fmla="*/ 2495069 h 2784588"/>
                  <a:gd name="csX6" fmla="*/ 1435955 w 1969855"/>
                  <a:gd name="csY6" fmla="*/ 2334814 h 2784588"/>
                  <a:gd name="csX7" fmla="*/ 1426528 w 1969855"/>
                  <a:gd name="csY7" fmla="*/ 223209 h 2784588"/>
                  <a:gd name="csX8" fmla="*/ 1143724 w 1969855"/>
                  <a:gd name="csY8" fmla="*/ 317477 h 2784588"/>
                  <a:gd name="csX9" fmla="*/ 1219138 w 1969855"/>
                  <a:gd name="csY9" fmla="*/ 2485642 h 2784588"/>
                  <a:gd name="csX10" fmla="*/ 974041 w 1969855"/>
                  <a:gd name="csY10" fmla="*/ 2513923 h 2784588"/>
                  <a:gd name="csX11" fmla="*/ 926907 w 1969855"/>
                  <a:gd name="csY11" fmla="*/ 138368 h 2784588"/>
                  <a:gd name="csX12" fmla="*/ 719518 w 1969855"/>
                  <a:gd name="csY12" fmla="*/ 458880 h 2784588"/>
                  <a:gd name="csX13" fmla="*/ 757225 w 1969855"/>
                  <a:gd name="csY13" fmla="*/ 1109329 h 2784588"/>
                  <a:gd name="csX14" fmla="*/ 804359 w 1969855"/>
                  <a:gd name="csY14" fmla="*/ 2400801 h 2784588"/>
                  <a:gd name="csX15" fmla="*/ 615823 w 1969855"/>
                  <a:gd name="csY15" fmla="*/ 2438508 h 2784588"/>
                  <a:gd name="csX16" fmla="*/ 521555 w 1969855"/>
                  <a:gd name="csY16" fmla="*/ 2212265 h 2784588"/>
                  <a:gd name="csX17" fmla="*/ 493274 w 1969855"/>
                  <a:gd name="csY17" fmla="*/ 440026 h 2784588"/>
                  <a:gd name="csX18" fmla="*/ 464994 w 1969855"/>
                  <a:gd name="csY18" fmla="*/ 317477 h 2784588"/>
                  <a:gd name="csX19" fmla="*/ 323592 w 1969855"/>
                  <a:gd name="csY19" fmla="*/ 383465 h 2784588"/>
                  <a:gd name="csX20" fmla="*/ 238751 w 1969855"/>
                  <a:gd name="csY20" fmla="*/ 628562 h 2784588"/>
                  <a:gd name="csX21" fmla="*/ 210470 w 1969855"/>
                  <a:gd name="csY21" fmla="*/ 1410987 h 2784588"/>
                  <a:gd name="csX22" fmla="*/ 248178 w 1969855"/>
                  <a:gd name="csY22" fmla="*/ 1891754 h 2784588"/>
                  <a:gd name="csX23" fmla="*/ 248178 w 1969855"/>
                  <a:gd name="csY23" fmla="*/ 2042583 h 2784588"/>
                  <a:gd name="csX24" fmla="*/ 59641 w 1969855"/>
                  <a:gd name="csY24" fmla="*/ 1967168 h 2784588"/>
                  <a:gd name="csX25" fmla="*/ 3081 w 1969855"/>
                  <a:gd name="csY25" fmla="*/ 1797486 h 2784588"/>
                  <a:gd name="csX26" fmla="*/ 12507 w 1969855"/>
                  <a:gd name="csY26" fmla="*/ 138368 h 2784588"/>
                  <a:gd name="csX0" fmla="*/ 1957309 w 1967115"/>
                  <a:gd name="csY0" fmla="*/ 2325387 h 2784588"/>
                  <a:gd name="csX1" fmla="*/ 1967031 w 1967115"/>
                  <a:gd name="csY1" fmla="*/ 553639 h 2784588"/>
                  <a:gd name="csX2" fmla="*/ 1823338 w 1967115"/>
                  <a:gd name="csY2" fmla="*/ 326904 h 2784588"/>
                  <a:gd name="csX3" fmla="*/ 1703375 w 1967115"/>
                  <a:gd name="csY3" fmla="*/ 530006 h 2784588"/>
                  <a:gd name="csX4" fmla="*/ 1702982 w 1967115"/>
                  <a:gd name="csY4" fmla="*/ 2188960 h 2784588"/>
                  <a:gd name="csX5" fmla="*/ 1539650 w 1967115"/>
                  <a:gd name="csY5" fmla="*/ 2495069 h 2784588"/>
                  <a:gd name="csX6" fmla="*/ 1435955 w 1967115"/>
                  <a:gd name="csY6" fmla="*/ 2334814 h 2784588"/>
                  <a:gd name="csX7" fmla="*/ 1426528 w 1967115"/>
                  <a:gd name="csY7" fmla="*/ 223209 h 2784588"/>
                  <a:gd name="csX8" fmla="*/ 1143724 w 1967115"/>
                  <a:gd name="csY8" fmla="*/ 317477 h 2784588"/>
                  <a:gd name="csX9" fmla="*/ 1219138 w 1967115"/>
                  <a:gd name="csY9" fmla="*/ 2485642 h 2784588"/>
                  <a:gd name="csX10" fmla="*/ 974041 w 1967115"/>
                  <a:gd name="csY10" fmla="*/ 2513923 h 2784588"/>
                  <a:gd name="csX11" fmla="*/ 926907 w 1967115"/>
                  <a:gd name="csY11" fmla="*/ 138368 h 2784588"/>
                  <a:gd name="csX12" fmla="*/ 719518 w 1967115"/>
                  <a:gd name="csY12" fmla="*/ 458880 h 2784588"/>
                  <a:gd name="csX13" fmla="*/ 757225 w 1967115"/>
                  <a:gd name="csY13" fmla="*/ 1109329 h 2784588"/>
                  <a:gd name="csX14" fmla="*/ 804359 w 1967115"/>
                  <a:gd name="csY14" fmla="*/ 2400801 h 2784588"/>
                  <a:gd name="csX15" fmla="*/ 615823 w 1967115"/>
                  <a:gd name="csY15" fmla="*/ 2438508 h 2784588"/>
                  <a:gd name="csX16" fmla="*/ 521555 w 1967115"/>
                  <a:gd name="csY16" fmla="*/ 2212265 h 2784588"/>
                  <a:gd name="csX17" fmla="*/ 493274 w 1967115"/>
                  <a:gd name="csY17" fmla="*/ 440026 h 2784588"/>
                  <a:gd name="csX18" fmla="*/ 464994 w 1967115"/>
                  <a:gd name="csY18" fmla="*/ 317477 h 2784588"/>
                  <a:gd name="csX19" fmla="*/ 323592 w 1967115"/>
                  <a:gd name="csY19" fmla="*/ 383465 h 2784588"/>
                  <a:gd name="csX20" fmla="*/ 238751 w 1967115"/>
                  <a:gd name="csY20" fmla="*/ 628562 h 2784588"/>
                  <a:gd name="csX21" fmla="*/ 210470 w 1967115"/>
                  <a:gd name="csY21" fmla="*/ 1410987 h 2784588"/>
                  <a:gd name="csX22" fmla="*/ 248178 w 1967115"/>
                  <a:gd name="csY22" fmla="*/ 1891754 h 2784588"/>
                  <a:gd name="csX23" fmla="*/ 248178 w 1967115"/>
                  <a:gd name="csY23" fmla="*/ 2042583 h 2784588"/>
                  <a:gd name="csX24" fmla="*/ 59641 w 1967115"/>
                  <a:gd name="csY24" fmla="*/ 1967168 h 2784588"/>
                  <a:gd name="csX25" fmla="*/ 3081 w 1967115"/>
                  <a:gd name="csY25" fmla="*/ 1797486 h 2784588"/>
                  <a:gd name="csX26" fmla="*/ 12507 w 1967115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3375 w 1973382"/>
                  <a:gd name="csY3" fmla="*/ 530006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73639"/>
                  <a:gd name="csY0" fmla="*/ 2325387 h 2784588"/>
                  <a:gd name="csX1" fmla="*/ 1973381 w 1973639"/>
                  <a:gd name="csY1" fmla="*/ 490139 h 2784588"/>
                  <a:gd name="csX2" fmla="*/ 1832863 w 1973639"/>
                  <a:gd name="csY2" fmla="*/ 326904 h 2784588"/>
                  <a:gd name="csX3" fmla="*/ 1700200 w 1973639"/>
                  <a:gd name="csY3" fmla="*/ 476031 h 2784588"/>
                  <a:gd name="csX4" fmla="*/ 1715682 w 1973639"/>
                  <a:gd name="csY4" fmla="*/ 2176260 h 2784588"/>
                  <a:gd name="csX5" fmla="*/ 1539650 w 1973639"/>
                  <a:gd name="csY5" fmla="*/ 2495069 h 2784588"/>
                  <a:gd name="csX6" fmla="*/ 1435955 w 1973639"/>
                  <a:gd name="csY6" fmla="*/ 2334814 h 2784588"/>
                  <a:gd name="csX7" fmla="*/ 1426528 w 1973639"/>
                  <a:gd name="csY7" fmla="*/ 223209 h 2784588"/>
                  <a:gd name="csX8" fmla="*/ 1143724 w 1973639"/>
                  <a:gd name="csY8" fmla="*/ 317477 h 2784588"/>
                  <a:gd name="csX9" fmla="*/ 1219138 w 1973639"/>
                  <a:gd name="csY9" fmla="*/ 2485642 h 2784588"/>
                  <a:gd name="csX10" fmla="*/ 974041 w 1973639"/>
                  <a:gd name="csY10" fmla="*/ 2513923 h 2784588"/>
                  <a:gd name="csX11" fmla="*/ 926907 w 1973639"/>
                  <a:gd name="csY11" fmla="*/ 138368 h 2784588"/>
                  <a:gd name="csX12" fmla="*/ 719518 w 1973639"/>
                  <a:gd name="csY12" fmla="*/ 458880 h 2784588"/>
                  <a:gd name="csX13" fmla="*/ 757225 w 1973639"/>
                  <a:gd name="csY13" fmla="*/ 1109329 h 2784588"/>
                  <a:gd name="csX14" fmla="*/ 804359 w 1973639"/>
                  <a:gd name="csY14" fmla="*/ 2400801 h 2784588"/>
                  <a:gd name="csX15" fmla="*/ 615823 w 1973639"/>
                  <a:gd name="csY15" fmla="*/ 2438508 h 2784588"/>
                  <a:gd name="csX16" fmla="*/ 521555 w 1973639"/>
                  <a:gd name="csY16" fmla="*/ 2212265 h 2784588"/>
                  <a:gd name="csX17" fmla="*/ 493274 w 1973639"/>
                  <a:gd name="csY17" fmla="*/ 440026 h 2784588"/>
                  <a:gd name="csX18" fmla="*/ 464994 w 1973639"/>
                  <a:gd name="csY18" fmla="*/ 317477 h 2784588"/>
                  <a:gd name="csX19" fmla="*/ 323592 w 1973639"/>
                  <a:gd name="csY19" fmla="*/ 383465 h 2784588"/>
                  <a:gd name="csX20" fmla="*/ 238751 w 1973639"/>
                  <a:gd name="csY20" fmla="*/ 628562 h 2784588"/>
                  <a:gd name="csX21" fmla="*/ 210470 w 1973639"/>
                  <a:gd name="csY21" fmla="*/ 1410987 h 2784588"/>
                  <a:gd name="csX22" fmla="*/ 248178 w 1973639"/>
                  <a:gd name="csY22" fmla="*/ 1891754 h 2784588"/>
                  <a:gd name="csX23" fmla="*/ 248178 w 1973639"/>
                  <a:gd name="csY23" fmla="*/ 2042583 h 2784588"/>
                  <a:gd name="csX24" fmla="*/ 59641 w 1973639"/>
                  <a:gd name="csY24" fmla="*/ 1967168 h 2784588"/>
                  <a:gd name="csX25" fmla="*/ 3081 w 1973639"/>
                  <a:gd name="csY25" fmla="*/ 1797486 h 2784588"/>
                  <a:gd name="csX26" fmla="*/ 12507 w 1973639"/>
                  <a:gd name="csY26" fmla="*/ 138368 h 2784588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1459 w 1973639"/>
                  <a:gd name="csY8" fmla="*/ 11845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7809 w 1973639"/>
                  <a:gd name="csY8" fmla="*/ 6130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17154 h 2751342"/>
                  <a:gd name="csX1" fmla="*/ 1973381 w 1973639"/>
                  <a:gd name="csY1" fmla="*/ 481906 h 2751342"/>
                  <a:gd name="csX2" fmla="*/ 1832863 w 1973639"/>
                  <a:gd name="csY2" fmla="*/ 318671 h 2751342"/>
                  <a:gd name="csX3" fmla="*/ 1700200 w 1973639"/>
                  <a:gd name="csY3" fmla="*/ 467798 h 2751342"/>
                  <a:gd name="csX4" fmla="*/ 1712507 w 1973639"/>
                  <a:gd name="csY4" fmla="*/ 2237877 h 2751342"/>
                  <a:gd name="csX5" fmla="*/ 1590450 w 1973639"/>
                  <a:gd name="csY5" fmla="*/ 2429686 h 2751342"/>
                  <a:gd name="csX6" fmla="*/ 1435955 w 1973639"/>
                  <a:gd name="csY6" fmla="*/ 2263081 h 2751342"/>
                  <a:gd name="csX7" fmla="*/ 1426528 w 1973639"/>
                  <a:gd name="csY7" fmla="*/ 214976 h 2751342"/>
                  <a:gd name="csX8" fmla="*/ 1287809 w 1973639"/>
                  <a:gd name="csY8" fmla="*/ 74229 h 2751342"/>
                  <a:gd name="csX9" fmla="*/ 1143724 w 1973639"/>
                  <a:gd name="csY9" fmla="*/ 213994 h 2751342"/>
                  <a:gd name="csX10" fmla="*/ 1142938 w 1973639"/>
                  <a:gd name="csY10" fmla="*/ 2417084 h 2751342"/>
                  <a:gd name="csX11" fmla="*/ 974041 w 1973639"/>
                  <a:gd name="csY11" fmla="*/ 2505690 h 2751342"/>
                  <a:gd name="csX12" fmla="*/ 926907 w 1973639"/>
                  <a:gd name="csY12" fmla="*/ 130135 h 2751342"/>
                  <a:gd name="csX13" fmla="*/ 719518 w 1973639"/>
                  <a:gd name="csY13" fmla="*/ 450647 h 2751342"/>
                  <a:gd name="csX14" fmla="*/ 757225 w 1973639"/>
                  <a:gd name="csY14" fmla="*/ 1101096 h 2751342"/>
                  <a:gd name="csX15" fmla="*/ 804359 w 1973639"/>
                  <a:gd name="csY15" fmla="*/ 2392568 h 2751342"/>
                  <a:gd name="csX16" fmla="*/ 615823 w 1973639"/>
                  <a:gd name="csY16" fmla="*/ 2430275 h 2751342"/>
                  <a:gd name="csX17" fmla="*/ 521555 w 1973639"/>
                  <a:gd name="csY17" fmla="*/ 2204032 h 2751342"/>
                  <a:gd name="csX18" fmla="*/ 493274 w 1973639"/>
                  <a:gd name="csY18" fmla="*/ 431793 h 2751342"/>
                  <a:gd name="csX19" fmla="*/ 464994 w 1973639"/>
                  <a:gd name="csY19" fmla="*/ 309244 h 2751342"/>
                  <a:gd name="csX20" fmla="*/ 323592 w 1973639"/>
                  <a:gd name="csY20" fmla="*/ 375232 h 2751342"/>
                  <a:gd name="csX21" fmla="*/ 238751 w 1973639"/>
                  <a:gd name="csY21" fmla="*/ 620329 h 2751342"/>
                  <a:gd name="csX22" fmla="*/ 210470 w 1973639"/>
                  <a:gd name="csY22" fmla="*/ 1402754 h 2751342"/>
                  <a:gd name="csX23" fmla="*/ 248178 w 1973639"/>
                  <a:gd name="csY23" fmla="*/ 1883521 h 2751342"/>
                  <a:gd name="csX24" fmla="*/ 248178 w 1973639"/>
                  <a:gd name="csY24" fmla="*/ 2034350 h 2751342"/>
                  <a:gd name="csX25" fmla="*/ 59641 w 1973639"/>
                  <a:gd name="csY25" fmla="*/ 1958935 h 2751342"/>
                  <a:gd name="csX26" fmla="*/ 3081 w 1973639"/>
                  <a:gd name="csY26" fmla="*/ 1789253 h 2751342"/>
                  <a:gd name="csX27" fmla="*/ 12507 w 1973639"/>
                  <a:gd name="csY27" fmla="*/ 130135 h 2751342"/>
                  <a:gd name="csX0" fmla="*/ 1957309 w 1973639"/>
                  <a:gd name="csY0" fmla="*/ 2317154 h 2668301"/>
                  <a:gd name="csX1" fmla="*/ 1973381 w 1973639"/>
                  <a:gd name="csY1" fmla="*/ 481906 h 2668301"/>
                  <a:gd name="csX2" fmla="*/ 1832863 w 1973639"/>
                  <a:gd name="csY2" fmla="*/ 318671 h 2668301"/>
                  <a:gd name="csX3" fmla="*/ 1700200 w 1973639"/>
                  <a:gd name="csY3" fmla="*/ 467798 h 2668301"/>
                  <a:gd name="csX4" fmla="*/ 1712507 w 1973639"/>
                  <a:gd name="csY4" fmla="*/ 2237877 h 2668301"/>
                  <a:gd name="csX5" fmla="*/ 1590450 w 1973639"/>
                  <a:gd name="csY5" fmla="*/ 2429686 h 2668301"/>
                  <a:gd name="csX6" fmla="*/ 1435955 w 1973639"/>
                  <a:gd name="csY6" fmla="*/ 2263081 h 2668301"/>
                  <a:gd name="csX7" fmla="*/ 1426528 w 1973639"/>
                  <a:gd name="csY7" fmla="*/ 214976 h 2668301"/>
                  <a:gd name="csX8" fmla="*/ 1287809 w 1973639"/>
                  <a:gd name="csY8" fmla="*/ 74229 h 2668301"/>
                  <a:gd name="csX9" fmla="*/ 1143724 w 1973639"/>
                  <a:gd name="csY9" fmla="*/ 213994 h 2668301"/>
                  <a:gd name="csX10" fmla="*/ 1142938 w 1973639"/>
                  <a:gd name="csY10" fmla="*/ 2417084 h 2668301"/>
                  <a:gd name="csX11" fmla="*/ 974041 w 1973639"/>
                  <a:gd name="csY11" fmla="*/ 2505690 h 2668301"/>
                  <a:gd name="csX12" fmla="*/ 926907 w 1973639"/>
                  <a:gd name="csY12" fmla="*/ 130135 h 2668301"/>
                  <a:gd name="csX13" fmla="*/ 719518 w 1973639"/>
                  <a:gd name="csY13" fmla="*/ 450647 h 2668301"/>
                  <a:gd name="csX14" fmla="*/ 757225 w 1973639"/>
                  <a:gd name="csY14" fmla="*/ 1101096 h 2668301"/>
                  <a:gd name="csX15" fmla="*/ 804359 w 1973639"/>
                  <a:gd name="csY15" fmla="*/ 2392568 h 2668301"/>
                  <a:gd name="csX16" fmla="*/ 615823 w 1973639"/>
                  <a:gd name="csY16" fmla="*/ 2430275 h 2668301"/>
                  <a:gd name="csX17" fmla="*/ 521555 w 1973639"/>
                  <a:gd name="csY17" fmla="*/ 2204032 h 2668301"/>
                  <a:gd name="csX18" fmla="*/ 493274 w 1973639"/>
                  <a:gd name="csY18" fmla="*/ 431793 h 2668301"/>
                  <a:gd name="csX19" fmla="*/ 464994 w 1973639"/>
                  <a:gd name="csY19" fmla="*/ 309244 h 2668301"/>
                  <a:gd name="csX20" fmla="*/ 323592 w 1973639"/>
                  <a:gd name="csY20" fmla="*/ 375232 h 2668301"/>
                  <a:gd name="csX21" fmla="*/ 238751 w 1973639"/>
                  <a:gd name="csY21" fmla="*/ 620329 h 2668301"/>
                  <a:gd name="csX22" fmla="*/ 210470 w 1973639"/>
                  <a:gd name="csY22" fmla="*/ 1402754 h 2668301"/>
                  <a:gd name="csX23" fmla="*/ 248178 w 1973639"/>
                  <a:gd name="csY23" fmla="*/ 1883521 h 2668301"/>
                  <a:gd name="csX24" fmla="*/ 248178 w 1973639"/>
                  <a:gd name="csY24" fmla="*/ 2034350 h 2668301"/>
                  <a:gd name="csX25" fmla="*/ 59641 w 1973639"/>
                  <a:gd name="csY25" fmla="*/ 1958935 h 2668301"/>
                  <a:gd name="csX26" fmla="*/ 3081 w 1973639"/>
                  <a:gd name="csY26" fmla="*/ 1789253 h 2668301"/>
                  <a:gd name="csX27" fmla="*/ 12507 w 1973639"/>
                  <a:gd name="csY27" fmla="*/ 130135 h 2668301"/>
                  <a:gd name="csX0" fmla="*/ 1957309 w 1973639"/>
                  <a:gd name="csY0" fmla="*/ 2316266 h 2663548"/>
                  <a:gd name="csX1" fmla="*/ 1973381 w 1973639"/>
                  <a:gd name="csY1" fmla="*/ 481018 h 2663548"/>
                  <a:gd name="csX2" fmla="*/ 1832863 w 1973639"/>
                  <a:gd name="csY2" fmla="*/ 317783 h 2663548"/>
                  <a:gd name="csX3" fmla="*/ 1700200 w 1973639"/>
                  <a:gd name="csY3" fmla="*/ 466910 h 2663548"/>
                  <a:gd name="csX4" fmla="*/ 1712507 w 1973639"/>
                  <a:gd name="csY4" fmla="*/ 2236989 h 2663548"/>
                  <a:gd name="csX5" fmla="*/ 1590450 w 1973639"/>
                  <a:gd name="csY5" fmla="*/ 2428798 h 2663548"/>
                  <a:gd name="csX6" fmla="*/ 1435955 w 1973639"/>
                  <a:gd name="csY6" fmla="*/ 2262193 h 2663548"/>
                  <a:gd name="csX7" fmla="*/ 1426528 w 1973639"/>
                  <a:gd name="csY7" fmla="*/ 214088 h 2663548"/>
                  <a:gd name="csX8" fmla="*/ 1287809 w 1973639"/>
                  <a:gd name="csY8" fmla="*/ 73341 h 2663548"/>
                  <a:gd name="csX9" fmla="*/ 1143724 w 1973639"/>
                  <a:gd name="csY9" fmla="*/ 213106 h 2663548"/>
                  <a:gd name="csX10" fmla="*/ 1168338 w 1973639"/>
                  <a:gd name="csY10" fmla="*/ 2403496 h 2663548"/>
                  <a:gd name="csX11" fmla="*/ 974041 w 1973639"/>
                  <a:gd name="csY11" fmla="*/ 2504802 h 2663548"/>
                  <a:gd name="csX12" fmla="*/ 926907 w 1973639"/>
                  <a:gd name="csY12" fmla="*/ 129247 h 2663548"/>
                  <a:gd name="csX13" fmla="*/ 719518 w 1973639"/>
                  <a:gd name="csY13" fmla="*/ 449759 h 2663548"/>
                  <a:gd name="csX14" fmla="*/ 757225 w 1973639"/>
                  <a:gd name="csY14" fmla="*/ 1100208 h 2663548"/>
                  <a:gd name="csX15" fmla="*/ 804359 w 1973639"/>
                  <a:gd name="csY15" fmla="*/ 2391680 h 2663548"/>
                  <a:gd name="csX16" fmla="*/ 615823 w 1973639"/>
                  <a:gd name="csY16" fmla="*/ 2429387 h 2663548"/>
                  <a:gd name="csX17" fmla="*/ 521555 w 1973639"/>
                  <a:gd name="csY17" fmla="*/ 2203144 h 2663548"/>
                  <a:gd name="csX18" fmla="*/ 493274 w 1973639"/>
                  <a:gd name="csY18" fmla="*/ 430905 h 2663548"/>
                  <a:gd name="csX19" fmla="*/ 464994 w 1973639"/>
                  <a:gd name="csY19" fmla="*/ 308356 h 2663548"/>
                  <a:gd name="csX20" fmla="*/ 323592 w 1973639"/>
                  <a:gd name="csY20" fmla="*/ 374344 h 2663548"/>
                  <a:gd name="csX21" fmla="*/ 238751 w 1973639"/>
                  <a:gd name="csY21" fmla="*/ 619441 h 2663548"/>
                  <a:gd name="csX22" fmla="*/ 210470 w 1973639"/>
                  <a:gd name="csY22" fmla="*/ 1401866 h 2663548"/>
                  <a:gd name="csX23" fmla="*/ 248178 w 1973639"/>
                  <a:gd name="csY23" fmla="*/ 1882633 h 2663548"/>
                  <a:gd name="csX24" fmla="*/ 248178 w 1973639"/>
                  <a:gd name="csY24" fmla="*/ 2033462 h 2663548"/>
                  <a:gd name="csX25" fmla="*/ 59641 w 1973639"/>
                  <a:gd name="csY25" fmla="*/ 1958047 h 2663548"/>
                  <a:gd name="csX26" fmla="*/ 3081 w 1973639"/>
                  <a:gd name="csY26" fmla="*/ 1788365 h 2663548"/>
                  <a:gd name="csX27" fmla="*/ 12507 w 1973639"/>
                  <a:gd name="csY27" fmla="*/ 129247 h 2663548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22032 w 1974649"/>
                  <a:gd name="csY4" fmla="*/ 227257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4228 w 1971568"/>
                  <a:gd name="csY0" fmla="*/ 2304231 h 2651513"/>
                  <a:gd name="csX1" fmla="*/ 1970300 w 1971568"/>
                  <a:gd name="csY1" fmla="*/ 468983 h 2651513"/>
                  <a:gd name="csX2" fmla="*/ 1829782 w 1971568"/>
                  <a:gd name="csY2" fmla="*/ 305748 h 2651513"/>
                  <a:gd name="csX3" fmla="*/ 1697119 w 1971568"/>
                  <a:gd name="csY3" fmla="*/ 454875 h 2651513"/>
                  <a:gd name="csX4" fmla="*/ 1703076 w 1971568"/>
                  <a:gd name="csY4" fmla="*/ 2240829 h 2651513"/>
                  <a:gd name="csX5" fmla="*/ 1584194 w 1971568"/>
                  <a:gd name="csY5" fmla="*/ 2404063 h 2651513"/>
                  <a:gd name="csX6" fmla="*/ 1432874 w 1971568"/>
                  <a:gd name="csY6" fmla="*/ 2250158 h 2651513"/>
                  <a:gd name="csX7" fmla="*/ 1423447 w 1971568"/>
                  <a:gd name="csY7" fmla="*/ 202053 h 2651513"/>
                  <a:gd name="csX8" fmla="*/ 1284728 w 1971568"/>
                  <a:gd name="csY8" fmla="*/ 61306 h 2651513"/>
                  <a:gd name="csX9" fmla="*/ 1140643 w 1971568"/>
                  <a:gd name="csY9" fmla="*/ 201071 h 2651513"/>
                  <a:gd name="csX10" fmla="*/ 1165257 w 1971568"/>
                  <a:gd name="csY10" fmla="*/ 2391461 h 2651513"/>
                  <a:gd name="csX11" fmla="*/ 970960 w 1971568"/>
                  <a:gd name="csY11" fmla="*/ 2492767 h 2651513"/>
                  <a:gd name="csX12" fmla="*/ 923826 w 1971568"/>
                  <a:gd name="csY12" fmla="*/ 117212 h 2651513"/>
                  <a:gd name="csX13" fmla="*/ 716437 w 1971568"/>
                  <a:gd name="csY13" fmla="*/ 437724 h 2651513"/>
                  <a:gd name="csX14" fmla="*/ 754144 w 1971568"/>
                  <a:gd name="csY14" fmla="*/ 1088173 h 2651513"/>
                  <a:gd name="csX15" fmla="*/ 801278 w 1971568"/>
                  <a:gd name="csY15" fmla="*/ 2379645 h 2651513"/>
                  <a:gd name="csX16" fmla="*/ 612742 w 1971568"/>
                  <a:gd name="csY16" fmla="*/ 2417352 h 2651513"/>
                  <a:gd name="csX17" fmla="*/ 518474 w 1971568"/>
                  <a:gd name="csY17" fmla="*/ 2191109 h 2651513"/>
                  <a:gd name="csX18" fmla="*/ 490193 w 1971568"/>
                  <a:gd name="csY18" fmla="*/ 418870 h 2651513"/>
                  <a:gd name="csX19" fmla="*/ 461913 w 1971568"/>
                  <a:gd name="csY19" fmla="*/ 296321 h 2651513"/>
                  <a:gd name="csX20" fmla="*/ 320511 w 1971568"/>
                  <a:gd name="csY20" fmla="*/ 362309 h 2651513"/>
                  <a:gd name="csX21" fmla="*/ 235670 w 1971568"/>
                  <a:gd name="csY21" fmla="*/ 607406 h 2651513"/>
                  <a:gd name="csX22" fmla="*/ 207389 w 1971568"/>
                  <a:gd name="csY22" fmla="*/ 1389831 h 2651513"/>
                  <a:gd name="csX23" fmla="*/ 245097 w 1971568"/>
                  <a:gd name="csY23" fmla="*/ 1870598 h 2651513"/>
                  <a:gd name="csX24" fmla="*/ 245097 w 1971568"/>
                  <a:gd name="csY24" fmla="*/ 2021427 h 2651513"/>
                  <a:gd name="csX25" fmla="*/ 56560 w 1971568"/>
                  <a:gd name="csY25" fmla="*/ 1946012 h 2651513"/>
                  <a:gd name="csX26" fmla="*/ 0 w 1971568"/>
                  <a:gd name="csY26" fmla="*/ 1776330 h 2651513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897668 w 1915008"/>
                  <a:gd name="csY0" fmla="*/ 2304231 h 2681446"/>
                  <a:gd name="csX1" fmla="*/ 1913740 w 1915008"/>
                  <a:gd name="csY1" fmla="*/ 468983 h 2681446"/>
                  <a:gd name="csX2" fmla="*/ 1773222 w 1915008"/>
                  <a:gd name="csY2" fmla="*/ 305748 h 2681446"/>
                  <a:gd name="csX3" fmla="*/ 1640559 w 1915008"/>
                  <a:gd name="csY3" fmla="*/ 454875 h 2681446"/>
                  <a:gd name="csX4" fmla="*/ 1646516 w 1915008"/>
                  <a:gd name="csY4" fmla="*/ 2240829 h 2681446"/>
                  <a:gd name="csX5" fmla="*/ 1527634 w 1915008"/>
                  <a:gd name="csY5" fmla="*/ 2404063 h 2681446"/>
                  <a:gd name="csX6" fmla="*/ 1376314 w 1915008"/>
                  <a:gd name="csY6" fmla="*/ 2250158 h 2681446"/>
                  <a:gd name="csX7" fmla="*/ 1366887 w 1915008"/>
                  <a:gd name="csY7" fmla="*/ 202053 h 2681446"/>
                  <a:gd name="csX8" fmla="*/ 1228168 w 1915008"/>
                  <a:gd name="csY8" fmla="*/ 61306 h 2681446"/>
                  <a:gd name="csX9" fmla="*/ 1084083 w 1915008"/>
                  <a:gd name="csY9" fmla="*/ 201071 h 2681446"/>
                  <a:gd name="csX10" fmla="*/ 1094817 w 1915008"/>
                  <a:gd name="csY10" fmla="*/ 1264633 h 2681446"/>
                  <a:gd name="csX11" fmla="*/ 1108697 w 1915008"/>
                  <a:gd name="csY11" fmla="*/ 2391461 h 2681446"/>
                  <a:gd name="csX12" fmla="*/ 914400 w 1915008"/>
                  <a:gd name="csY12" fmla="*/ 2492767 h 2681446"/>
                  <a:gd name="csX13" fmla="*/ 867266 w 1915008"/>
                  <a:gd name="csY13" fmla="*/ 117212 h 2681446"/>
                  <a:gd name="csX14" fmla="*/ 659877 w 1915008"/>
                  <a:gd name="csY14" fmla="*/ 437724 h 2681446"/>
                  <a:gd name="csX15" fmla="*/ 697584 w 1915008"/>
                  <a:gd name="csY15" fmla="*/ 1088173 h 2681446"/>
                  <a:gd name="csX16" fmla="*/ 744718 w 1915008"/>
                  <a:gd name="csY16" fmla="*/ 2379645 h 2681446"/>
                  <a:gd name="csX17" fmla="*/ 556182 w 1915008"/>
                  <a:gd name="csY17" fmla="*/ 2417352 h 2681446"/>
                  <a:gd name="csX18" fmla="*/ 461914 w 1915008"/>
                  <a:gd name="csY18" fmla="*/ 2191109 h 2681446"/>
                  <a:gd name="csX19" fmla="*/ 433633 w 1915008"/>
                  <a:gd name="csY19" fmla="*/ 418870 h 2681446"/>
                  <a:gd name="csX20" fmla="*/ 405353 w 1915008"/>
                  <a:gd name="csY20" fmla="*/ 296321 h 2681446"/>
                  <a:gd name="csX21" fmla="*/ 263951 w 1915008"/>
                  <a:gd name="csY21" fmla="*/ 362309 h 2681446"/>
                  <a:gd name="csX22" fmla="*/ 179110 w 1915008"/>
                  <a:gd name="csY22" fmla="*/ 607406 h 2681446"/>
                  <a:gd name="csX23" fmla="*/ 150829 w 1915008"/>
                  <a:gd name="csY23" fmla="*/ 1389831 h 2681446"/>
                  <a:gd name="csX24" fmla="*/ 188537 w 1915008"/>
                  <a:gd name="csY24" fmla="*/ 1870598 h 2681446"/>
                  <a:gd name="csX25" fmla="*/ 188537 w 1915008"/>
                  <a:gd name="csY25" fmla="*/ 2021427 h 2681446"/>
                  <a:gd name="csX26" fmla="*/ 0 w 1915008"/>
                  <a:gd name="csY26" fmla="*/ 1946012 h 2681446"/>
                  <a:gd name="csX0" fmla="*/ 1910368 w 1927708"/>
                  <a:gd name="csY0" fmla="*/ 2304231 h 2681446"/>
                  <a:gd name="csX1" fmla="*/ 1926440 w 1927708"/>
                  <a:gd name="csY1" fmla="*/ 468983 h 2681446"/>
                  <a:gd name="csX2" fmla="*/ 1785922 w 1927708"/>
                  <a:gd name="csY2" fmla="*/ 305748 h 2681446"/>
                  <a:gd name="csX3" fmla="*/ 1653259 w 1927708"/>
                  <a:gd name="csY3" fmla="*/ 454875 h 2681446"/>
                  <a:gd name="csX4" fmla="*/ 1659216 w 1927708"/>
                  <a:gd name="csY4" fmla="*/ 2240829 h 2681446"/>
                  <a:gd name="csX5" fmla="*/ 1540334 w 1927708"/>
                  <a:gd name="csY5" fmla="*/ 2404063 h 2681446"/>
                  <a:gd name="csX6" fmla="*/ 1389014 w 1927708"/>
                  <a:gd name="csY6" fmla="*/ 2250158 h 2681446"/>
                  <a:gd name="csX7" fmla="*/ 1379587 w 1927708"/>
                  <a:gd name="csY7" fmla="*/ 202053 h 2681446"/>
                  <a:gd name="csX8" fmla="*/ 1240868 w 1927708"/>
                  <a:gd name="csY8" fmla="*/ 61306 h 2681446"/>
                  <a:gd name="csX9" fmla="*/ 1096783 w 1927708"/>
                  <a:gd name="csY9" fmla="*/ 201071 h 2681446"/>
                  <a:gd name="csX10" fmla="*/ 1107517 w 1927708"/>
                  <a:gd name="csY10" fmla="*/ 1264633 h 2681446"/>
                  <a:gd name="csX11" fmla="*/ 1121397 w 1927708"/>
                  <a:gd name="csY11" fmla="*/ 2391461 h 2681446"/>
                  <a:gd name="csX12" fmla="*/ 927100 w 1927708"/>
                  <a:gd name="csY12" fmla="*/ 2492767 h 2681446"/>
                  <a:gd name="csX13" fmla="*/ 879966 w 1927708"/>
                  <a:gd name="csY13" fmla="*/ 117212 h 2681446"/>
                  <a:gd name="csX14" fmla="*/ 672577 w 1927708"/>
                  <a:gd name="csY14" fmla="*/ 437724 h 2681446"/>
                  <a:gd name="csX15" fmla="*/ 710284 w 1927708"/>
                  <a:gd name="csY15" fmla="*/ 1088173 h 2681446"/>
                  <a:gd name="csX16" fmla="*/ 757418 w 1927708"/>
                  <a:gd name="csY16" fmla="*/ 2379645 h 2681446"/>
                  <a:gd name="csX17" fmla="*/ 568882 w 1927708"/>
                  <a:gd name="csY17" fmla="*/ 2417352 h 2681446"/>
                  <a:gd name="csX18" fmla="*/ 474614 w 1927708"/>
                  <a:gd name="csY18" fmla="*/ 2191109 h 2681446"/>
                  <a:gd name="csX19" fmla="*/ 446333 w 1927708"/>
                  <a:gd name="csY19" fmla="*/ 418870 h 2681446"/>
                  <a:gd name="csX20" fmla="*/ 418053 w 1927708"/>
                  <a:gd name="csY20" fmla="*/ 296321 h 2681446"/>
                  <a:gd name="csX21" fmla="*/ 276651 w 1927708"/>
                  <a:gd name="csY21" fmla="*/ 362309 h 2681446"/>
                  <a:gd name="csX22" fmla="*/ 191810 w 1927708"/>
                  <a:gd name="csY22" fmla="*/ 607406 h 2681446"/>
                  <a:gd name="csX23" fmla="*/ 163529 w 1927708"/>
                  <a:gd name="csY23" fmla="*/ 1389831 h 2681446"/>
                  <a:gd name="csX24" fmla="*/ 201237 w 1927708"/>
                  <a:gd name="csY24" fmla="*/ 1870598 h 2681446"/>
                  <a:gd name="csX25" fmla="*/ 201237 w 1927708"/>
                  <a:gd name="csY25" fmla="*/ 2021427 h 2681446"/>
                  <a:gd name="csX26" fmla="*/ 0 w 1927708"/>
                  <a:gd name="csY26" fmla="*/ 1946012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25" fmla="*/ 37857 w 1764328"/>
                  <a:gd name="csY25" fmla="*/ 2021427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113122 w 1764179"/>
                  <a:gd name="csY21" fmla="*/ 362309 h 2681446"/>
                  <a:gd name="csX22" fmla="*/ 0 w 1764179"/>
                  <a:gd name="csY22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0 w 1764179"/>
                  <a:gd name="csY21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0 w 1764179"/>
                  <a:gd name="csY20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0 w 1764179"/>
                  <a:gd name="csY19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311085 w 1764179"/>
                  <a:gd name="csY17" fmla="*/ 2191109 h 2681446"/>
                  <a:gd name="csX18" fmla="*/ 0 w 1764179"/>
                  <a:gd name="csY18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311085 w 1764179"/>
                  <a:gd name="csY16" fmla="*/ 2191109 h 2681446"/>
                  <a:gd name="csX17" fmla="*/ 0 w 1764179"/>
                  <a:gd name="csY17" fmla="*/ 1389831 h 2681446"/>
                  <a:gd name="csX0" fmla="*/ 1746839 w 1764179"/>
                  <a:gd name="csY0" fmla="*/ 2334180 h 2711395"/>
                  <a:gd name="csX1" fmla="*/ 1762911 w 1764179"/>
                  <a:gd name="csY1" fmla="*/ 498932 h 2711395"/>
                  <a:gd name="csX2" fmla="*/ 1622393 w 1764179"/>
                  <a:gd name="csY2" fmla="*/ 335697 h 2711395"/>
                  <a:gd name="csX3" fmla="*/ 1489730 w 1764179"/>
                  <a:gd name="csY3" fmla="*/ 484824 h 2711395"/>
                  <a:gd name="csX4" fmla="*/ 1495687 w 1764179"/>
                  <a:gd name="csY4" fmla="*/ 2270778 h 2711395"/>
                  <a:gd name="csX5" fmla="*/ 1376805 w 1764179"/>
                  <a:gd name="csY5" fmla="*/ 2434012 h 2711395"/>
                  <a:gd name="csX6" fmla="*/ 1225485 w 1764179"/>
                  <a:gd name="csY6" fmla="*/ 2280107 h 2711395"/>
                  <a:gd name="csX7" fmla="*/ 1216058 w 1764179"/>
                  <a:gd name="csY7" fmla="*/ 232002 h 2711395"/>
                  <a:gd name="csX8" fmla="*/ 1077339 w 1764179"/>
                  <a:gd name="csY8" fmla="*/ 91255 h 2711395"/>
                  <a:gd name="csX9" fmla="*/ 933254 w 1764179"/>
                  <a:gd name="csY9" fmla="*/ 231020 h 2711395"/>
                  <a:gd name="csX10" fmla="*/ 943988 w 1764179"/>
                  <a:gd name="csY10" fmla="*/ 1294582 h 2711395"/>
                  <a:gd name="csX11" fmla="*/ 957868 w 1764179"/>
                  <a:gd name="csY11" fmla="*/ 2421410 h 2711395"/>
                  <a:gd name="csX12" fmla="*/ 763571 w 1764179"/>
                  <a:gd name="csY12" fmla="*/ 2522716 h 2711395"/>
                  <a:gd name="csX13" fmla="*/ 716437 w 1764179"/>
                  <a:gd name="csY13" fmla="*/ 147161 h 2711395"/>
                  <a:gd name="csX14" fmla="*/ 509048 w 1764179"/>
                  <a:gd name="csY14" fmla="*/ 467673 h 2711395"/>
                  <a:gd name="csX15" fmla="*/ 311085 w 1764179"/>
                  <a:gd name="csY15" fmla="*/ 2221058 h 2711395"/>
                  <a:gd name="csX16" fmla="*/ 0 w 1764179"/>
                  <a:gd name="csY16" fmla="*/ 1419780 h 2711395"/>
                  <a:gd name="csX0" fmla="*/ 1435754 w 1453094"/>
                  <a:gd name="csY0" fmla="*/ 2334180 h 2711395"/>
                  <a:gd name="csX1" fmla="*/ 1451826 w 1453094"/>
                  <a:gd name="csY1" fmla="*/ 498932 h 2711395"/>
                  <a:gd name="csX2" fmla="*/ 1311308 w 1453094"/>
                  <a:gd name="csY2" fmla="*/ 335697 h 2711395"/>
                  <a:gd name="csX3" fmla="*/ 1178645 w 1453094"/>
                  <a:gd name="csY3" fmla="*/ 484824 h 2711395"/>
                  <a:gd name="csX4" fmla="*/ 1184602 w 1453094"/>
                  <a:gd name="csY4" fmla="*/ 2270778 h 2711395"/>
                  <a:gd name="csX5" fmla="*/ 1065720 w 1453094"/>
                  <a:gd name="csY5" fmla="*/ 2434012 h 2711395"/>
                  <a:gd name="csX6" fmla="*/ 914400 w 1453094"/>
                  <a:gd name="csY6" fmla="*/ 2280107 h 2711395"/>
                  <a:gd name="csX7" fmla="*/ 904973 w 1453094"/>
                  <a:gd name="csY7" fmla="*/ 232002 h 2711395"/>
                  <a:gd name="csX8" fmla="*/ 766254 w 1453094"/>
                  <a:gd name="csY8" fmla="*/ 91255 h 2711395"/>
                  <a:gd name="csX9" fmla="*/ 622169 w 1453094"/>
                  <a:gd name="csY9" fmla="*/ 231020 h 2711395"/>
                  <a:gd name="csX10" fmla="*/ 632903 w 1453094"/>
                  <a:gd name="csY10" fmla="*/ 1294582 h 2711395"/>
                  <a:gd name="csX11" fmla="*/ 646783 w 1453094"/>
                  <a:gd name="csY11" fmla="*/ 2421410 h 2711395"/>
                  <a:gd name="csX12" fmla="*/ 452486 w 1453094"/>
                  <a:gd name="csY12" fmla="*/ 2522716 h 2711395"/>
                  <a:gd name="csX13" fmla="*/ 405352 w 1453094"/>
                  <a:gd name="csY13" fmla="*/ 147161 h 2711395"/>
                  <a:gd name="csX14" fmla="*/ 197963 w 1453094"/>
                  <a:gd name="csY14" fmla="*/ 467673 h 2711395"/>
                  <a:gd name="csX15" fmla="*/ 0 w 1453094"/>
                  <a:gd name="csY15" fmla="*/ 2221058 h 2711395"/>
                  <a:gd name="csX0" fmla="*/ 1237791 w 1255131"/>
                  <a:gd name="csY0" fmla="*/ 2334180 h 2711395"/>
                  <a:gd name="csX1" fmla="*/ 1253863 w 1255131"/>
                  <a:gd name="csY1" fmla="*/ 498932 h 2711395"/>
                  <a:gd name="csX2" fmla="*/ 1113345 w 1255131"/>
                  <a:gd name="csY2" fmla="*/ 335697 h 2711395"/>
                  <a:gd name="csX3" fmla="*/ 980682 w 1255131"/>
                  <a:gd name="csY3" fmla="*/ 484824 h 2711395"/>
                  <a:gd name="csX4" fmla="*/ 986639 w 1255131"/>
                  <a:gd name="csY4" fmla="*/ 2270778 h 2711395"/>
                  <a:gd name="csX5" fmla="*/ 867757 w 1255131"/>
                  <a:gd name="csY5" fmla="*/ 2434012 h 2711395"/>
                  <a:gd name="csX6" fmla="*/ 716437 w 1255131"/>
                  <a:gd name="csY6" fmla="*/ 2280107 h 2711395"/>
                  <a:gd name="csX7" fmla="*/ 707010 w 1255131"/>
                  <a:gd name="csY7" fmla="*/ 232002 h 2711395"/>
                  <a:gd name="csX8" fmla="*/ 568291 w 1255131"/>
                  <a:gd name="csY8" fmla="*/ 91255 h 2711395"/>
                  <a:gd name="csX9" fmla="*/ 424206 w 1255131"/>
                  <a:gd name="csY9" fmla="*/ 231020 h 2711395"/>
                  <a:gd name="csX10" fmla="*/ 434940 w 1255131"/>
                  <a:gd name="csY10" fmla="*/ 1294582 h 2711395"/>
                  <a:gd name="csX11" fmla="*/ 448820 w 1255131"/>
                  <a:gd name="csY11" fmla="*/ 2421410 h 2711395"/>
                  <a:gd name="csX12" fmla="*/ 254523 w 1255131"/>
                  <a:gd name="csY12" fmla="*/ 2522716 h 2711395"/>
                  <a:gd name="csX13" fmla="*/ 207389 w 1255131"/>
                  <a:gd name="csY13" fmla="*/ 147161 h 2711395"/>
                  <a:gd name="csX14" fmla="*/ 0 w 1255131"/>
                  <a:gd name="csY14" fmla="*/ 467673 h 2711395"/>
                  <a:gd name="csX0" fmla="*/ 1030402 w 1047742"/>
                  <a:gd name="csY0" fmla="*/ 2242926 h 2620141"/>
                  <a:gd name="csX1" fmla="*/ 1046474 w 1047742"/>
                  <a:gd name="csY1" fmla="*/ 407678 h 2620141"/>
                  <a:gd name="csX2" fmla="*/ 905956 w 1047742"/>
                  <a:gd name="csY2" fmla="*/ 244443 h 2620141"/>
                  <a:gd name="csX3" fmla="*/ 773293 w 1047742"/>
                  <a:gd name="csY3" fmla="*/ 393570 h 2620141"/>
                  <a:gd name="csX4" fmla="*/ 779250 w 1047742"/>
                  <a:gd name="csY4" fmla="*/ 2179524 h 2620141"/>
                  <a:gd name="csX5" fmla="*/ 660368 w 1047742"/>
                  <a:gd name="csY5" fmla="*/ 2342758 h 2620141"/>
                  <a:gd name="csX6" fmla="*/ 509048 w 1047742"/>
                  <a:gd name="csY6" fmla="*/ 2188853 h 2620141"/>
                  <a:gd name="csX7" fmla="*/ 499621 w 1047742"/>
                  <a:gd name="csY7" fmla="*/ 140748 h 2620141"/>
                  <a:gd name="csX8" fmla="*/ 360902 w 1047742"/>
                  <a:gd name="csY8" fmla="*/ 1 h 2620141"/>
                  <a:gd name="csX9" fmla="*/ 216817 w 1047742"/>
                  <a:gd name="csY9" fmla="*/ 139766 h 2620141"/>
                  <a:gd name="csX10" fmla="*/ 227551 w 1047742"/>
                  <a:gd name="csY10" fmla="*/ 1203328 h 2620141"/>
                  <a:gd name="csX11" fmla="*/ 241431 w 1047742"/>
                  <a:gd name="csY11" fmla="*/ 2330156 h 2620141"/>
                  <a:gd name="csX12" fmla="*/ 47134 w 1047742"/>
                  <a:gd name="csY12" fmla="*/ 2431462 h 2620141"/>
                  <a:gd name="csX13" fmla="*/ 0 w 1047742"/>
                  <a:gd name="csY13" fmla="*/ 55907 h 2620141"/>
                  <a:gd name="csX0" fmla="*/ 983268 w 1000608"/>
                  <a:gd name="csY0" fmla="*/ 2242926 h 2620141"/>
                  <a:gd name="csX1" fmla="*/ 999340 w 1000608"/>
                  <a:gd name="csY1" fmla="*/ 407678 h 2620141"/>
                  <a:gd name="csX2" fmla="*/ 858822 w 1000608"/>
                  <a:gd name="csY2" fmla="*/ 244443 h 2620141"/>
                  <a:gd name="csX3" fmla="*/ 726159 w 1000608"/>
                  <a:gd name="csY3" fmla="*/ 393570 h 2620141"/>
                  <a:gd name="csX4" fmla="*/ 732116 w 1000608"/>
                  <a:gd name="csY4" fmla="*/ 2179524 h 2620141"/>
                  <a:gd name="csX5" fmla="*/ 613234 w 1000608"/>
                  <a:gd name="csY5" fmla="*/ 2342758 h 2620141"/>
                  <a:gd name="csX6" fmla="*/ 461914 w 1000608"/>
                  <a:gd name="csY6" fmla="*/ 2188853 h 2620141"/>
                  <a:gd name="csX7" fmla="*/ 452487 w 1000608"/>
                  <a:gd name="csY7" fmla="*/ 140748 h 2620141"/>
                  <a:gd name="csX8" fmla="*/ 313768 w 1000608"/>
                  <a:gd name="csY8" fmla="*/ 1 h 2620141"/>
                  <a:gd name="csX9" fmla="*/ 169683 w 1000608"/>
                  <a:gd name="csY9" fmla="*/ 139766 h 2620141"/>
                  <a:gd name="csX10" fmla="*/ 180417 w 1000608"/>
                  <a:gd name="csY10" fmla="*/ 1203328 h 2620141"/>
                  <a:gd name="csX11" fmla="*/ 194297 w 1000608"/>
                  <a:gd name="csY11" fmla="*/ 2330156 h 2620141"/>
                  <a:gd name="csX12" fmla="*/ 0 w 1000608"/>
                  <a:gd name="csY12" fmla="*/ 2431462 h 2620141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11" fmla="*/ 24752 w 831063"/>
                  <a:gd name="csY11" fmla="*/ 2330156 h 2342773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0" fmla="*/ 829795 w 829795"/>
                  <a:gd name="csY0" fmla="*/ 407678 h 2342773"/>
                  <a:gd name="csX1" fmla="*/ 689277 w 829795"/>
                  <a:gd name="csY1" fmla="*/ 244443 h 2342773"/>
                  <a:gd name="csX2" fmla="*/ 556614 w 829795"/>
                  <a:gd name="csY2" fmla="*/ 393570 h 2342773"/>
                  <a:gd name="csX3" fmla="*/ 562571 w 829795"/>
                  <a:gd name="csY3" fmla="*/ 2179524 h 2342773"/>
                  <a:gd name="csX4" fmla="*/ 443689 w 829795"/>
                  <a:gd name="csY4" fmla="*/ 2342758 h 2342773"/>
                  <a:gd name="csX5" fmla="*/ 292369 w 829795"/>
                  <a:gd name="csY5" fmla="*/ 2188853 h 2342773"/>
                  <a:gd name="csX6" fmla="*/ 282942 w 829795"/>
                  <a:gd name="csY6" fmla="*/ 140748 h 2342773"/>
                  <a:gd name="csX7" fmla="*/ 144223 w 829795"/>
                  <a:gd name="csY7" fmla="*/ 1 h 2342773"/>
                  <a:gd name="csX8" fmla="*/ 138 w 829795"/>
                  <a:gd name="csY8" fmla="*/ 139766 h 2342773"/>
                  <a:gd name="csX9" fmla="*/ 10872 w 829795"/>
                  <a:gd name="csY9" fmla="*/ 1203328 h 2342773"/>
                  <a:gd name="csX0" fmla="*/ 689277 w 689277"/>
                  <a:gd name="csY0" fmla="*/ 244443 h 2342773"/>
                  <a:gd name="csX1" fmla="*/ 556614 w 689277"/>
                  <a:gd name="csY1" fmla="*/ 393570 h 2342773"/>
                  <a:gd name="csX2" fmla="*/ 562571 w 689277"/>
                  <a:gd name="csY2" fmla="*/ 2179524 h 2342773"/>
                  <a:gd name="csX3" fmla="*/ 443689 w 689277"/>
                  <a:gd name="csY3" fmla="*/ 2342758 h 2342773"/>
                  <a:gd name="csX4" fmla="*/ 292369 w 689277"/>
                  <a:gd name="csY4" fmla="*/ 2188853 h 2342773"/>
                  <a:gd name="csX5" fmla="*/ 282942 w 689277"/>
                  <a:gd name="csY5" fmla="*/ 140748 h 2342773"/>
                  <a:gd name="csX6" fmla="*/ 144223 w 689277"/>
                  <a:gd name="csY6" fmla="*/ 1 h 2342773"/>
                  <a:gd name="csX7" fmla="*/ 138 w 689277"/>
                  <a:gd name="csY7" fmla="*/ 139766 h 2342773"/>
                  <a:gd name="csX8" fmla="*/ 10872 w 689277"/>
                  <a:gd name="csY8" fmla="*/ 1203328 h 2342773"/>
                  <a:gd name="csX0" fmla="*/ 556614 w 562755"/>
                  <a:gd name="csY0" fmla="*/ 393570 h 2342773"/>
                  <a:gd name="csX1" fmla="*/ 562571 w 562755"/>
                  <a:gd name="csY1" fmla="*/ 2179524 h 2342773"/>
                  <a:gd name="csX2" fmla="*/ 443689 w 562755"/>
                  <a:gd name="csY2" fmla="*/ 2342758 h 2342773"/>
                  <a:gd name="csX3" fmla="*/ 292369 w 562755"/>
                  <a:gd name="csY3" fmla="*/ 2188853 h 2342773"/>
                  <a:gd name="csX4" fmla="*/ 282942 w 562755"/>
                  <a:gd name="csY4" fmla="*/ 140748 h 2342773"/>
                  <a:gd name="csX5" fmla="*/ 144223 w 562755"/>
                  <a:gd name="csY5" fmla="*/ 1 h 2342773"/>
                  <a:gd name="csX6" fmla="*/ 138 w 562755"/>
                  <a:gd name="csY6" fmla="*/ 139766 h 2342773"/>
                  <a:gd name="csX7" fmla="*/ 10872 w 562755"/>
                  <a:gd name="csY7" fmla="*/ 1203328 h 2342773"/>
                  <a:gd name="csX0" fmla="*/ 562571 w 562571"/>
                  <a:gd name="csY0" fmla="*/ 2179524 h 2342773"/>
                  <a:gd name="csX1" fmla="*/ 443689 w 562571"/>
                  <a:gd name="csY1" fmla="*/ 2342758 h 2342773"/>
                  <a:gd name="csX2" fmla="*/ 292369 w 562571"/>
                  <a:gd name="csY2" fmla="*/ 2188853 h 2342773"/>
                  <a:gd name="csX3" fmla="*/ 282942 w 562571"/>
                  <a:gd name="csY3" fmla="*/ 140748 h 2342773"/>
                  <a:gd name="csX4" fmla="*/ 144223 w 562571"/>
                  <a:gd name="csY4" fmla="*/ 1 h 2342773"/>
                  <a:gd name="csX5" fmla="*/ 138 w 562571"/>
                  <a:gd name="csY5" fmla="*/ 139766 h 2342773"/>
                  <a:gd name="csX6" fmla="*/ 10872 w 562571"/>
                  <a:gd name="csY6" fmla="*/ 1203328 h 2342773"/>
                  <a:gd name="csX0" fmla="*/ 443689 w 443689"/>
                  <a:gd name="csY0" fmla="*/ 2342758 h 2342758"/>
                  <a:gd name="csX1" fmla="*/ 292369 w 443689"/>
                  <a:gd name="csY1" fmla="*/ 2188853 h 2342758"/>
                  <a:gd name="csX2" fmla="*/ 282942 w 443689"/>
                  <a:gd name="csY2" fmla="*/ 140748 h 2342758"/>
                  <a:gd name="csX3" fmla="*/ 144223 w 443689"/>
                  <a:gd name="csY3" fmla="*/ 1 h 2342758"/>
                  <a:gd name="csX4" fmla="*/ 138 w 443689"/>
                  <a:gd name="csY4" fmla="*/ 139766 h 2342758"/>
                  <a:gd name="csX5" fmla="*/ 10872 w 443689"/>
                  <a:gd name="csY5" fmla="*/ 1203328 h 2342758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10872 w 292369"/>
                  <a:gd name="csY4" fmla="*/ 1203328 h 2188853"/>
                  <a:gd name="csX0" fmla="*/ 292369 w 292442"/>
                  <a:gd name="csY0" fmla="*/ 2199603 h 2199603"/>
                  <a:gd name="csX1" fmla="*/ 281542 w 292442"/>
                  <a:gd name="csY1" fmla="*/ 1269933 h 2199603"/>
                  <a:gd name="csX2" fmla="*/ 282942 w 292442"/>
                  <a:gd name="csY2" fmla="*/ 151498 h 2199603"/>
                  <a:gd name="csX3" fmla="*/ 144223 w 292442"/>
                  <a:gd name="csY3" fmla="*/ 10751 h 2199603"/>
                  <a:gd name="csX4" fmla="*/ 138 w 292442"/>
                  <a:gd name="csY4" fmla="*/ 150516 h 2199603"/>
                  <a:gd name="csX5" fmla="*/ 10872 w 292442"/>
                  <a:gd name="csY5" fmla="*/ 1214078 h 2199603"/>
                  <a:gd name="csX0" fmla="*/ 281542 w 292442"/>
                  <a:gd name="csY0" fmla="*/ 1269933 h 1269933"/>
                  <a:gd name="csX1" fmla="*/ 282942 w 292442"/>
                  <a:gd name="csY1" fmla="*/ 151498 h 1269933"/>
                  <a:gd name="csX2" fmla="*/ 144223 w 292442"/>
                  <a:gd name="csY2" fmla="*/ 10751 h 1269933"/>
                  <a:gd name="csX3" fmla="*/ 138 w 292442"/>
                  <a:gd name="csY3" fmla="*/ 150516 h 1269933"/>
                  <a:gd name="csX4" fmla="*/ 10872 w 292442"/>
                  <a:gd name="csY4" fmla="*/ 1214078 h 1269933"/>
                  <a:gd name="csX0" fmla="*/ 281542 w 283015"/>
                  <a:gd name="csY0" fmla="*/ 1259183 h 1259183"/>
                  <a:gd name="csX1" fmla="*/ 282942 w 283015"/>
                  <a:gd name="csY1" fmla="*/ 140748 h 1259183"/>
                  <a:gd name="csX2" fmla="*/ 144223 w 283015"/>
                  <a:gd name="csY2" fmla="*/ 1 h 1259183"/>
                  <a:gd name="csX3" fmla="*/ 138 w 283015"/>
                  <a:gd name="csY3" fmla="*/ 139766 h 1259183"/>
                  <a:gd name="csX4" fmla="*/ 10872 w 283015"/>
                  <a:gd name="csY4" fmla="*/ 1203328 h 12591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83015" h="1259183">
                    <a:moveTo>
                      <a:pt x="281542" y="1259183"/>
                    </a:moveTo>
                    <a:cubicBezTo>
                      <a:pt x="279971" y="917832"/>
                      <a:pt x="280926" y="174163"/>
                      <a:pt x="282942" y="140748"/>
                    </a:cubicBezTo>
                    <a:cubicBezTo>
                      <a:pt x="284958" y="107333"/>
                      <a:pt x="245957" y="342"/>
                      <a:pt x="144223" y="1"/>
                    </a:cubicBezTo>
                    <a:cubicBezTo>
                      <a:pt x="43209" y="-338"/>
                      <a:pt x="-2868" y="91170"/>
                      <a:pt x="138" y="139766"/>
                    </a:cubicBezTo>
                    <a:cubicBezTo>
                      <a:pt x="3313" y="191096"/>
                      <a:pt x="6770" y="1187513"/>
                      <a:pt x="10872" y="1203328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Figura a mano libera: forma 14">
                <a:extLst>
                  <a:ext uri="{FF2B5EF4-FFF2-40B4-BE49-F238E27FC236}">
                    <a16:creationId xmlns:a16="http://schemas.microsoft.com/office/drawing/2014/main" id="{F3AC4FC3-DC72-7EC5-116A-389ED2A5586F}"/>
                  </a:ext>
                </a:extLst>
              </p:cNvPr>
              <p:cNvSpPr/>
              <p:nvPr/>
            </p:nvSpPr>
            <p:spPr>
              <a:xfrm rot="10800000" flipH="1">
                <a:off x="6732301" y="4115538"/>
                <a:ext cx="283187" cy="1203328"/>
              </a:xfrm>
              <a:custGeom>
                <a:avLst/>
                <a:gdLst>
                  <a:gd name="csX0" fmla="*/ 1982709 w 1992839"/>
                  <a:gd name="csY0" fmla="*/ 2325387 h 2784588"/>
                  <a:gd name="csX1" fmla="*/ 1963856 w 1992839"/>
                  <a:gd name="csY1" fmla="*/ 506014 h 2784588"/>
                  <a:gd name="csX2" fmla="*/ 1737613 w 1992839"/>
                  <a:gd name="csY2" fmla="*/ 326904 h 2784588"/>
                  <a:gd name="csX3" fmla="*/ 1671625 w 1992839"/>
                  <a:gd name="csY3" fmla="*/ 336331 h 2784588"/>
                  <a:gd name="csX4" fmla="*/ 1709332 w 1992839"/>
                  <a:gd name="csY4" fmla="*/ 2315960 h 2784588"/>
                  <a:gd name="csX5" fmla="*/ 1539650 w 1992839"/>
                  <a:gd name="csY5" fmla="*/ 2495069 h 2784588"/>
                  <a:gd name="csX6" fmla="*/ 1435955 w 1992839"/>
                  <a:gd name="csY6" fmla="*/ 2334814 h 2784588"/>
                  <a:gd name="csX7" fmla="*/ 1426528 w 1992839"/>
                  <a:gd name="csY7" fmla="*/ 223209 h 2784588"/>
                  <a:gd name="csX8" fmla="*/ 1143724 w 1992839"/>
                  <a:gd name="csY8" fmla="*/ 317477 h 2784588"/>
                  <a:gd name="csX9" fmla="*/ 1219138 w 1992839"/>
                  <a:gd name="csY9" fmla="*/ 2485642 h 2784588"/>
                  <a:gd name="csX10" fmla="*/ 974041 w 1992839"/>
                  <a:gd name="csY10" fmla="*/ 2513923 h 2784588"/>
                  <a:gd name="csX11" fmla="*/ 926907 w 1992839"/>
                  <a:gd name="csY11" fmla="*/ 138368 h 2784588"/>
                  <a:gd name="csX12" fmla="*/ 719518 w 1992839"/>
                  <a:gd name="csY12" fmla="*/ 458880 h 2784588"/>
                  <a:gd name="csX13" fmla="*/ 757225 w 1992839"/>
                  <a:gd name="csY13" fmla="*/ 1109329 h 2784588"/>
                  <a:gd name="csX14" fmla="*/ 804359 w 1992839"/>
                  <a:gd name="csY14" fmla="*/ 2400801 h 2784588"/>
                  <a:gd name="csX15" fmla="*/ 615823 w 1992839"/>
                  <a:gd name="csY15" fmla="*/ 2438508 h 2784588"/>
                  <a:gd name="csX16" fmla="*/ 521555 w 1992839"/>
                  <a:gd name="csY16" fmla="*/ 2212265 h 2784588"/>
                  <a:gd name="csX17" fmla="*/ 493274 w 1992839"/>
                  <a:gd name="csY17" fmla="*/ 440026 h 2784588"/>
                  <a:gd name="csX18" fmla="*/ 464994 w 1992839"/>
                  <a:gd name="csY18" fmla="*/ 317477 h 2784588"/>
                  <a:gd name="csX19" fmla="*/ 323592 w 1992839"/>
                  <a:gd name="csY19" fmla="*/ 383465 h 2784588"/>
                  <a:gd name="csX20" fmla="*/ 238751 w 1992839"/>
                  <a:gd name="csY20" fmla="*/ 628562 h 2784588"/>
                  <a:gd name="csX21" fmla="*/ 210470 w 1992839"/>
                  <a:gd name="csY21" fmla="*/ 1410987 h 2784588"/>
                  <a:gd name="csX22" fmla="*/ 248178 w 1992839"/>
                  <a:gd name="csY22" fmla="*/ 1891754 h 2784588"/>
                  <a:gd name="csX23" fmla="*/ 248178 w 1992839"/>
                  <a:gd name="csY23" fmla="*/ 2042583 h 2784588"/>
                  <a:gd name="csX24" fmla="*/ 59641 w 1992839"/>
                  <a:gd name="csY24" fmla="*/ 1967168 h 2784588"/>
                  <a:gd name="csX25" fmla="*/ 3081 w 1992839"/>
                  <a:gd name="csY25" fmla="*/ 1797486 h 2784588"/>
                  <a:gd name="csX26" fmla="*/ 12507 w 1992839"/>
                  <a:gd name="csY26" fmla="*/ 138368 h 2784588"/>
                  <a:gd name="csX0" fmla="*/ 1957309 w 1980887"/>
                  <a:gd name="csY0" fmla="*/ 2325387 h 2784588"/>
                  <a:gd name="csX1" fmla="*/ 1963856 w 1980887"/>
                  <a:gd name="csY1" fmla="*/ 506014 h 2784588"/>
                  <a:gd name="csX2" fmla="*/ 1737613 w 1980887"/>
                  <a:gd name="csY2" fmla="*/ 326904 h 2784588"/>
                  <a:gd name="csX3" fmla="*/ 1671625 w 1980887"/>
                  <a:gd name="csY3" fmla="*/ 336331 h 2784588"/>
                  <a:gd name="csX4" fmla="*/ 1709332 w 1980887"/>
                  <a:gd name="csY4" fmla="*/ 2315960 h 2784588"/>
                  <a:gd name="csX5" fmla="*/ 1539650 w 1980887"/>
                  <a:gd name="csY5" fmla="*/ 2495069 h 2784588"/>
                  <a:gd name="csX6" fmla="*/ 1435955 w 1980887"/>
                  <a:gd name="csY6" fmla="*/ 2334814 h 2784588"/>
                  <a:gd name="csX7" fmla="*/ 1426528 w 1980887"/>
                  <a:gd name="csY7" fmla="*/ 223209 h 2784588"/>
                  <a:gd name="csX8" fmla="*/ 1143724 w 1980887"/>
                  <a:gd name="csY8" fmla="*/ 317477 h 2784588"/>
                  <a:gd name="csX9" fmla="*/ 1219138 w 1980887"/>
                  <a:gd name="csY9" fmla="*/ 2485642 h 2784588"/>
                  <a:gd name="csX10" fmla="*/ 974041 w 1980887"/>
                  <a:gd name="csY10" fmla="*/ 2513923 h 2784588"/>
                  <a:gd name="csX11" fmla="*/ 926907 w 1980887"/>
                  <a:gd name="csY11" fmla="*/ 138368 h 2784588"/>
                  <a:gd name="csX12" fmla="*/ 719518 w 1980887"/>
                  <a:gd name="csY12" fmla="*/ 458880 h 2784588"/>
                  <a:gd name="csX13" fmla="*/ 757225 w 1980887"/>
                  <a:gd name="csY13" fmla="*/ 1109329 h 2784588"/>
                  <a:gd name="csX14" fmla="*/ 804359 w 1980887"/>
                  <a:gd name="csY14" fmla="*/ 2400801 h 2784588"/>
                  <a:gd name="csX15" fmla="*/ 615823 w 1980887"/>
                  <a:gd name="csY15" fmla="*/ 2438508 h 2784588"/>
                  <a:gd name="csX16" fmla="*/ 521555 w 1980887"/>
                  <a:gd name="csY16" fmla="*/ 2212265 h 2784588"/>
                  <a:gd name="csX17" fmla="*/ 493274 w 1980887"/>
                  <a:gd name="csY17" fmla="*/ 440026 h 2784588"/>
                  <a:gd name="csX18" fmla="*/ 464994 w 1980887"/>
                  <a:gd name="csY18" fmla="*/ 317477 h 2784588"/>
                  <a:gd name="csX19" fmla="*/ 323592 w 1980887"/>
                  <a:gd name="csY19" fmla="*/ 383465 h 2784588"/>
                  <a:gd name="csX20" fmla="*/ 238751 w 1980887"/>
                  <a:gd name="csY20" fmla="*/ 628562 h 2784588"/>
                  <a:gd name="csX21" fmla="*/ 210470 w 1980887"/>
                  <a:gd name="csY21" fmla="*/ 1410987 h 2784588"/>
                  <a:gd name="csX22" fmla="*/ 248178 w 1980887"/>
                  <a:gd name="csY22" fmla="*/ 1891754 h 2784588"/>
                  <a:gd name="csX23" fmla="*/ 248178 w 1980887"/>
                  <a:gd name="csY23" fmla="*/ 2042583 h 2784588"/>
                  <a:gd name="csX24" fmla="*/ 59641 w 1980887"/>
                  <a:gd name="csY24" fmla="*/ 1967168 h 2784588"/>
                  <a:gd name="csX25" fmla="*/ 3081 w 1980887"/>
                  <a:gd name="csY25" fmla="*/ 1797486 h 2784588"/>
                  <a:gd name="csX26" fmla="*/ 12507 w 1980887"/>
                  <a:gd name="csY26" fmla="*/ 138368 h 2784588"/>
                  <a:gd name="csX0" fmla="*/ 1957309 w 1983236"/>
                  <a:gd name="csY0" fmla="*/ 2325387 h 2784588"/>
                  <a:gd name="csX1" fmla="*/ 1967031 w 1983236"/>
                  <a:gd name="csY1" fmla="*/ 553639 h 2784588"/>
                  <a:gd name="csX2" fmla="*/ 1737613 w 1983236"/>
                  <a:gd name="csY2" fmla="*/ 326904 h 2784588"/>
                  <a:gd name="csX3" fmla="*/ 1671625 w 1983236"/>
                  <a:gd name="csY3" fmla="*/ 336331 h 2784588"/>
                  <a:gd name="csX4" fmla="*/ 1709332 w 1983236"/>
                  <a:gd name="csY4" fmla="*/ 2315960 h 2784588"/>
                  <a:gd name="csX5" fmla="*/ 1539650 w 1983236"/>
                  <a:gd name="csY5" fmla="*/ 2495069 h 2784588"/>
                  <a:gd name="csX6" fmla="*/ 1435955 w 1983236"/>
                  <a:gd name="csY6" fmla="*/ 2334814 h 2784588"/>
                  <a:gd name="csX7" fmla="*/ 1426528 w 1983236"/>
                  <a:gd name="csY7" fmla="*/ 223209 h 2784588"/>
                  <a:gd name="csX8" fmla="*/ 1143724 w 1983236"/>
                  <a:gd name="csY8" fmla="*/ 317477 h 2784588"/>
                  <a:gd name="csX9" fmla="*/ 1219138 w 1983236"/>
                  <a:gd name="csY9" fmla="*/ 2485642 h 2784588"/>
                  <a:gd name="csX10" fmla="*/ 974041 w 1983236"/>
                  <a:gd name="csY10" fmla="*/ 2513923 h 2784588"/>
                  <a:gd name="csX11" fmla="*/ 926907 w 1983236"/>
                  <a:gd name="csY11" fmla="*/ 138368 h 2784588"/>
                  <a:gd name="csX12" fmla="*/ 719518 w 1983236"/>
                  <a:gd name="csY12" fmla="*/ 458880 h 2784588"/>
                  <a:gd name="csX13" fmla="*/ 757225 w 1983236"/>
                  <a:gd name="csY13" fmla="*/ 1109329 h 2784588"/>
                  <a:gd name="csX14" fmla="*/ 804359 w 1983236"/>
                  <a:gd name="csY14" fmla="*/ 2400801 h 2784588"/>
                  <a:gd name="csX15" fmla="*/ 615823 w 1983236"/>
                  <a:gd name="csY15" fmla="*/ 2438508 h 2784588"/>
                  <a:gd name="csX16" fmla="*/ 521555 w 1983236"/>
                  <a:gd name="csY16" fmla="*/ 2212265 h 2784588"/>
                  <a:gd name="csX17" fmla="*/ 493274 w 1983236"/>
                  <a:gd name="csY17" fmla="*/ 440026 h 2784588"/>
                  <a:gd name="csX18" fmla="*/ 464994 w 1983236"/>
                  <a:gd name="csY18" fmla="*/ 317477 h 2784588"/>
                  <a:gd name="csX19" fmla="*/ 323592 w 1983236"/>
                  <a:gd name="csY19" fmla="*/ 383465 h 2784588"/>
                  <a:gd name="csX20" fmla="*/ 238751 w 1983236"/>
                  <a:gd name="csY20" fmla="*/ 628562 h 2784588"/>
                  <a:gd name="csX21" fmla="*/ 210470 w 1983236"/>
                  <a:gd name="csY21" fmla="*/ 1410987 h 2784588"/>
                  <a:gd name="csX22" fmla="*/ 248178 w 1983236"/>
                  <a:gd name="csY22" fmla="*/ 1891754 h 2784588"/>
                  <a:gd name="csX23" fmla="*/ 248178 w 1983236"/>
                  <a:gd name="csY23" fmla="*/ 2042583 h 2784588"/>
                  <a:gd name="csX24" fmla="*/ 59641 w 1983236"/>
                  <a:gd name="csY24" fmla="*/ 1967168 h 2784588"/>
                  <a:gd name="csX25" fmla="*/ 3081 w 1983236"/>
                  <a:gd name="csY25" fmla="*/ 1797486 h 2784588"/>
                  <a:gd name="csX26" fmla="*/ 12507 w 1983236"/>
                  <a:gd name="csY26" fmla="*/ 138368 h 2784588"/>
                  <a:gd name="csX0" fmla="*/ 1957309 w 1967268"/>
                  <a:gd name="csY0" fmla="*/ 2325387 h 2784588"/>
                  <a:gd name="csX1" fmla="*/ 1967031 w 1967268"/>
                  <a:gd name="csY1" fmla="*/ 553639 h 2784588"/>
                  <a:gd name="csX2" fmla="*/ 1737613 w 1967268"/>
                  <a:gd name="csY2" fmla="*/ 326904 h 2784588"/>
                  <a:gd name="csX3" fmla="*/ 1671625 w 1967268"/>
                  <a:gd name="csY3" fmla="*/ 336331 h 2784588"/>
                  <a:gd name="csX4" fmla="*/ 1709332 w 1967268"/>
                  <a:gd name="csY4" fmla="*/ 2315960 h 2784588"/>
                  <a:gd name="csX5" fmla="*/ 1539650 w 1967268"/>
                  <a:gd name="csY5" fmla="*/ 2495069 h 2784588"/>
                  <a:gd name="csX6" fmla="*/ 1435955 w 1967268"/>
                  <a:gd name="csY6" fmla="*/ 2334814 h 2784588"/>
                  <a:gd name="csX7" fmla="*/ 1426528 w 1967268"/>
                  <a:gd name="csY7" fmla="*/ 223209 h 2784588"/>
                  <a:gd name="csX8" fmla="*/ 1143724 w 1967268"/>
                  <a:gd name="csY8" fmla="*/ 317477 h 2784588"/>
                  <a:gd name="csX9" fmla="*/ 1219138 w 1967268"/>
                  <a:gd name="csY9" fmla="*/ 2485642 h 2784588"/>
                  <a:gd name="csX10" fmla="*/ 974041 w 1967268"/>
                  <a:gd name="csY10" fmla="*/ 2513923 h 2784588"/>
                  <a:gd name="csX11" fmla="*/ 926907 w 1967268"/>
                  <a:gd name="csY11" fmla="*/ 138368 h 2784588"/>
                  <a:gd name="csX12" fmla="*/ 719518 w 1967268"/>
                  <a:gd name="csY12" fmla="*/ 458880 h 2784588"/>
                  <a:gd name="csX13" fmla="*/ 757225 w 1967268"/>
                  <a:gd name="csY13" fmla="*/ 1109329 h 2784588"/>
                  <a:gd name="csX14" fmla="*/ 804359 w 1967268"/>
                  <a:gd name="csY14" fmla="*/ 2400801 h 2784588"/>
                  <a:gd name="csX15" fmla="*/ 615823 w 1967268"/>
                  <a:gd name="csY15" fmla="*/ 2438508 h 2784588"/>
                  <a:gd name="csX16" fmla="*/ 521555 w 1967268"/>
                  <a:gd name="csY16" fmla="*/ 2212265 h 2784588"/>
                  <a:gd name="csX17" fmla="*/ 493274 w 1967268"/>
                  <a:gd name="csY17" fmla="*/ 440026 h 2784588"/>
                  <a:gd name="csX18" fmla="*/ 464994 w 1967268"/>
                  <a:gd name="csY18" fmla="*/ 317477 h 2784588"/>
                  <a:gd name="csX19" fmla="*/ 323592 w 1967268"/>
                  <a:gd name="csY19" fmla="*/ 383465 h 2784588"/>
                  <a:gd name="csX20" fmla="*/ 238751 w 1967268"/>
                  <a:gd name="csY20" fmla="*/ 628562 h 2784588"/>
                  <a:gd name="csX21" fmla="*/ 210470 w 1967268"/>
                  <a:gd name="csY21" fmla="*/ 1410987 h 2784588"/>
                  <a:gd name="csX22" fmla="*/ 248178 w 1967268"/>
                  <a:gd name="csY22" fmla="*/ 1891754 h 2784588"/>
                  <a:gd name="csX23" fmla="*/ 248178 w 1967268"/>
                  <a:gd name="csY23" fmla="*/ 2042583 h 2784588"/>
                  <a:gd name="csX24" fmla="*/ 59641 w 1967268"/>
                  <a:gd name="csY24" fmla="*/ 1967168 h 2784588"/>
                  <a:gd name="csX25" fmla="*/ 3081 w 1967268"/>
                  <a:gd name="csY25" fmla="*/ 1797486 h 2784588"/>
                  <a:gd name="csX26" fmla="*/ 12507 w 1967268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9332 w 1967262"/>
                  <a:gd name="csY4" fmla="*/ 2315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12507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69855"/>
                  <a:gd name="csY0" fmla="*/ 2325387 h 2784588"/>
                  <a:gd name="csX1" fmla="*/ 1967031 w 1969855"/>
                  <a:gd name="csY1" fmla="*/ 553639 h 2784588"/>
                  <a:gd name="csX2" fmla="*/ 1823338 w 1969855"/>
                  <a:gd name="csY2" fmla="*/ 326904 h 2784588"/>
                  <a:gd name="csX3" fmla="*/ 1703375 w 1969855"/>
                  <a:gd name="csY3" fmla="*/ 530006 h 2784588"/>
                  <a:gd name="csX4" fmla="*/ 1702982 w 1969855"/>
                  <a:gd name="csY4" fmla="*/ 2188960 h 2784588"/>
                  <a:gd name="csX5" fmla="*/ 1539650 w 1969855"/>
                  <a:gd name="csY5" fmla="*/ 2495069 h 2784588"/>
                  <a:gd name="csX6" fmla="*/ 1435955 w 1969855"/>
                  <a:gd name="csY6" fmla="*/ 2334814 h 2784588"/>
                  <a:gd name="csX7" fmla="*/ 1426528 w 1969855"/>
                  <a:gd name="csY7" fmla="*/ 223209 h 2784588"/>
                  <a:gd name="csX8" fmla="*/ 1143724 w 1969855"/>
                  <a:gd name="csY8" fmla="*/ 317477 h 2784588"/>
                  <a:gd name="csX9" fmla="*/ 1219138 w 1969855"/>
                  <a:gd name="csY9" fmla="*/ 2485642 h 2784588"/>
                  <a:gd name="csX10" fmla="*/ 974041 w 1969855"/>
                  <a:gd name="csY10" fmla="*/ 2513923 h 2784588"/>
                  <a:gd name="csX11" fmla="*/ 926907 w 1969855"/>
                  <a:gd name="csY11" fmla="*/ 138368 h 2784588"/>
                  <a:gd name="csX12" fmla="*/ 719518 w 1969855"/>
                  <a:gd name="csY12" fmla="*/ 458880 h 2784588"/>
                  <a:gd name="csX13" fmla="*/ 757225 w 1969855"/>
                  <a:gd name="csY13" fmla="*/ 1109329 h 2784588"/>
                  <a:gd name="csX14" fmla="*/ 804359 w 1969855"/>
                  <a:gd name="csY14" fmla="*/ 2400801 h 2784588"/>
                  <a:gd name="csX15" fmla="*/ 615823 w 1969855"/>
                  <a:gd name="csY15" fmla="*/ 2438508 h 2784588"/>
                  <a:gd name="csX16" fmla="*/ 521555 w 1969855"/>
                  <a:gd name="csY16" fmla="*/ 2212265 h 2784588"/>
                  <a:gd name="csX17" fmla="*/ 493274 w 1969855"/>
                  <a:gd name="csY17" fmla="*/ 440026 h 2784588"/>
                  <a:gd name="csX18" fmla="*/ 464994 w 1969855"/>
                  <a:gd name="csY18" fmla="*/ 317477 h 2784588"/>
                  <a:gd name="csX19" fmla="*/ 323592 w 1969855"/>
                  <a:gd name="csY19" fmla="*/ 383465 h 2784588"/>
                  <a:gd name="csX20" fmla="*/ 238751 w 1969855"/>
                  <a:gd name="csY20" fmla="*/ 628562 h 2784588"/>
                  <a:gd name="csX21" fmla="*/ 210470 w 1969855"/>
                  <a:gd name="csY21" fmla="*/ 1410987 h 2784588"/>
                  <a:gd name="csX22" fmla="*/ 248178 w 1969855"/>
                  <a:gd name="csY22" fmla="*/ 1891754 h 2784588"/>
                  <a:gd name="csX23" fmla="*/ 248178 w 1969855"/>
                  <a:gd name="csY23" fmla="*/ 2042583 h 2784588"/>
                  <a:gd name="csX24" fmla="*/ 59641 w 1969855"/>
                  <a:gd name="csY24" fmla="*/ 1967168 h 2784588"/>
                  <a:gd name="csX25" fmla="*/ 3081 w 1969855"/>
                  <a:gd name="csY25" fmla="*/ 1797486 h 2784588"/>
                  <a:gd name="csX26" fmla="*/ 12507 w 1969855"/>
                  <a:gd name="csY26" fmla="*/ 138368 h 2784588"/>
                  <a:gd name="csX0" fmla="*/ 1957309 w 1967115"/>
                  <a:gd name="csY0" fmla="*/ 2325387 h 2784588"/>
                  <a:gd name="csX1" fmla="*/ 1967031 w 1967115"/>
                  <a:gd name="csY1" fmla="*/ 553639 h 2784588"/>
                  <a:gd name="csX2" fmla="*/ 1823338 w 1967115"/>
                  <a:gd name="csY2" fmla="*/ 326904 h 2784588"/>
                  <a:gd name="csX3" fmla="*/ 1703375 w 1967115"/>
                  <a:gd name="csY3" fmla="*/ 530006 h 2784588"/>
                  <a:gd name="csX4" fmla="*/ 1702982 w 1967115"/>
                  <a:gd name="csY4" fmla="*/ 2188960 h 2784588"/>
                  <a:gd name="csX5" fmla="*/ 1539650 w 1967115"/>
                  <a:gd name="csY5" fmla="*/ 2495069 h 2784588"/>
                  <a:gd name="csX6" fmla="*/ 1435955 w 1967115"/>
                  <a:gd name="csY6" fmla="*/ 2334814 h 2784588"/>
                  <a:gd name="csX7" fmla="*/ 1426528 w 1967115"/>
                  <a:gd name="csY7" fmla="*/ 223209 h 2784588"/>
                  <a:gd name="csX8" fmla="*/ 1143724 w 1967115"/>
                  <a:gd name="csY8" fmla="*/ 317477 h 2784588"/>
                  <a:gd name="csX9" fmla="*/ 1219138 w 1967115"/>
                  <a:gd name="csY9" fmla="*/ 2485642 h 2784588"/>
                  <a:gd name="csX10" fmla="*/ 974041 w 1967115"/>
                  <a:gd name="csY10" fmla="*/ 2513923 h 2784588"/>
                  <a:gd name="csX11" fmla="*/ 926907 w 1967115"/>
                  <a:gd name="csY11" fmla="*/ 138368 h 2784588"/>
                  <a:gd name="csX12" fmla="*/ 719518 w 1967115"/>
                  <a:gd name="csY12" fmla="*/ 458880 h 2784588"/>
                  <a:gd name="csX13" fmla="*/ 757225 w 1967115"/>
                  <a:gd name="csY13" fmla="*/ 1109329 h 2784588"/>
                  <a:gd name="csX14" fmla="*/ 804359 w 1967115"/>
                  <a:gd name="csY14" fmla="*/ 2400801 h 2784588"/>
                  <a:gd name="csX15" fmla="*/ 615823 w 1967115"/>
                  <a:gd name="csY15" fmla="*/ 2438508 h 2784588"/>
                  <a:gd name="csX16" fmla="*/ 521555 w 1967115"/>
                  <a:gd name="csY16" fmla="*/ 2212265 h 2784588"/>
                  <a:gd name="csX17" fmla="*/ 493274 w 1967115"/>
                  <a:gd name="csY17" fmla="*/ 440026 h 2784588"/>
                  <a:gd name="csX18" fmla="*/ 464994 w 1967115"/>
                  <a:gd name="csY18" fmla="*/ 317477 h 2784588"/>
                  <a:gd name="csX19" fmla="*/ 323592 w 1967115"/>
                  <a:gd name="csY19" fmla="*/ 383465 h 2784588"/>
                  <a:gd name="csX20" fmla="*/ 238751 w 1967115"/>
                  <a:gd name="csY20" fmla="*/ 628562 h 2784588"/>
                  <a:gd name="csX21" fmla="*/ 210470 w 1967115"/>
                  <a:gd name="csY21" fmla="*/ 1410987 h 2784588"/>
                  <a:gd name="csX22" fmla="*/ 248178 w 1967115"/>
                  <a:gd name="csY22" fmla="*/ 1891754 h 2784588"/>
                  <a:gd name="csX23" fmla="*/ 248178 w 1967115"/>
                  <a:gd name="csY23" fmla="*/ 2042583 h 2784588"/>
                  <a:gd name="csX24" fmla="*/ 59641 w 1967115"/>
                  <a:gd name="csY24" fmla="*/ 1967168 h 2784588"/>
                  <a:gd name="csX25" fmla="*/ 3081 w 1967115"/>
                  <a:gd name="csY25" fmla="*/ 1797486 h 2784588"/>
                  <a:gd name="csX26" fmla="*/ 12507 w 1967115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3375 w 1973382"/>
                  <a:gd name="csY3" fmla="*/ 530006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73639"/>
                  <a:gd name="csY0" fmla="*/ 2325387 h 2784588"/>
                  <a:gd name="csX1" fmla="*/ 1973381 w 1973639"/>
                  <a:gd name="csY1" fmla="*/ 490139 h 2784588"/>
                  <a:gd name="csX2" fmla="*/ 1832863 w 1973639"/>
                  <a:gd name="csY2" fmla="*/ 326904 h 2784588"/>
                  <a:gd name="csX3" fmla="*/ 1700200 w 1973639"/>
                  <a:gd name="csY3" fmla="*/ 476031 h 2784588"/>
                  <a:gd name="csX4" fmla="*/ 1715682 w 1973639"/>
                  <a:gd name="csY4" fmla="*/ 2176260 h 2784588"/>
                  <a:gd name="csX5" fmla="*/ 1539650 w 1973639"/>
                  <a:gd name="csY5" fmla="*/ 2495069 h 2784588"/>
                  <a:gd name="csX6" fmla="*/ 1435955 w 1973639"/>
                  <a:gd name="csY6" fmla="*/ 2334814 h 2784588"/>
                  <a:gd name="csX7" fmla="*/ 1426528 w 1973639"/>
                  <a:gd name="csY7" fmla="*/ 223209 h 2784588"/>
                  <a:gd name="csX8" fmla="*/ 1143724 w 1973639"/>
                  <a:gd name="csY8" fmla="*/ 317477 h 2784588"/>
                  <a:gd name="csX9" fmla="*/ 1219138 w 1973639"/>
                  <a:gd name="csY9" fmla="*/ 2485642 h 2784588"/>
                  <a:gd name="csX10" fmla="*/ 974041 w 1973639"/>
                  <a:gd name="csY10" fmla="*/ 2513923 h 2784588"/>
                  <a:gd name="csX11" fmla="*/ 926907 w 1973639"/>
                  <a:gd name="csY11" fmla="*/ 138368 h 2784588"/>
                  <a:gd name="csX12" fmla="*/ 719518 w 1973639"/>
                  <a:gd name="csY12" fmla="*/ 458880 h 2784588"/>
                  <a:gd name="csX13" fmla="*/ 757225 w 1973639"/>
                  <a:gd name="csY13" fmla="*/ 1109329 h 2784588"/>
                  <a:gd name="csX14" fmla="*/ 804359 w 1973639"/>
                  <a:gd name="csY14" fmla="*/ 2400801 h 2784588"/>
                  <a:gd name="csX15" fmla="*/ 615823 w 1973639"/>
                  <a:gd name="csY15" fmla="*/ 2438508 h 2784588"/>
                  <a:gd name="csX16" fmla="*/ 521555 w 1973639"/>
                  <a:gd name="csY16" fmla="*/ 2212265 h 2784588"/>
                  <a:gd name="csX17" fmla="*/ 493274 w 1973639"/>
                  <a:gd name="csY17" fmla="*/ 440026 h 2784588"/>
                  <a:gd name="csX18" fmla="*/ 464994 w 1973639"/>
                  <a:gd name="csY18" fmla="*/ 317477 h 2784588"/>
                  <a:gd name="csX19" fmla="*/ 323592 w 1973639"/>
                  <a:gd name="csY19" fmla="*/ 383465 h 2784588"/>
                  <a:gd name="csX20" fmla="*/ 238751 w 1973639"/>
                  <a:gd name="csY20" fmla="*/ 628562 h 2784588"/>
                  <a:gd name="csX21" fmla="*/ 210470 w 1973639"/>
                  <a:gd name="csY21" fmla="*/ 1410987 h 2784588"/>
                  <a:gd name="csX22" fmla="*/ 248178 w 1973639"/>
                  <a:gd name="csY22" fmla="*/ 1891754 h 2784588"/>
                  <a:gd name="csX23" fmla="*/ 248178 w 1973639"/>
                  <a:gd name="csY23" fmla="*/ 2042583 h 2784588"/>
                  <a:gd name="csX24" fmla="*/ 59641 w 1973639"/>
                  <a:gd name="csY24" fmla="*/ 1967168 h 2784588"/>
                  <a:gd name="csX25" fmla="*/ 3081 w 1973639"/>
                  <a:gd name="csY25" fmla="*/ 1797486 h 2784588"/>
                  <a:gd name="csX26" fmla="*/ 12507 w 1973639"/>
                  <a:gd name="csY26" fmla="*/ 138368 h 2784588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1459 w 1973639"/>
                  <a:gd name="csY8" fmla="*/ 11845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7809 w 1973639"/>
                  <a:gd name="csY8" fmla="*/ 6130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17154 h 2751342"/>
                  <a:gd name="csX1" fmla="*/ 1973381 w 1973639"/>
                  <a:gd name="csY1" fmla="*/ 481906 h 2751342"/>
                  <a:gd name="csX2" fmla="*/ 1832863 w 1973639"/>
                  <a:gd name="csY2" fmla="*/ 318671 h 2751342"/>
                  <a:gd name="csX3" fmla="*/ 1700200 w 1973639"/>
                  <a:gd name="csY3" fmla="*/ 467798 h 2751342"/>
                  <a:gd name="csX4" fmla="*/ 1712507 w 1973639"/>
                  <a:gd name="csY4" fmla="*/ 2237877 h 2751342"/>
                  <a:gd name="csX5" fmla="*/ 1590450 w 1973639"/>
                  <a:gd name="csY5" fmla="*/ 2429686 h 2751342"/>
                  <a:gd name="csX6" fmla="*/ 1435955 w 1973639"/>
                  <a:gd name="csY6" fmla="*/ 2263081 h 2751342"/>
                  <a:gd name="csX7" fmla="*/ 1426528 w 1973639"/>
                  <a:gd name="csY7" fmla="*/ 214976 h 2751342"/>
                  <a:gd name="csX8" fmla="*/ 1287809 w 1973639"/>
                  <a:gd name="csY8" fmla="*/ 74229 h 2751342"/>
                  <a:gd name="csX9" fmla="*/ 1143724 w 1973639"/>
                  <a:gd name="csY9" fmla="*/ 213994 h 2751342"/>
                  <a:gd name="csX10" fmla="*/ 1142938 w 1973639"/>
                  <a:gd name="csY10" fmla="*/ 2417084 h 2751342"/>
                  <a:gd name="csX11" fmla="*/ 974041 w 1973639"/>
                  <a:gd name="csY11" fmla="*/ 2505690 h 2751342"/>
                  <a:gd name="csX12" fmla="*/ 926907 w 1973639"/>
                  <a:gd name="csY12" fmla="*/ 130135 h 2751342"/>
                  <a:gd name="csX13" fmla="*/ 719518 w 1973639"/>
                  <a:gd name="csY13" fmla="*/ 450647 h 2751342"/>
                  <a:gd name="csX14" fmla="*/ 757225 w 1973639"/>
                  <a:gd name="csY14" fmla="*/ 1101096 h 2751342"/>
                  <a:gd name="csX15" fmla="*/ 804359 w 1973639"/>
                  <a:gd name="csY15" fmla="*/ 2392568 h 2751342"/>
                  <a:gd name="csX16" fmla="*/ 615823 w 1973639"/>
                  <a:gd name="csY16" fmla="*/ 2430275 h 2751342"/>
                  <a:gd name="csX17" fmla="*/ 521555 w 1973639"/>
                  <a:gd name="csY17" fmla="*/ 2204032 h 2751342"/>
                  <a:gd name="csX18" fmla="*/ 493274 w 1973639"/>
                  <a:gd name="csY18" fmla="*/ 431793 h 2751342"/>
                  <a:gd name="csX19" fmla="*/ 464994 w 1973639"/>
                  <a:gd name="csY19" fmla="*/ 309244 h 2751342"/>
                  <a:gd name="csX20" fmla="*/ 323592 w 1973639"/>
                  <a:gd name="csY20" fmla="*/ 375232 h 2751342"/>
                  <a:gd name="csX21" fmla="*/ 238751 w 1973639"/>
                  <a:gd name="csY21" fmla="*/ 620329 h 2751342"/>
                  <a:gd name="csX22" fmla="*/ 210470 w 1973639"/>
                  <a:gd name="csY22" fmla="*/ 1402754 h 2751342"/>
                  <a:gd name="csX23" fmla="*/ 248178 w 1973639"/>
                  <a:gd name="csY23" fmla="*/ 1883521 h 2751342"/>
                  <a:gd name="csX24" fmla="*/ 248178 w 1973639"/>
                  <a:gd name="csY24" fmla="*/ 2034350 h 2751342"/>
                  <a:gd name="csX25" fmla="*/ 59641 w 1973639"/>
                  <a:gd name="csY25" fmla="*/ 1958935 h 2751342"/>
                  <a:gd name="csX26" fmla="*/ 3081 w 1973639"/>
                  <a:gd name="csY26" fmla="*/ 1789253 h 2751342"/>
                  <a:gd name="csX27" fmla="*/ 12507 w 1973639"/>
                  <a:gd name="csY27" fmla="*/ 130135 h 2751342"/>
                  <a:gd name="csX0" fmla="*/ 1957309 w 1973639"/>
                  <a:gd name="csY0" fmla="*/ 2317154 h 2668301"/>
                  <a:gd name="csX1" fmla="*/ 1973381 w 1973639"/>
                  <a:gd name="csY1" fmla="*/ 481906 h 2668301"/>
                  <a:gd name="csX2" fmla="*/ 1832863 w 1973639"/>
                  <a:gd name="csY2" fmla="*/ 318671 h 2668301"/>
                  <a:gd name="csX3" fmla="*/ 1700200 w 1973639"/>
                  <a:gd name="csY3" fmla="*/ 467798 h 2668301"/>
                  <a:gd name="csX4" fmla="*/ 1712507 w 1973639"/>
                  <a:gd name="csY4" fmla="*/ 2237877 h 2668301"/>
                  <a:gd name="csX5" fmla="*/ 1590450 w 1973639"/>
                  <a:gd name="csY5" fmla="*/ 2429686 h 2668301"/>
                  <a:gd name="csX6" fmla="*/ 1435955 w 1973639"/>
                  <a:gd name="csY6" fmla="*/ 2263081 h 2668301"/>
                  <a:gd name="csX7" fmla="*/ 1426528 w 1973639"/>
                  <a:gd name="csY7" fmla="*/ 214976 h 2668301"/>
                  <a:gd name="csX8" fmla="*/ 1287809 w 1973639"/>
                  <a:gd name="csY8" fmla="*/ 74229 h 2668301"/>
                  <a:gd name="csX9" fmla="*/ 1143724 w 1973639"/>
                  <a:gd name="csY9" fmla="*/ 213994 h 2668301"/>
                  <a:gd name="csX10" fmla="*/ 1142938 w 1973639"/>
                  <a:gd name="csY10" fmla="*/ 2417084 h 2668301"/>
                  <a:gd name="csX11" fmla="*/ 974041 w 1973639"/>
                  <a:gd name="csY11" fmla="*/ 2505690 h 2668301"/>
                  <a:gd name="csX12" fmla="*/ 926907 w 1973639"/>
                  <a:gd name="csY12" fmla="*/ 130135 h 2668301"/>
                  <a:gd name="csX13" fmla="*/ 719518 w 1973639"/>
                  <a:gd name="csY13" fmla="*/ 450647 h 2668301"/>
                  <a:gd name="csX14" fmla="*/ 757225 w 1973639"/>
                  <a:gd name="csY14" fmla="*/ 1101096 h 2668301"/>
                  <a:gd name="csX15" fmla="*/ 804359 w 1973639"/>
                  <a:gd name="csY15" fmla="*/ 2392568 h 2668301"/>
                  <a:gd name="csX16" fmla="*/ 615823 w 1973639"/>
                  <a:gd name="csY16" fmla="*/ 2430275 h 2668301"/>
                  <a:gd name="csX17" fmla="*/ 521555 w 1973639"/>
                  <a:gd name="csY17" fmla="*/ 2204032 h 2668301"/>
                  <a:gd name="csX18" fmla="*/ 493274 w 1973639"/>
                  <a:gd name="csY18" fmla="*/ 431793 h 2668301"/>
                  <a:gd name="csX19" fmla="*/ 464994 w 1973639"/>
                  <a:gd name="csY19" fmla="*/ 309244 h 2668301"/>
                  <a:gd name="csX20" fmla="*/ 323592 w 1973639"/>
                  <a:gd name="csY20" fmla="*/ 375232 h 2668301"/>
                  <a:gd name="csX21" fmla="*/ 238751 w 1973639"/>
                  <a:gd name="csY21" fmla="*/ 620329 h 2668301"/>
                  <a:gd name="csX22" fmla="*/ 210470 w 1973639"/>
                  <a:gd name="csY22" fmla="*/ 1402754 h 2668301"/>
                  <a:gd name="csX23" fmla="*/ 248178 w 1973639"/>
                  <a:gd name="csY23" fmla="*/ 1883521 h 2668301"/>
                  <a:gd name="csX24" fmla="*/ 248178 w 1973639"/>
                  <a:gd name="csY24" fmla="*/ 2034350 h 2668301"/>
                  <a:gd name="csX25" fmla="*/ 59641 w 1973639"/>
                  <a:gd name="csY25" fmla="*/ 1958935 h 2668301"/>
                  <a:gd name="csX26" fmla="*/ 3081 w 1973639"/>
                  <a:gd name="csY26" fmla="*/ 1789253 h 2668301"/>
                  <a:gd name="csX27" fmla="*/ 12507 w 1973639"/>
                  <a:gd name="csY27" fmla="*/ 130135 h 2668301"/>
                  <a:gd name="csX0" fmla="*/ 1957309 w 1973639"/>
                  <a:gd name="csY0" fmla="*/ 2316266 h 2663548"/>
                  <a:gd name="csX1" fmla="*/ 1973381 w 1973639"/>
                  <a:gd name="csY1" fmla="*/ 481018 h 2663548"/>
                  <a:gd name="csX2" fmla="*/ 1832863 w 1973639"/>
                  <a:gd name="csY2" fmla="*/ 317783 h 2663548"/>
                  <a:gd name="csX3" fmla="*/ 1700200 w 1973639"/>
                  <a:gd name="csY3" fmla="*/ 466910 h 2663548"/>
                  <a:gd name="csX4" fmla="*/ 1712507 w 1973639"/>
                  <a:gd name="csY4" fmla="*/ 2236989 h 2663548"/>
                  <a:gd name="csX5" fmla="*/ 1590450 w 1973639"/>
                  <a:gd name="csY5" fmla="*/ 2428798 h 2663548"/>
                  <a:gd name="csX6" fmla="*/ 1435955 w 1973639"/>
                  <a:gd name="csY6" fmla="*/ 2262193 h 2663548"/>
                  <a:gd name="csX7" fmla="*/ 1426528 w 1973639"/>
                  <a:gd name="csY7" fmla="*/ 214088 h 2663548"/>
                  <a:gd name="csX8" fmla="*/ 1287809 w 1973639"/>
                  <a:gd name="csY8" fmla="*/ 73341 h 2663548"/>
                  <a:gd name="csX9" fmla="*/ 1143724 w 1973639"/>
                  <a:gd name="csY9" fmla="*/ 213106 h 2663548"/>
                  <a:gd name="csX10" fmla="*/ 1168338 w 1973639"/>
                  <a:gd name="csY10" fmla="*/ 2403496 h 2663548"/>
                  <a:gd name="csX11" fmla="*/ 974041 w 1973639"/>
                  <a:gd name="csY11" fmla="*/ 2504802 h 2663548"/>
                  <a:gd name="csX12" fmla="*/ 926907 w 1973639"/>
                  <a:gd name="csY12" fmla="*/ 129247 h 2663548"/>
                  <a:gd name="csX13" fmla="*/ 719518 w 1973639"/>
                  <a:gd name="csY13" fmla="*/ 449759 h 2663548"/>
                  <a:gd name="csX14" fmla="*/ 757225 w 1973639"/>
                  <a:gd name="csY14" fmla="*/ 1100208 h 2663548"/>
                  <a:gd name="csX15" fmla="*/ 804359 w 1973639"/>
                  <a:gd name="csY15" fmla="*/ 2391680 h 2663548"/>
                  <a:gd name="csX16" fmla="*/ 615823 w 1973639"/>
                  <a:gd name="csY16" fmla="*/ 2429387 h 2663548"/>
                  <a:gd name="csX17" fmla="*/ 521555 w 1973639"/>
                  <a:gd name="csY17" fmla="*/ 2203144 h 2663548"/>
                  <a:gd name="csX18" fmla="*/ 493274 w 1973639"/>
                  <a:gd name="csY18" fmla="*/ 430905 h 2663548"/>
                  <a:gd name="csX19" fmla="*/ 464994 w 1973639"/>
                  <a:gd name="csY19" fmla="*/ 308356 h 2663548"/>
                  <a:gd name="csX20" fmla="*/ 323592 w 1973639"/>
                  <a:gd name="csY20" fmla="*/ 374344 h 2663548"/>
                  <a:gd name="csX21" fmla="*/ 238751 w 1973639"/>
                  <a:gd name="csY21" fmla="*/ 619441 h 2663548"/>
                  <a:gd name="csX22" fmla="*/ 210470 w 1973639"/>
                  <a:gd name="csY22" fmla="*/ 1401866 h 2663548"/>
                  <a:gd name="csX23" fmla="*/ 248178 w 1973639"/>
                  <a:gd name="csY23" fmla="*/ 1882633 h 2663548"/>
                  <a:gd name="csX24" fmla="*/ 248178 w 1973639"/>
                  <a:gd name="csY24" fmla="*/ 2033462 h 2663548"/>
                  <a:gd name="csX25" fmla="*/ 59641 w 1973639"/>
                  <a:gd name="csY25" fmla="*/ 1958047 h 2663548"/>
                  <a:gd name="csX26" fmla="*/ 3081 w 1973639"/>
                  <a:gd name="csY26" fmla="*/ 1788365 h 2663548"/>
                  <a:gd name="csX27" fmla="*/ 12507 w 1973639"/>
                  <a:gd name="csY27" fmla="*/ 129247 h 2663548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22032 w 1974649"/>
                  <a:gd name="csY4" fmla="*/ 227257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4228 w 1971568"/>
                  <a:gd name="csY0" fmla="*/ 2304231 h 2651513"/>
                  <a:gd name="csX1" fmla="*/ 1970300 w 1971568"/>
                  <a:gd name="csY1" fmla="*/ 468983 h 2651513"/>
                  <a:gd name="csX2" fmla="*/ 1829782 w 1971568"/>
                  <a:gd name="csY2" fmla="*/ 305748 h 2651513"/>
                  <a:gd name="csX3" fmla="*/ 1697119 w 1971568"/>
                  <a:gd name="csY3" fmla="*/ 454875 h 2651513"/>
                  <a:gd name="csX4" fmla="*/ 1703076 w 1971568"/>
                  <a:gd name="csY4" fmla="*/ 2240829 h 2651513"/>
                  <a:gd name="csX5" fmla="*/ 1584194 w 1971568"/>
                  <a:gd name="csY5" fmla="*/ 2404063 h 2651513"/>
                  <a:gd name="csX6" fmla="*/ 1432874 w 1971568"/>
                  <a:gd name="csY6" fmla="*/ 2250158 h 2651513"/>
                  <a:gd name="csX7" fmla="*/ 1423447 w 1971568"/>
                  <a:gd name="csY7" fmla="*/ 202053 h 2651513"/>
                  <a:gd name="csX8" fmla="*/ 1284728 w 1971568"/>
                  <a:gd name="csY8" fmla="*/ 61306 h 2651513"/>
                  <a:gd name="csX9" fmla="*/ 1140643 w 1971568"/>
                  <a:gd name="csY9" fmla="*/ 201071 h 2651513"/>
                  <a:gd name="csX10" fmla="*/ 1165257 w 1971568"/>
                  <a:gd name="csY10" fmla="*/ 2391461 h 2651513"/>
                  <a:gd name="csX11" fmla="*/ 970960 w 1971568"/>
                  <a:gd name="csY11" fmla="*/ 2492767 h 2651513"/>
                  <a:gd name="csX12" fmla="*/ 923826 w 1971568"/>
                  <a:gd name="csY12" fmla="*/ 117212 h 2651513"/>
                  <a:gd name="csX13" fmla="*/ 716437 w 1971568"/>
                  <a:gd name="csY13" fmla="*/ 437724 h 2651513"/>
                  <a:gd name="csX14" fmla="*/ 754144 w 1971568"/>
                  <a:gd name="csY14" fmla="*/ 1088173 h 2651513"/>
                  <a:gd name="csX15" fmla="*/ 801278 w 1971568"/>
                  <a:gd name="csY15" fmla="*/ 2379645 h 2651513"/>
                  <a:gd name="csX16" fmla="*/ 612742 w 1971568"/>
                  <a:gd name="csY16" fmla="*/ 2417352 h 2651513"/>
                  <a:gd name="csX17" fmla="*/ 518474 w 1971568"/>
                  <a:gd name="csY17" fmla="*/ 2191109 h 2651513"/>
                  <a:gd name="csX18" fmla="*/ 490193 w 1971568"/>
                  <a:gd name="csY18" fmla="*/ 418870 h 2651513"/>
                  <a:gd name="csX19" fmla="*/ 461913 w 1971568"/>
                  <a:gd name="csY19" fmla="*/ 296321 h 2651513"/>
                  <a:gd name="csX20" fmla="*/ 320511 w 1971568"/>
                  <a:gd name="csY20" fmla="*/ 362309 h 2651513"/>
                  <a:gd name="csX21" fmla="*/ 235670 w 1971568"/>
                  <a:gd name="csY21" fmla="*/ 607406 h 2651513"/>
                  <a:gd name="csX22" fmla="*/ 207389 w 1971568"/>
                  <a:gd name="csY22" fmla="*/ 1389831 h 2651513"/>
                  <a:gd name="csX23" fmla="*/ 245097 w 1971568"/>
                  <a:gd name="csY23" fmla="*/ 1870598 h 2651513"/>
                  <a:gd name="csX24" fmla="*/ 245097 w 1971568"/>
                  <a:gd name="csY24" fmla="*/ 2021427 h 2651513"/>
                  <a:gd name="csX25" fmla="*/ 56560 w 1971568"/>
                  <a:gd name="csY25" fmla="*/ 1946012 h 2651513"/>
                  <a:gd name="csX26" fmla="*/ 0 w 1971568"/>
                  <a:gd name="csY26" fmla="*/ 1776330 h 2651513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897668 w 1915008"/>
                  <a:gd name="csY0" fmla="*/ 2304231 h 2681446"/>
                  <a:gd name="csX1" fmla="*/ 1913740 w 1915008"/>
                  <a:gd name="csY1" fmla="*/ 468983 h 2681446"/>
                  <a:gd name="csX2" fmla="*/ 1773222 w 1915008"/>
                  <a:gd name="csY2" fmla="*/ 305748 h 2681446"/>
                  <a:gd name="csX3" fmla="*/ 1640559 w 1915008"/>
                  <a:gd name="csY3" fmla="*/ 454875 h 2681446"/>
                  <a:gd name="csX4" fmla="*/ 1646516 w 1915008"/>
                  <a:gd name="csY4" fmla="*/ 2240829 h 2681446"/>
                  <a:gd name="csX5" fmla="*/ 1527634 w 1915008"/>
                  <a:gd name="csY5" fmla="*/ 2404063 h 2681446"/>
                  <a:gd name="csX6" fmla="*/ 1376314 w 1915008"/>
                  <a:gd name="csY6" fmla="*/ 2250158 h 2681446"/>
                  <a:gd name="csX7" fmla="*/ 1366887 w 1915008"/>
                  <a:gd name="csY7" fmla="*/ 202053 h 2681446"/>
                  <a:gd name="csX8" fmla="*/ 1228168 w 1915008"/>
                  <a:gd name="csY8" fmla="*/ 61306 h 2681446"/>
                  <a:gd name="csX9" fmla="*/ 1084083 w 1915008"/>
                  <a:gd name="csY9" fmla="*/ 201071 h 2681446"/>
                  <a:gd name="csX10" fmla="*/ 1094817 w 1915008"/>
                  <a:gd name="csY10" fmla="*/ 1264633 h 2681446"/>
                  <a:gd name="csX11" fmla="*/ 1108697 w 1915008"/>
                  <a:gd name="csY11" fmla="*/ 2391461 h 2681446"/>
                  <a:gd name="csX12" fmla="*/ 914400 w 1915008"/>
                  <a:gd name="csY12" fmla="*/ 2492767 h 2681446"/>
                  <a:gd name="csX13" fmla="*/ 867266 w 1915008"/>
                  <a:gd name="csY13" fmla="*/ 117212 h 2681446"/>
                  <a:gd name="csX14" fmla="*/ 659877 w 1915008"/>
                  <a:gd name="csY14" fmla="*/ 437724 h 2681446"/>
                  <a:gd name="csX15" fmla="*/ 697584 w 1915008"/>
                  <a:gd name="csY15" fmla="*/ 1088173 h 2681446"/>
                  <a:gd name="csX16" fmla="*/ 744718 w 1915008"/>
                  <a:gd name="csY16" fmla="*/ 2379645 h 2681446"/>
                  <a:gd name="csX17" fmla="*/ 556182 w 1915008"/>
                  <a:gd name="csY17" fmla="*/ 2417352 h 2681446"/>
                  <a:gd name="csX18" fmla="*/ 461914 w 1915008"/>
                  <a:gd name="csY18" fmla="*/ 2191109 h 2681446"/>
                  <a:gd name="csX19" fmla="*/ 433633 w 1915008"/>
                  <a:gd name="csY19" fmla="*/ 418870 h 2681446"/>
                  <a:gd name="csX20" fmla="*/ 405353 w 1915008"/>
                  <a:gd name="csY20" fmla="*/ 296321 h 2681446"/>
                  <a:gd name="csX21" fmla="*/ 263951 w 1915008"/>
                  <a:gd name="csY21" fmla="*/ 362309 h 2681446"/>
                  <a:gd name="csX22" fmla="*/ 179110 w 1915008"/>
                  <a:gd name="csY22" fmla="*/ 607406 h 2681446"/>
                  <a:gd name="csX23" fmla="*/ 150829 w 1915008"/>
                  <a:gd name="csY23" fmla="*/ 1389831 h 2681446"/>
                  <a:gd name="csX24" fmla="*/ 188537 w 1915008"/>
                  <a:gd name="csY24" fmla="*/ 1870598 h 2681446"/>
                  <a:gd name="csX25" fmla="*/ 188537 w 1915008"/>
                  <a:gd name="csY25" fmla="*/ 2021427 h 2681446"/>
                  <a:gd name="csX26" fmla="*/ 0 w 1915008"/>
                  <a:gd name="csY26" fmla="*/ 1946012 h 2681446"/>
                  <a:gd name="csX0" fmla="*/ 1910368 w 1927708"/>
                  <a:gd name="csY0" fmla="*/ 2304231 h 2681446"/>
                  <a:gd name="csX1" fmla="*/ 1926440 w 1927708"/>
                  <a:gd name="csY1" fmla="*/ 468983 h 2681446"/>
                  <a:gd name="csX2" fmla="*/ 1785922 w 1927708"/>
                  <a:gd name="csY2" fmla="*/ 305748 h 2681446"/>
                  <a:gd name="csX3" fmla="*/ 1653259 w 1927708"/>
                  <a:gd name="csY3" fmla="*/ 454875 h 2681446"/>
                  <a:gd name="csX4" fmla="*/ 1659216 w 1927708"/>
                  <a:gd name="csY4" fmla="*/ 2240829 h 2681446"/>
                  <a:gd name="csX5" fmla="*/ 1540334 w 1927708"/>
                  <a:gd name="csY5" fmla="*/ 2404063 h 2681446"/>
                  <a:gd name="csX6" fmla="*/ 1389014 w 1927708"/>
                  <a:gd name="csY6" fmla="*/ 2250158 h 2681446"/>
                  <a:gd name="csX7" fmla="*/ 1379587 w 1927708"/>
                  <a:gd name="csY7" fmla="*/ 202053 h 2681446"/>
                  <a:gd name="csX8" fmla="*/ 1240868 w 1927708"/>
                  <a:gd name="csY8" fmla="*/ 61306 h 2681446"/>
                  <a:gd name="csX9" fmla="*/ 1096783 w 1927708"/>
                  <a:gd name="csY9" fmla="*/ 201071 h 2681446"/>
                  <a:gd name="csX10" fmla="*/ 1107517 w 1927708"/>
                  <a:gd name="csY10" fmla="*/ 1264633 h 2681446"/>
                  <a:gd name="csX11" fmla="*/ 1121397 w 1927708"/>
                  <a:gd name="csY11" fmla="*/ 2391461 h 2681446"/>
                  <a:gd name="csX12" fmla="*/ 927100 w 1927708"/>
                  <a:gd name="csY12" fmla="*/ 2492767 h 2681446"/>
                  <a:gd name="csX13" fmla="*/ 879966 w 1927708"/>
                  <a:gd name="csY13" fmla="*/ 117212 h 2681446"/>
                  <a:gd name="csX14" fmla="*/ 672577 w 1927708"/>
                  <a:gd name="csY14" fmla="*/ 437724 h 2681446"/>
                  <a:gd name="csX15" fmla="*/ 710284 w 1927708"/>
                  <a:gd name="csY15" fmla="*/ 1088173 h 2681446"/>
                  <a:gd name="csX16" fmla="*/ 757418 w 1927708"/>
                  <a:gd name="csY16" fmla="*/ 2379645 h 2681446"/>
                  <a:gd name="csX17" fmla="*/ 568882 w 1927708"/>
                  <a:gd name="csY17" fmla="*/ 2417352 h 2681446"/>
                  <a:gd name="csX18" fmla="*/ 474614 w 1927708"/>
                  <a:gd name="csY18" fmla="*/ 2191109 h 2681446"/>
                  <a:gd name="csX19" fmla="*/ 446333 w 1927708"/>
                  <a:gd name="csY19" fmla="*/ 418870 h 2681446"/>
                  <a:gd name="csX20" fmla="*/ 418053 w 1927708"/>
                  <a:gd name="csY20" fmla="*/ 296321 h 2681446"/>
                  <a:gd name="csX21" fmla="*/ 276651 w 1927708"/>
                  <a:gd name="csY21" fmla="*/ 362309 h 2681446"/>
                  <a:gd name="csX22" fmla="*/ 191810 w 1927708"/>
                  <a:gd name="csY22" fmla="*/ 607406 h 2681446"/>
                  <a:gd name="csX23" fmla="*/ 163529 w 1927708"/>
                  <a:gd name="csY23" fmla="*/ 1389831 h 2681446"/>
                  <a:gd name="csX24" fmla="*/ 201237 w 1927708"/>
                  <a:gd name="csY24" fmla="*/ 1870598 h 2681446"/>
                  <a:gd name="csX25" fmla="*/ 201237 w 1927708"/>
                  <a:gd name="csY25" fmla="*/ 2021427 h 2681446"/>
                  <a:gd name="csX26" fmla="*/ 0 w 1927708"/>
                  <a:gd name="csY26" fmla="*/ 1946012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25" fmla="*/ 37857 w 1764328"/>
                  <a:gd name="csY25" fmla="*/ 2021427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113122 w 1764179"/>
                  <a:gd name="csY21" fmla="*/ 362309 h 2681446"/>
                  <a:gd name="csX22" fmla="*/ 0 w 1764179"/>
                  <a:gd name="csY22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0 w 1764179"/>
                  <a:gd name="csY21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0 w 1764179"/>
                  <a:gd name="csY20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0 w 1764179"/>
                  <a:gd name="csY19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311085 w 1764179"/>
                  <a:gd name="csY17" fmla="*/ 2191109 h 2681446"/>
                  <a:gd name="csX18" fmla="*/ 0 w 1764179"/>
                  <a:gd name="csY18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311085 w 1764179"/>
                  <a:gd name="csY16" fmla="*/ 2191109 h 2681446"/>
                  <a:gd name="csX17" fmla="*/ 0 w 1764179"/>
                  <a:gd name="csY17" fmla="*/ 1389831 h 2681446"/>
                  <a:gd name="csX0" fmla="*/ 1746839 w 1764179"/>
                  <a:gd name="csY0" fmla="*/ 2334180 h 2711395"/>
                  <a:gd name="csX1" fmla="*/ 1762911 w 1764179"/>
                  <a:gd name="csY1" fmla="*/ 498932 h 2711395"/>
                  <a:gd name="csX2" fmla="*/ 1622393 w 1764179"/>
                  <a:gd name="csY2" fmla="*/ 335697 h 2711395"/>
                  <a:gd name="csX3" fmla="*/ 1489730 w 1764179"/>
                  <a:gd name="csY3" fmla="*/ 484824 h 2711395"/>
                  <a:gd name="csX4" fmla="*/ 1495687 w 1764179"/>
                  <a:gd name="csY4" fmla="*/ 2270778 h 2711395"/>
                  <a:gd name="csX5" fmla="*/ 1376805 w 1764179"/>
                  <a:gd name="csY5" fmla="*/ 2434012 h 2711395"/>
                  <a:gd name="csX6" fmla="*/ 1225485 w 1764179"/>
                  <a:gd name="csY6" fmla="*/ 2280107 h 2711395"/>
                  <a:gd name="csX7" fmla="*/ 1216058 w 1764179"/>
                  <a:gd name="csY7" fmla="*/ 232002 h 2711395"/>
                  <a:gd name="csX8" fmla="*/ 1077339 w 1764179"/>
                  <a:gd name="csY8" fmla="*/ 91255 h 2711395"/>
                  <a:gd name="csX9" fmla="*/ 933254 w 1764179"/>
                  <a:gd name="csY9" fmla="*/ 231020 h 2711395"/>
                  <a:gd name="csX10" fmla="*/ 943988 w 1764179"/>
                  <a:gd name="csY10" fmla="*/ 1294582 h 2711395"/>
                  <a:gd name="csX11" fmla="*/ 957868 w 1764179"/>
                  <a:gd name="csY11" fmla="*/ 2421410 h 2711395"/>
                  <a:gd name="csX12" fmla="*/ 763571 w 1764179"/>
                  <a:gd name="csY12" fmla="*/ 2522716 h 2711395"/>
                  <a:gd name="csX13" fmla="*/ 716437 w 1764179"/>
                  <a:gd name="csY13" fmla="*/ 147161 h 2711395"/>
                  <a:gd name="csX14" fmla="*/ 509048 w 1764179"/>
                  <a:gd name="csY14" fmla="*/ 467673 h 2711395"/>
                  <a:gd name="csX15" fmla="*/ 311085 w 1764179"/>
                  <a:gd name="csY15" fmla="*/ 2221058 h 2711395"/>
                  <a:gd name="csX16" fmla="*/ 0 w 1764179"/>
                  <a:gd name="csY16" fmla="*/ 1419780 h 2711395"/>
                  <a:gd name="csX0" fmla="*/ 1435754 w 1453094"/>
                  <a:gd name="csY0" fmla="*/ 2334180 h 2711395"/>
                  <a:gd name="csX1" fmla="*/ 1451826 w 1453094"/>
                  <a:gd name="csY1" fmla="*/ 498932 h 2711395"/>
                  <a:gd name="csX2" fmla="*/ 1311308 w 1453094"/>
                  <a:gd name="csY2" fmla="*/ 335697 h 2711395"/>
                  <a:gd name="csX3" fmla="*/ 1178645 w 1453094"/>
                  <a:gd name="csY3" fmla="*/ 484824 h 2711395"/>
                  <a:gd name="csX4" fmla="*/ 1184602 w 1453094"/>
                  <a:gd name="csY4" fmla="*/ 2270778 h 2711395"/>
                  <a:gd name="csX5" fmla="*/ 1065720 w 1453094"/>
                  <a:gd name="csY5" fmla="*/ 2434012 h 2711395"/>
                  <a:gd name="csX6" fmla="*/ 914400 w 1453094"/>
                  <a:gd name="csY6" fmla="*/ 2280107 h 2711395"/>
                  <a:gd name="csX7" fmla="*/ 904973 w 1453094"/>
                  <a:gd name="csY7" fmla="*/ 232002 h 2711395"/>
                  <a:gd name="csX8" fmla="*/ 766254 w 1453094"/>
                  <a:gd name="csY8" fmla="*/ 91255 h 2711395"/>
                  <a:gd name="csX9" fmla="*/ 622169 w 1453094"/>
                  <a:gd name="csY9" fmla="*/ 231020 h 2711395"/>
                  <a:gd name="csX10" fmla="*/ 632903 w 1453094"/>
                  <a:gd name="csY10" fmla="*/ 1294582 h 2711395"/>
                  <a:gd name="csX11" fmla="*/ 646783 w 1453094"/>
                  <a:gd name="csY11" fmla="*/ 2421410 h 2711395"/>
                  <a:gd name="csX12" fmla="*/ 452486 w 1453094"/>
                  <a:gd name="csY12" fmla="*/ 2522716 h 2711395"/>
                  <a:gd name="csX13" fmla="*/ 405352 w 1453094"/>
                  <a:gd name="csY13" fmla="*/ 147161 h 2711395"/>
                  <a:gd name="csX14" fmla="*/ 197963 w 1453094"/>
                  <a:gd name="csY14" fmla="*/ 467673 h 2711395"/>
                  <a:gd name="csX15" fmla="*/ 0 w 1453094"/>
                  <a:gd name="csY15" fmla="*/ 2221058 h 2711395"/>
                  <a:gd name="csX0" fmla="*/ 1237791 w 1255131"/>
                  <a:gd name="csY0" fmla="*/ 2334180 h 2711395"/>
                  <a:gd name="csX1" fmla="*/ 1253863 w 1255131"/>
                  <a:gd name="csY1" fmla="*/ 498932 h 2711395"/>
                  <a:gd name="csX2" fmla="*/ 1113345 w 1255131"/>
                  <a:gd name="csY2" fmla="*/ 335697 h 2711395"/>
                  <a:gd name="csX3" fmla="*/ 980682 w 1255131"/>
                  <a:gd name="csY3" fmla="*/ 484824 h 2711395"/>
                  <a:gd name="csX4" fmla="*/ 986639 w 1255131"/>
                  <a:gd name="csY4" fmla="*/ 2270778 h 2711395"/>
                  <a:gd name="csX5" fmla="*/ 867757 w 1255131"/>
                  <a:gd name="csY5" fmla="*/ 2434012 h 2711395"/>
                  <a:gd name="csX6" fmla="*/ 716437 w 1255131"/>
                  <a:gd name="csY6" fmla="*/ 2280107 h 2711395"/>
                  <a:gd name="csX7" fmla="*/ 707010 w 1255131"/>
                  <a:gd name="csY7" fmla="*/ 232002 h 2711395"/>
                  <a:gd name="csX8" fmla="*/ 568291 w 1255131"/>
                  <a:gd name="csY8" fmla="*/ 91255 h 2711395"/>
                  <a:gd name="csX9" fmla="*/ 424206 w 1255131"/>
                  <a:gd name="csY9" fmla="*/ 231020 h 2711395"/>
                  <a:gd name="csX10" fmla="*/ 434940 w 1255131"/>
                  <a:gd name="csY10" fmla="*/ 1294582 h 2711395"/>
                  <a:gd name="csX11" fmla="*/ 448820 w 1255131"/>
                  <a:gd name="csY11" fmla="*/ 2421410 h 2711395"/>
                  <a:gd name="csX12" fmla="*/ 254523 w 1255131"/>
                  <a:gd name="csY12" fmla="*/ 2522716 h 2711395"/>
                  <a:gd name="csX13" fmla="*/ 207389 w 1255131"/>
                  <a:gd name="csY13" fmla="*/ 147161 h 2711395"/>
                  <a:gd name="csX14" fmla="*/ 0 w 1255131"/>
                  <a:gd name="csY14" fmla="*/ 467673 h 2711395"/>
                  <a:gd name="csX0" fmla="*/ 1030402 w 1047742"/>
                  <a:gd name="csY0" fmla="*/ 2242926 h 2620141"/>
                  <a:gd name="csX1" fmla="*/ 1046474 w 1047742"/>
                  <a:gd name="csY1" fmla="*/ 407678 h 2620141"/>
                  <a:gd name="csX2" fmla="*/ 905956 w 1047742"/>
                  <a:gd name="csY2" fmla="*/ 244443 h 2620141"/>
                  <a:gd name="csX3" fmla="*/ 773293 w 1047742"/>
                  <a:gd name="csY3" fmla="*/ 393570 h 2620141"/>
                  <a:gd name="csX4" fmla="*/ 779250 w 1047742"/>
                  <a:gd name="csY4" fmla="*/ 2179524 h 2620141"/>
                  <a:gd name="csX5" fmla="*/ 660368 w 1047742"/>
                  <a:gd name="csY5" fmla="*/ 2342758 h 2620141"/>
                  <a:gd name="csX6" fmla="*/ 509048 w 1047742"/>
                  <a:gd name="csY6" fmla="*/ 2188853 h 2620141"/>
                  <a:gd name="csX7" fmla="*/ 499621 w 1047742"/>
                  <a:gd name="csY7" fmla="*/ 140748 h 2620141"/>
                  <a:gd name="csX8" fmla="*/ 360902 w 1047742"/>
                  <a:gd name="csY8" fmla="*/ 1 h 2620141"/>
                  <a:gd name="csX9" fmla="*/ 216817 w 1047742"/>
                  <a:gd name="csY9" fmla="*/ 139766 h 2620141"/>
                  <a:gd name="csX10" fmla="*/ 227551 w 1047742"/>
                  <a:gd name="csY10" fmla="*/ 1203328 h 2620141"/>
                  <a:gd name="csX11" fmla="*/ 241431 w 1047742"/>
                  <a:gd name="csY11" fmla="*/ 2330156 h 2620141"/>
                  <a:gd name="csX12" fmla="*/ 47134 w 1047742"/>
                  <a:gd name="csY12" fmla="*/ 2431462 h 2620141"/>
                  <a:gd name="csX13" fmla="*/ 0 w 1047742"/>
                  <a:gd name="csY13" fmla="*/ 55907 h 2620141"/>
                  <a:gd name="csX0" fmla="*/ 983268 w 1000608"/>
                  <a:gd name="csY0" fmla="*/ 2242926 h 2620141"/>
                  <a:gd name="csX1" fmla="*/ 999340 w 1000608"/>
                  <a:gd name="csY1" fmla="*/ 407678 h 2620141"/>
                  <a:gd name="csX2" fmla="*/ 858822 w 1000608"/>
                  <a:gd name="csY2" fmla="*/ 244443 h 2620141"/>
                  <a:gd name="csX3" fmla="*/ 726159 w 1000608"/>
                  <a:gd name="csY3" fmla="*/ 393570 h 2620141"/>
                  <a:gd name="csX4" fmla="*/ 732116 w 1000608"/>
                  <a:gd name="csY4" fmla="*/ 2179524 h 2620141"/>
                  <a:gd name="csX5" fmla="*/ 613234 w 1000608"/>
                  <a:gd name="csY5" fmla="*/ 2342758 h 2620141"/>
                  <a:gd name="csX6" fmla="*/ 461914 w 1000608"/>
                  <a:gd name="csY6" fmla="*/ 2188853 h 2620141"/>
                  <a:gd name="csX7" fmla="*/ 452487 w 1000608"/>
                  <a:gd name="csY7" fmla="*/ 140748 h 2620141"/>
                  <a:gd name="csX8" fmla="*/ 313768 w 1000608"/>
                  <a:gd name="csY8" fmla="*/ 1 h 2620141"/>
                  <a:gd name="csX9" fmla="*/ 169683 w 1000608"/>
                  <a:gd name="csY9" fmla="*/ 139766 h 2620141"/>
                  <a:gd name="csX10" fmla="*/ 180417 w 1000608"/>
                  <a:gd name="csY10" fmla="*/ 1203328 h 2620141"/>
                  <a:gd name="csX11" fmla="*/ 194297 w 1000608"/>
                  <a:gd name="csY11" fmla="*/ 2330156 h 2620141"/>
                  <a:gd name="csX12" fmla="*/ 0 w 1000608"/>
                  <a:gd name="csY12" fmla="*/ 2431462 h 2620141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11" fmla="*/ 24752 w 831063"/>
                  <a:gd name="csY11" fmla="*/ 2330156 h 2342773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0" fmla="*/ 829795 w 829795"/>
                  <a:gd name="csY0" fmla="*/ 407678 h 2342773"/>
                  <a:gd name="csX1" fmla="*/ 689277 w 829795"/>
                  <a:gd name="csY1" fmla="*/ 244443 h 2342773"/>
                  <a:gd name="csX2" fmla="*/ 556614 w 829795"/>
                  <a:gd name="csY2" fmla="*/ 393570 h 2342773"/>
                  <a:gd name="csX3" fmla="*/ 562571 w 829795"/>
                  <a:gd name="csY3" fmla="*/ 2179524 h 2342773"/>
                  <a:gd name="csX4" fmla="*/ 443689 w 829795"/>
                  <a:gd name="csY4" fmla="*/ 2342758 h 2342773"/>
                  <a:gd name="csX5" fmla="*/ 292369 w 829795"/>
                  <a:gd name="csY5" fmla="*/ 2188853 h 2342773"/>
                  <a:gd name="csX6" fmla="*/ 282942 w 829795"/>
                  <a:gd name="csY6" fmla="*/ 140748 h 2342773"/>
                  <a:gd name="csX7" fmla="*/ 144223 w 829795"/>
                  <a:gd name="csY7" fmla="*/ 1 h 2342773"/>
                  <a:gd name="csX8" fmla="*/ 138 w 829795"/>
                  <a:gd name="csY8" fmla="*/ 139766 h 2342773"/>
                  <a:gd name="csX9" fmla="*/ 10872 w 829795"/>
                  <a:gd name="csY9" fmla="*/ 1203328 h 2342773"/>
                  <a:gd name="csX0" fmla="*/ 689277 w 689277"/>
                  <a:gd name="csY0" fmla="*/ 244443 h 2342773"/>
                  <a:gd name="csX1" fmla="*/ 556614 w 689277"/>
                  <a:gd name="csY1" fmla="*/ 393570 h 2342773"/>
                  <a:gd name="csX2" fmla="*/ 562571 w 689277"/>
                  <a:gd name="csY2" fmla="*/ 2179524 h 2342773"/>
                  <a:gd name="csX3" fmla="*/ 443689 w 689277"/>
                  <a:gd name="csY3" fmla="*/ 2342758 h 2342773"/>
                  <a:gd name="csX4" fmla="*/ 292369 w 689277"/>
                  <a:gd name="csY4" fmla="*/ 2188853 h 2342773"/>
                  <a:gd name="csX5" fmla="*/ 282942 w 689277"/>
                  <a:gd name="csY5" fmla="*/ 140748 h 2342773"/>
                  <a:gd name="csX6" fmla="*/ 144223 w 689277"/>
                  <a:gd name="csY6" fmla="*/ 1 h 2342773"/>
                  <a:gd name="csX7" fmla="*/ 138 w 689277"/>
                  <a:gd name="csY7" fmla="*/ 139766 h 2342773"/>
                  <a:gd name="csX8" fmla="*/ 10872 w 689277"/>
                  <a:gd name="csY8" fmla="*/ 1203328 h 2342773"/>
                  <a:gd name="csX0" fmla="*/ 556614 w 562755"/>
                  <a:gd name="csY0" fmla="*/ 393570 h 2342773"/>
                  <a:gd name="csX1" fmla="*/ 562571 w 562755"/>
                  <a:gd name="csY1" fmla="*/ 2179524 h 2342773"/>
                  <a:gd name="csX2" fmla="*/ 443689 w 562755"/>
                  <a:gd name="csY2" fmla="*/ 2342758 h 2342773"/>
                  <a:gd name="csX3" fmla="*/ 292369 w 562755"/>
                  <a:gd name="csY3" fmla="*/ 2188853 h 2342773"/>
                  <a:gd name="csX4" fmla="*/ 282942 w 562755"/>
                  <a:gd name="csY4" fmla="*/ 140748 h 2342773"/>
                  <a:gd name="csX5" fmla="*/ 144223 w 562755"/>
                  <a:gd name="csY5" fmla="*/ 1 h 2342773"/>
                  <a:gd name="csX6" fmla="*/ 138 w 562755"/>
                  <a:gd name="csY6" fmla="*/ 139766 h 2342773"/>
                  <a:gd name="csX7" fmla="*/ 10872 w 562755"/>
                  <a:gd name="csY7" fmla="*/ 1203328 h 2342773"/>
                  <a:gd name="csX0" fmla="*/ 562571 w 562571"/>
                  <a:gd name="csY0" fmla="*/ 2179524 h 2342773"/>
                  <a:gd name="csX1" fmla="*/ 443689 w 562571"/>
                  <a:gd name="csY1" fmla="*/ 2342758 h 2342773"/>
                  <a:gd name="csX2" fmla="*/ 292369 w 562571"/>
                  <a:gd name="csY2" fmla="*/ 2188853 h 2342773"/>
                  <a:gd name="csX3" fmla="*/ 282942 w 562571"/>
                  <a:gd name="csY3" fmla="*/ 140748 h 2342773"/>
                  <a:gd name="csX4" fmla="*/ 144223 w 562571"/>
                  <a:gd name="csY4" fmla="*/ 1 h 2342773"/>
                  <a:gd name="csX5" fmla="*/ 138 w 562571"/>
                  <a:gd name="csY5" fmla="*/ 139766 h 2342773"/>
                  <a:gd name="csX6" fmla="*/ 10872 w 562571"/>
                  <a:gd name="csY6" fmla="*/ 1203328 h 2342773"/>
                  <a:gd name="csX0" fmla="*/ 443689 w 443689"/>
                  <a:gd name="csY0" fmla="*/ 2342758 h 2342758"/>
                  <a:gd name="csX1" fmla="*/ 292369 w 443689"/>
                  <a:gd name="csY1" fmla="*/ 2188853 h 2342758"/>
                  <a:gd name="csX2" fmla="*/ 282942 w 443689"/>
                  <a:gd name="csY2" fmla="*/ 140748 h 2342758"/>
                  <a:gd name="csX3" fmla="*/ 144223 w 443689"/>
                  <a:gd name="csY3" fmla="*/ 1 h 2342758"/>
                  <a:gd name="csX4" fmla="*/ 138 w 443689"/>
                  <a:gd name="csY4" fmla="*/ 139766 h 2342758"/>
                  <a:gd name="csX5" fmla="*/ 10872 w 443689"/>
                  <a:gd name="csY5" fmla="*/ 1203328 h 2342758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10872 w 292369"/>
                  <a:gd name="csY4" fmla="*/ 1203328 h 2188853"/>
                  <a:gd name="csX0" fmla="*/ 292369 w 293371"/>
                  <a:gd name="csY0" fmla="*/ 2188853 h 2188853"/>
                  <a:gd name="csX1" fmla="*/ 284448 w 293371"/>
                  <a:gd name="csY1" fmla="*/ 743651 h 2188853"/>
                  <a:gd name="csX2" fmla="*/ 282942 w 293371"/>
                  <a:gd name="csY2" fmla="*/ 140748 h 2188853"/>
                  <a:gd name="csX3" fmla="*/ 144223 w 293371"/>
                  <a:gd name="csY3" fmla="*/ 1 h 2188853"/>
                  <a:gd name="csX4" fmla="*/ 138 w 293371"/>
                  <a:gd name="csY4" fmla="*/ 139766 h 2188853"/>
                  <a:gd name="csX5" fmla="*/ 10872 w 293371"/>
                  <a:gd name="csY5" fmla="*/ 1203328 h 2188853"/>
                  <a:gd name="csX0" fmla="*/ 284448 w 293371"/>
                  <a:gd name="csY0" fmla="*/ 743651 h 1203328"/>
                  <a:gd name="csX1" fmla="*/ 282942 w 293371"/>
                  <a:gd name="csY1" fmla="*/ 140748 h 1203328"/>
                  <a:gd name="csX2" fmla="*/ 144223 w 293371"/>
                  <a:gd name="csY2" fmla="*/ 1 h 1203328"/>
                  <a:gd name="csX3" fmla="*/ 138 w 293371"/>
                  <a:gd name="csY3" fmla="*/ 139766 h 1203328"/>
                  <a:gd name="csX4" fmla="*/ 10872 w 293371"/>
                  <a:gd name="csY4" fmla="*/ 1203328 h 1203328"/>
                  <a:gd name="csX0" fmla="*/ 284448 w 284448"/>
                  <a:gd name="csY0" fmla="*/ 743651 h 1203328"/>
                  <a:gd name="csX1" fmla="*/ 282942 w 284448"/>
                  <a:gd name="csY1" fmla="*/ 140748 h 1203328"/>
                  <a:gd name="csX2" fmla="*/ 144223 w 284448"/>
                  <a:gd name="csY2" fmla="*/ 1 h 1203328"/>
                  <a:gd name="csX3" fmla="*/ 138 w 284448"/>
                  <a:gd name="csY3" fmla="*/ 139766 h 1203328"/>
                  <a:gd name="csX4" fmla="*/ 10872 w 284448"/>
                  <a:gd name="csY4" fmla="*/ 1203328 h 1203328"/>
                  <a:gd name="csX0" fmla="*/ 284448 w 284448"/>
                  <a:gd name="csY0" fmla="*/ 743651 h 1203328"/>
                  <a:gd name="csX1" fmla="*/ 282942 w 284448"/>
                  <a:gd name="csY1" fmla="*/ 140748 h 1203328"/>
                  <a:gd name="csX2" fmla="*/ 144223 w 284448"/>
                  <a:gd name="csY2" fmla="*/ 1 h 1203328"/>
                  <a:gd name="csX3" fmla="*/ 138 w 284448"/>
                  <a:gd name="csY3" fmla="*/ 139766 h 1203328"/>
                  <a:gd name="csX4" fmla="*/ 10872 w 284448"/>
                  <a:gd name="csY4" fmla="*/ 1203328 h 1203328"/>
                  <a:gd name="csX0" fmla="*/ 284448 w 284448"/>
                  <a:gd name="csY0" fmla="*/ 743651 h 1203328"/>
                  <a:gd name="csX1" fmla="*/ 282942 w 284448"/>
                  <a:gd name="csY1" fmla="*/ 140748 h 1203328"/>
                  <a:gd name="csX2" fmla="*/ 144223 w 284448"/>
                  <a:gd name="csY2" fmla="*/ 1 h 1203328"/>
                  <a:gd name="csX3" fmla="*/ 138 w 284448"/>
                  <a:gd name="csY3" fmla="*/ 139766 h 1203328"/>
                  <a:gd name="csX4" fmla="*/ 10872 w 284448"/>
                  <a:gd name="csY4" fmla="*/ 1203328 h 1203328"/>
                  <a:gd name="csX0" fmla="*/ 284448 w 287725"/>
                  <a:gd name="csY0" fmla="*/ 743651 h 1203328"/>
                  <a:gd name="csX1" fmla="*/ 282942 w 287725"/>
                  <a:gd name="csY1" fmla="*/ 140748 h 1203328"/>
                  <a:gd name="csX2" fmla="*/ 144223 w 287725"/>
                  <a:gd name="csY2" fmla="*/ 1 h 1203328"/>
                  <a:gd name="csX3" fmla="*/ 138 w 287725"/>
                  <a:gd name="csY3" fmla="*/ 139766 h 1203328"/>
                  <a:gd name="csX4" fmla="*/ 10872 w 287725"/>
                  <a:gd name="csY4" fmla="*/ 1203328 h 1203328"/>
                  <a:gd name="csX0" fmla="*/ 274923 w 292337"/>
                  <a:gd name="csY0" fmla="*/ 734126 h 1203328"/>
                  <a:gd name="csX1" fmla="*/ 282942 w 292337"/>
                  <a:gd name="csY1" fmla="*/ 140748 h 1203328"/>
                  <a:gd name="csX2" fmla="*/ 144223 w 292337"/>
                  <a:gd name="csY2" fmla="*/ 1 h 1203328"/>
                  <a:gd name="csX3" fmla="*/ 138 w 292337"/>
                  <a:gd name="csY3" fmla="*/ 139766 h 1203328"/>
                  <a:gd name="csX4" fmla="*/ 10872 w 292337"/>
                  <a:gd name="csY4" fmla="*/ 1203328 h 1203328"/>
                  <a:gd name="csX0" fmla="*/ 274923 w 295712"/>
                  <a:gd name="csY0" fmla="*/ 734126 h 1203328"/>
                  <a:gd name="csX1" fmla="*/ 282942 w 295712"/>
                  <a:gd name="csY1" fmla="*/ 140748 h 1203328"/>
                  <a:gd name="csX2" fmla="*/ 144223 w 295712"/>
                  <a:gd name="csY2" fmla="*/ 1 h 1203328"/>
                  <a:gd name="csX3" fmla="*/ 138 w 295712"/>
                  <a:gd name="csY3" fmla="*/ 139766 h 1203328"/>
                  <a:gd name="csX4" fmla="*/ 10872 w 295712"/>
                  <a:gd name="csY4" fmla="*/ 1203328 h 1203328"/>
                  <a:gd name="csX0" fmla="*/ 274923 w 283186"/>
                  <a:gd name="csY0" fmla="*/ 734126 h 1203328"/>
                  <a:gd name="csX1" fmla="*/ 282942 w 283186"/>
                  <a:gd name="csY1" fmla="*/ 140748 h 1203328"/>
                  <a:gd name="csX2" fmla="*/ 144223 w 283186"/>
                  <a:gd name="csY2" fmla="*/ 1 h 1203328"/>
                  <a:gd name="csX3" fmla="*/ 138 w 283186"/>
                  <a:gd name="csY3" fmla="*/ 139766 h 1203328"/>
                  <a:gd name="csX4" fmla="*/ 10872 w 283186"/>
                  <a:gd name="csY4" fmla="*/ 1203328 h 12033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83186" h="1203328">
                    <a:moveTo>
                      <a:pt x="274923" y="734126"/>
                    </a:moveTo>
                    <a:cubicBezTo>
                      <a:pt x="282877" y="710275"/>
                      <a:pt x="283757" y="169426"/>
                      <a:pt x="282942" y="140748"/>
                    </a:cubicBezTo>
                    <a:cubicBezTo>
                      <a:pt x="282614" y="129196"/>
                      <a:pt x="245957" y="342"/>
                      <a:pt x="144223" y="1"/>
                    </a:cubicBezTo>
                    <a:cubicBezTo>
                      <a:pt x="43209" y="-338"/>
                      <a:pt x="-2868" y="91170"/>
                      <a:pt x="138" y="139766"/>
                    </a:cubicBezTo>
                    <a:cubicBezTo>
                      <a:pt x="3313" y="191096"/>
                      <a:pt x="6770" y="1187513"/>
                      <a:pt x="10872" y="1203328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Figura a mano libera: forma 15">
                <a:extLst>
                  <a:ext uri="{FF2B5EF4-FFF2-40B4-BE49-F238E27FC236}">
                    <a16:creationId xmlns:a16="http://schemas.microsoft.com/office/drawing/2014/main" id="{7B221696-A056-CF9D-0410-E8C16267B1E5}"/>
                  </a:ext>
                </a:extLst>
              </p:cNvPr>
              <p:cNvSpPr/>
              <p:nvPr/>
            </p:nvSpPr>
            <p:spPr>
              <a:xfrm>
                <a:off x="6453844" y="3227542"/>
                <a:ext cx="289856" cy="925394"/>
              </a:xfrm>
              <a:custGeom>
                <a:avLst/>
                <a:gdLst>
                  <a:gd name="csX0" fmla="*/ 1982709 w 1992839"/>
                  <a:gd name="csY0" fmla="*/ 2325387 h 2784588"/>
                  <a:gd name="csX1" fmla="*/ 1963856 w 1992839"/>
                  <a:gd name="csY1" fmla="*/ 506014 h 2784588"/>
                  <a:gd name="csX2" fmla="*/ 1737613 w 1992839"/>
                  <a:gd name="csY2" fmla="*/ 326904 h 2784588"/>
                  <a:gd name="csX3" fmla="*/ 1671625 w 1992839"/>
                  <a:gd name="csY3" fmla="*/ 336331 h 2784588"/>
                  <a:gd name="csX4" fmla="*/ 1709332 w 1992839"/>
                  <a:gd name="csY4" fmla="*/ 2315960 h 2784588"/>
                  <a:gd name="csX5" fmla="*/ 1539650 w 1992839"/>
                  <a:gd name="csY5" fmla="*/ 2495069 h 2784588"/>
                  <a:gd name="csX6" fmla="*/ 1435955 w 1992839"/>
                  <a:gd name="csY6" fmla="*/ 2334814 h 2784588"/>
                  <a:gd name="csX7" fmla="*/ 1426528 w 1992839"/>
                  <a:gd name="csY7" fmla="*/ 223209 h 2784588"/>
                  <a:gd name="csX8" fmla="*/ 1143724 w 1992839"/>
                  <a:gd name="csY8" fmla="*/ 317477 h 2784588"/>
                  <a:gd name="csX9" fmla="*/ 1219138 w 1992839"/>
                  <a:gd name="csY9" fmla="*/ 2485642 h 2784588"/>
                  <a:gd name="csX10" fmla="*/ 974041 w 1992839"/>
                  <a:gd name="csY10" fmla="*/ 2513923 h 2784588"/>
                  <a:gd name="csX11" fmla="*/ 926907 w 1992839"/>
                  <a:gd name="csY11" fmla="*/ 138368 h 2784588"/>
                  <a:gd name="csX12" fmla="*/ 719518 w 1992839"/>
                  <a:gd name="csY12" fmla="*/ 458880 h 2784588"/>
                  <a:gd name="csX13" fmla="*/ 757225 w 1992839"/>
                  <a:gd name="csY13" fmla="*/ 1109329 h 2784588"/>
                  <a:gd name="csX14" fmla="*/ 804359 w 1992839"/>
                  <a:gd name="csY14" fmla="*/ 2400801 h 2784588"/>
                  <a:gd name="csX15" fmla="*/ 615823 w 1992839"/>
                  <a:gd name="csY15" fmla="*/ 2438508 h 2784588"/>
                  <a:gd name="csX16" fmla="*/ 521555 w 1992839"/>
                  <a:gd name="csY16" fmla="*/ 2212265 h 2784588"/>
                  <a:gd name="csX17" fmla="*/ 493274 w 1992839"/>
                  <a:gd name="csY17" fmla="*/ 440026 h 2784588"/>
                  <a:gd name="csX18" fmla="*/ 464994 w 1992839"/>
                  <a:gd name="csY18" fmla="*/ 317477 h 2784588"/>
                  <a:gd name="csX19" fmla="*/ 323592 w 1992839"/>
                  <a:gd name="csY19" fmla="*/ 383465 h 2784588"/>
                  <a:gd name="csX20" fmla="*/ 238751 w 1992839"/>
                  <a:gd name="csY20" fmla="*/ 628562 h 2784588"/>
                  <a:gd name="csX21" fmla="*/ 210470 w 1992839"/>
                  <a:gd name="csY21" fmla="*/ 1410987 h 2784588"/>
                  <a:gd name="csX22" fmla="*/ 248178 w 1992839"/>
                  <a:gd name="csY22" fmla="*/ 1891754 h 2784588"/>
                  <a:gd name="csX23" fmla="*/ 248178 w 1992839"/>
                  <a:gd name="csY23" fmla="*/ 2042583 h 2784588"/>
                  <a:gd name="csX24" fmla="*/ 59641 w 1992839"/>
                  <a:gd name="csY24" fmla="*/ 1967168 h 2784588"/>
                  <a:gd name="csX25" fmla="*/ 3081 w 1992839"/>
                  <a:gd name="csY25" fmla="*/ 1797486 h 2784588"/>
                  <a:gd name="csX26" fmla="*/ 12507 w 1992839"/>
                  <a:gd name="csY26" fmla="*/ 138368 h 2784588"/>
                  <a:gd name="csX0" fmla="*/ 1957309 w 1980887"/>
                  <a:gd name="csY0" fmla="*/ 2325387 h 2784588"/>
                  <a:gd name="csX1" fmla="*/ 1963856 w 1980887"/>
                  <a:gd name="csY1" fmla="*/ 506014 h 2784588"/>
                  <a:gd name="csX2" fmla="*/ 1737613 w 1980887"/>
                  <a:gd name="csY2" fmla="*/ 326904 h 2784588"/>
                  <a:gd name="csX3" fmla="*/ 1671625 w 1980887"/>
                  <a:gd name="csY3" fmla="*/ 336331 h 2784588"/>
                  <a:gd name="csX4" fmla="*/ 1709332 w 1980887"/>
                  <a:gd name="csY4" fmla="*/ 2315960 h 2784588"/>
                  <a:gd name="csX5" fmla="*/ 1539650 w 1980887"/>
                  <a:gd name="csY5" fmla="*/ 2495069 h 2784588"/>
                  <a:gd name="csX6" fmla="*/ 1435955 w 1980887"/>
                  <a:gd name="csY6" fmla="*/ 2334814 h 2784588"/>
                  <a:gd name="csX7" fmla="*/ 1426528 w 1980887"/>
                  <a:gd name="csY7" fmla="*/ 223209 h 2784588"/>
                  <a:gd name="csX8" fmla="*/ 1143724 w 1980887"/>
                  <a:gd name="csY8" fmla="*/ 317477 h 2784588"/>
                  <a:gd name="csX9" fmla="*/ 1219138 w 1980887"/>
                  <a:gd name="csY9" fmla="*/ 2485642 h 2784588"/>
                  <a:gd name="csX10" fmla="*/ 974041 w 1980887"/>
                  <a:gd name="csY10" fmla="*/ 2513923 h 2784588"/>
                  <a:gd name="csX11" fmla="*/ 926907 w 1980887"/>
                  <a:gd name="csY11" fmla="*/ 138368 h 2784588"/>
                  <a:gd name="csX12" fmla="*/ 719518 w 1980887"/>
                  <a:gd name="csY12" fmla="*/ 458880 h 2784588"/>
                  <a:gd name="csX13" fmla="*/ 757225 w 1980887"/>
                  <a:gd name="csY13" fmla="*/ 1109329 h 2784588"/>
                  <a:gd name="csX14" fmla="*/ 804359 w 1980887"/>
                  <a:gd name="csY14" fmla="*/ 2400801 h 2784588"/>
                  <a:gd name="csX15" fmla="*/ 615823 w 1980887"/>
                  <a:gd name="csY15" fmla="*/ 2438508 h 2784588"/>
                  <a:gd name="csX16" fmla="*/ 521555 w 1980887"/>
                  <a:gd name="csY16" fmla="*/ 2212265 h 2784588"/>
                  <a:gd name="csX17" fmla="*/ 493274 w 1980887"/>
                  <a:gd name="csY17" fmla="*/ 440026 h 2784588"/>
                  <a:gd name="csX18" fmla="*/ 464994 w 1980887"/>
                  <a:gd name="csY18" fmla="*/ 317477 h 2784588"/>
                  <a:gd name="csX19" fmla="*/ 323592 w 1980887"/>
                  <a:gd name="csY19" fmla="*/ 383465 h 2784588"/>
                  <a:gd name="csX20" fmla="*/ 238751 w 1980887"/>
                  <a:gd name="csY20" fmla="*/ 628562 h 2784588"/>
                  <a:gd name="csX21" fmla="*/ 210470 w 1980887"/>
                  <a:gd name="csY21" fmla="*/ 1410987 h 2784588"/>
                  <a:gd name="csX22" fmla="*/ 248178 w 1980887"/>
                  <a:gd name="csY22" fmla="*/ 1891754 h 2784588"/>
                  <a:gd name="csX23" fmla="*/ 248178 w 1980887"/>
                  <a:gd name="csY23" fmla="*/ 2042583 h 2784588"/>
                  <a:gd name="csX24" fmla="*/ 59641 w 1980887"/>
                  <a:gd name="csY24" fmla="*/ 1967168 h 2784588"/>
                  <a:gd name="csX25" fmla="*/ 3081 w 1980887"/>
                  <a:gd name="csY25" fmla="*/ 1797486 h 2784588"/>
                  <a:gd name="csX26" fmla="*/ 12507 w 1980887"/>
                  <a:gd name="csY26" fmla="*/ 138368 h 2784588"/>
                  <a:gd name="csX0" fmla="*/ 1957309 w 1983236"/>
                  <a:gd name="csY0" fmla="*/ 2325387 h 2784588"/>
                  <a:gd name="csX1" fmla="*/ 1967031 w 1983236"/>
                  <a:gd name="csY1" fmla="*/ 553639 h 2784588"/>
                  <a:gd name="csX2" fmla="*/ 1737613 w 1983236"/>
                  <a:gd name="csY2" fmla="*/ 326904 h 2784588"/>
                  <a:gd name="csX3" fmla="*/ 1671625 w 1983236"/>
                  <a:gd name="csY3" fmla="*/ 336331 h 2784588"/>
                  <a:gd name="csX4" fmla="*/ 1709332 w 1983236"/>
                  <a:gd name="csY4" fmla="*/ 2315960 h 2784588"/>
                  <a:gd name="csX5" fmla="*/ 1539650 w 1983236"/>
                  <a:gd name="csY5" fmla="*/ 2495069 h 2784588"/>
                  <a:gd name="csX6" fmla="*/ 1435955 w 1983236"/>
                  <a:gd name="csY6" fmla="*/ 2334814 h 2784588"/>
                  <a:gd name="csX7" fmla="*/ 1426528 w 1983236"/>
                  <a:gd name="csY7" fmla="*/ 223209 h 2784588"/>
                  <a:gd name="csX8" fmla="*/ 1143724 w 1983236"/>
                  <a:gd name="csY8" fmla="*/ 317477 h 2784588"/>
                  <a:gd name="csX9" fmla="*/ 1219138 w 1983236"/>
                  <a:gd name="csY9" fmla="*/ 2485642 h 2784588"/>
                  <a:gd name="csX10" fmla="*/ 974041 w 1983236"/>
                  <a:gd name="csY10" fmla="*/ 2513923 h 2784588"/>
                  <a:gd name="csX11" fmla="*/ 926907 w 1983236"/>
                  <a:gd name="csY11" fmla="*/ 138368 h 2784588"/>
                  <a:gd name="csX12" fmla="*/ 719518 w 1983236"/>
                  <a:gd name="csY12" fmla="*/ 458880 h 2784588"/>
                  <a:gd name="csX13" fmla="*/ 757225 w 1983236"/>
                  <a:gd name="csY13" fmla="*/ 1109329 h 2784588"/>
                  <a:gd name="csX14" fmla="*/ 804359 w 1983236"/>
                  <a:gd name="csY14" fmla="*/ 2400801 h 2784588"/>
                  <a:gd name="csX15" fmla="*/ 615823 w 1983236"/>
                  <a:gd name="csY15" fmla="*/ 2438508 h 2784588"/>
                  <a:gd name="csX16" fmla="*/ 521555 w 1983236"/>
                  <a:gd name="csY16" fmla="*/ 2212265 h 2784588"/>
                  <a:gd name="csX17" fmla="*/ 493274 w 1983236"/>
                  <a:gd name="csY17" fmla="*/ 440026 h 2784588"/>
                  <a:gd name="csX18" fmla="*/ 464994 w 1983236"/>
                  <a:gd name="csY18" fmla="*/ 317477 h 2784588"/>
                  <a:gd name="csX19" fmla="*/ 323592 w 1983236"/>
                  <a:gd name="csY19" fmla="*/ 383465 h 2784588"/>
                  <a:gd name="csX20" fmla="*/ 238751 w 1983236"/>
                  <a:gd name="csY20" fmla="*/ 628562 h 2784588"/>
                  <a:gd name="csX21" fmla="*/ 210470 w 1983236"/>
                  <a:gd name="csY21" fmla="*/ 1410987 h 2784588"/>
                  <a:gd name="csX22" fmla="*/ 248178 w 1983236"/>
                  <a:gd name="csY22" fmla="*/ 1891754 h 2784588"/>
                  <a:gd name="csX23" fmla="*/ 248178 w 1983236"/>
                  <a:gd name="csY23" fmla="*/ 2042583 h 2784588"/>
                  <a:gd name="csX24" fmla="*/ 59641 w 1983236"/>
                  <a:gd name="csY24" fmla="*/ 1967168 h 2784588"/>
                  <a:gd name="csX25" fmla="*/ 3081 w 1983236"/>
                  <a:gd name="csY25" fmla="*/ 1797486 h 2784588"/>
                  <a:gd name="csX26" fmla="*/ 12507 w 1983236"/>
                  <a:gd name="csY26" fmla="*/ 138368 h 2784588"/>
                  <a:gd name="csX0" fmla="*/ 1957309 w 1967268"/>
                  <a:gd name="csY0" fmla="*/ 2325387 h 2784588"/>
                  <a:gd name="csX1" fmla="*/ 1967031 w 1967268"/>
                  <a:gd name="csY1" fmla="*/ 553639 h 2784588"/>
                  <a:gd name="csX2" fmla="*/ 1737613 w 1967268"/>
                  <a:gd name="csY2" fmla="*/ 326904 h 2784588"/>
                  <a:gd name="csX3" fmla="*/ 1671625 w 1967268"/>
                  <a:gd name="csY3" fmla="*/ 336331 h 2784588"/>
                  <a:gd name="csX4" fmla="*/ 1709332 w 1967268"/>
                  <a:gd name="csY4" fmla="*/ 2315960 h 2784588"/>
                  <a:gd name="csX5" fmla="*/ 1539650 w 1967268"/>
                  <a:gd name="csY5" fmla="*/ 2495069 h 2784588"/>
                  <a:gd name="csX6" fmla="*/ 1435955 w 1967268"/>
                  <a:gd name="csY6" fmla="*/ 2334814 h 2784588"/>
                  <a:gd name="csX7" fmla="*/ 1426528 w 1967268"/>
                  <a:gd name="csY7" fmla="*/ 223209 h 2784588"/>
                  <a:gd name="csX8" fmla="*/ 1143724 w 1967268"/>
                  <a:gd name="csY8" fmla="*/ 317477 h 2784588"/>
                  <a:gd name="csX9" fmla="*/ 1219138 w 1967268"/>
                  <a:gd name="csY9" fmla="*/ 2485642 h 2784588"/>
                  <a:gd name="csX10" fmla="*/ 974041 w 1967268"/>
                  <a:gd name="csY10" fmla="*/ 2513923 h 2784588"/>
                  <a:gd name="csX11" fmla="*/ 926907 w 1967268"/>
                  <a:gd name="csY11" fmla="*/ 138368 h 2784588"/>
                  <a:gd name="csX12" fmla="*/ 719518 w 1967268"/>
                  <a:gd name="csY12" fmla="*/ 458880 h 2784588"/>
                  <a:gd name="csX13" fmla="*/ 757225 w 1967268"/>
                  <a:gd name="csY13" fmla="*/ 1109329 h 2784588"/>
                  <a:gd name="csX14" fmla="*/ 804359 w 1967268"/>
                  <a:gd name="csY14" fmla="*/ 2400801 h 2784588"/>
                  <a:gd name="csX15" fmla="*/ 615823 w 1967268"/>
                  <a:gd name="csY15" fmla="*/ 2438508 h 2784588"/>
                  <a:gd name="csX16" fmla="*/ 521555 w 1967268"/>
                  <a:gd name="csY16" fmla="*/ 2212265 h 2784588"/>
                  <a:gd name="csX17" fmla="*/ 493274 w 1967268"/>
                  <a:gd name="csY17" fmla="*/ 440026 h 2784588"/>
                  <a:gd name="csX18" fmla="*/ 464994 w 1967268"/>
                  <a:gd name="csY18" fmla="*/ 317477 h 2784588"/>
                  <a:gd name="csX19" fmla="*/ 323592 w 1967268"/>
                  <a:gd name="csY19" fmla="*/ 383465 h 2784588"/>
                  <a:gd name="csX20" fmla="*/ 238751 w 1967268"/>
                  <a:gd name="csY20" fmla="*/ 628562 h 2784588"/>
                  <a:gd name="csX21" fmla="*/ 210470 w 1967268"/>
                  <a:gd name="csY21" fmla="*/ 1410987 h 2784588"/>
                  <a:gd name="csX22" fmla="*/ 248178 w 1967268"/>
                  <a:gd name="csY22" fmla="*/ 1891754 h 2784588"/>
                  <a:gd name="csX23" fmla="*/ 248178 w 1967268"/>
                  <a:gd name="csY23" fmla="*/ 2042583 h 2784588"/>
                  <a:gd name="csX24" fmla="*/ 59641 w 1967268"/>
                  <a:gd name="csY24" fmla="*/ 1967168 h 2784588"/>
                  <a:gd name="csX25" fmla="*/ 3081 w 1967268"/>
                  <a:gd name="csY25" fmla="*/ 1797486 h 2784588"/>
                  <a:gd name="csX26" fmla="*/ 12507 w 1967268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9332 w 1967262"/>
                  <a:gd name="csY4" fmla="*/ 2315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12507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69855"/>
                  <a:gd name="csY0" fmla="*/ 2325387 h 2784588"/>
                  <a:gd name="csX1" fmla="*/ 1967031 w 1969855"/>
                  <a:gd name="csY1" fmla="*/ 553639 h 2784588"/>
                  <a:gd name="csX2" fmla="*/ 1823338 w 1969855"/>
                  <a:gd name="csY2" fmla="*/ 326904 h 2784588"/>
                  <a:gd name="csX3" fmla="*/ 1703375 w 1969855"/>
                  <a:gd name="csY3" fmla="*/ 530006 h 2784588"/>
                  <a:gd name="csX4" fmla="*/ 1702982 w 1969855"/>
                  <a:gd name="csY4" fmla="*/ 2188960 h 2784588"/>
                  <a:gd name="csX5" fmla="*/ 1539650 w 1969855"/>
                  <a:gd name="csY5" fmla="*/ 2495069 h 2784588"/>
                  <a:gd name="csX6" fmla="*/ 1435955 w 1969855"/>
                  <a:gd name="csY6" fmla="*/ 2334814 h 2784588"/>
                  <a:gd name="csX7" fmla="*/ 1426528 w 1969855"/>
                  <a:gd name="csY7" fmla="*/ 223209 h 2784588"/>
                  <a:gd name="csX8" fmla="*/ 1143724 w 1969855"/>
                  <a:gd name="csY8" fmla="*/ 317477 h 2784588"/>
                  <a:gd name="csX9" fmla="*/ 1219138 w 1969855"/>
                  <a:gd name="csY9" fmla="*/ 2485642 h 2784588"/>
                  <a:gd name="csX10" fmla="*/ 974041 w 1969855"/>
                  <a:gd name="csY10" fmla="*/ 2513923 h 2784588"/>
                  <a:gd name="csX11" fmla="*/ 926907 w 1969855"/>
                  <a:gd name="csY11" fmla="*/ 138368 h 2784588"/>
                  <a:gd name="csX12" fmla="*/ 719518 w 1969855"/>
                  <a:gd name="csY12" fmla="*/ 458880 h 2784588"/>
                  <a:gd name="csX13" fmla="*/ 757225 w 1969855"/>
                  <a:gd name="csY13" fmla="*/ 1109329 h 2784588"/>
                  <a:gd name="csX14" fmla="*/ 804359 w 1969855"/>
                  <a:gd name="csY14" fmla="*/ 2400801 h 2784588"/>
                  <a:gd name="csX15" fmla="*/ 615823 w 1969855"/>
                  <a:gd name="csY15" fmla="*/ 2438508 h 2784588"/>
                  <a:gd name="csX16" fmla="*/ 521555 w 1969855"/>
                  <a:gd name="csY16" fmla="*/ 2212265 h 2784588"/>
                  <a:gd name="csX17" fmla="*/ 493274 w 1969855"/>
                  <a:gd name="csY17" fmla="*/ 440026 h 2784588"/>
                  <a:gd name="csX18" fmla="*/ 464994 w 1969855"/>
                  <a:gd name="csY18" fmla="*/ 317477 h 2784588"/>
                  <a:gd name="csX19" fmla="*/ 323592 w 1969855"/>
                  <a:gd name="csY19" fmla="*/ 383465 h 2784588"/>
                  <a:gd name="csX20" fmla="*/ 238751 w 1969855"/>
                  <a:gd name="csY20" fmla="*/ 628562 h 2784588"/>
                  <a:gd name="csX21" fmla="*/ 210470 w 1969855"/>
                  <a:gd name="csY21" fmla="*/ 1410987 h 2784588"/>
                  <a:gd name="csX22" fmla="*/ 248178 w 1969855"/>
                  <a:gd name="csY22" fmla="*/ 1891754 h 2784588"/>
                  <a:gd name="csX23" fmla="*/ 248178 w 1969855"/>
                  <a:gd name="csY23" fmla="*/ 2042583 h 2784588"/>
                  <a:gd name="csX24" fmla="*/ 59641 w 1969855"/>
                  <a:gd name="csY24" fmla="*/ 1967168 h 2784588"/>
                  <a:gd name="csX25" fmla="*/ 3081 w 1969855"/>
                  <a:gd name="csY25" fmla="*/ 1797486 h 2784588"/>
                  <a:gd name="csX26" fmla="*/ 12507 w 1969855"/>
                  <a:gd name="csY26" fmla="*/ 138368 h 2784588"/>
                  <a:gd name="csX0" fmla="*/ 1957309 w 1967115"/>
                  <a:gd name="csY0" fmla="*/ 2325387 h 2784588"/>
                  <a:gd name="csX1" fmla="*/ 1967031 w 1967115"/>
                  <a:gd name="csY1" fmla="*/ 553639 h 2784588"/>
                  <a:gd name="csX2" fmla="*/ 1823338 w 1967115"/>
                  <a:gd name="csY2" fmla="*/ 326904 h 2784588"/>
                  <a:gd name="csX3" fmla="*/ 1703375 w 1967115"/>
                  <a:gd name="csY3" fmla="*/ 530006 h 2784588"/>
                  <a:gd name="csX4" fmla="*/ 1702982 w 1967115"/>
                  <a:gd name="csY4" fmla="*/ 2188960 h 2784588"/>
                  <a:gd name="csX5" fmla="*/ 1539650 w 1967115"/>
                  <a:gd name="csY5" fmla="*/ 2495069 h 2784588"/>
                  <a:gd name="csX6" fmla="*/ 1435955 w 1967115"/>
                  <a:gd name="csY6" fmla="*/ 2334814 h 2784588"/>
                  <a:gd name="csX7" fmla="*/ 1426528 w 1967115"/>
                  <a:gd name="csY7" fmla="*/ 223209 h 2784588"/>
                  <a:gd name="csX8" fmla="*/ 1143724 w 1967115"/>
                  <a:gd name="csY8" fmla="*/ 317477 h 2784588"/>
                  <a:gd name="csX9" fmla="*/ 1219138 w 1967115"/>
                  <a:gd name="csY9" fmla="*/ 2485642 h 2784588"/>
                  <a:gd name="csX10" fmla="*/ 974041 w 1967115"/>
                  <a:gd name="csY10" fmla="*/ 2513923 h 2784588"/>
                  <a:gd name="csX11" fmla="*/ 926907 w 1967115"/>
                  <a:gd name="csY11" fmla="*/ 138368 h 2784588"/>
                  <a:gd name="csX12" fmla="*/ 719518 w 1967115"/>
                  <a:gd name="csY12" fmla="*/ 458880 h 2784588"/>
                  <a:gd name="csX13" fmla="*/ 757225 w 1967115"/>
                  <a:gd name="csY13" fmla="*/ 1109329 h 2784588"/>
                  <a:gd name="csX14" fmla="*/ 804359 w 1967115"/>
                  <a:gd name="csY14" fmla="*/ 2400801 h 2784588"/>
                  <a:gd name="csX15" fmla="*/ 615823 w 1967115"/>
                  <a:gd name="csY15" fmla="*/ 2438508 h 2784588"/>
                  <a:gd name="csX16" fmla="*/ 521555 w 1967115"/>
                  <a:gd name="csY16" fmla="*/ 2212265 h 2784588"/>
                  <a:gd name="csX17" fmla="*/ 493274 w 1967115"/>
                  <a:gd name="csY17" fmla="*/ 440026 h 2784588"/>
                  <a:gd name="csX18" fmla="*/ 464994 w 1967115"/>
                  <a:gd name="csY18" fmla="*/ 317477 h 2784588"/>
                  <a:gd name="csX19" fmla="*/ 323592 w 1967115"/>
                  <a:gd name="csY19" fmla="*/ 383465 h 2784588"/>
                  <a:gd name="csX20" fmla="*/ 238751 w 1967115"/>
                  <a:gd name="csY20" fmla="*/ 628562 h 2784588"/>
                  <a:gd name="csX21" fmla="*/ 210470 w 1967115"/>
                  <a:gd name="csY21" fmla="*/ 1410987 h 2784588"/>
                  <a:gd name="csX22" fmla="*/ 248178 w 1967115"/>
                  <a:gd name="csY22" fmla="*/ 1891754 h 2784588"/>
                  <a:gd name="csX23" fmla="*/ 248178 w 1967115"/>
                  <a:gd name="csY23" fmla="*/ 2042583 h 2784588"/>
                  <a:gd name="csX24" fmla="*/ 59641 w 1967115"/>
                  <a:gd name="csY24" fmla="*/ 1967168 h 2784588"/>
                  <a:gd name="csX25" fmla="*/ 3081 w 1967115"/>
                  <a:gd name="csY25" fmla="*/ 1797486 h 2784588"/>
                  <a:gd name="csX26" fmla="*/ 12507 w 1967115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3375 w 1973382"/>
                  <a:gd name="csY3" fmla="*/ 530006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73639"/>
                  <a:gd name="csY0" fmla="*/ 2325387 h 2784588"/>
                  <a:gd name="csX1" fmla="*/ 1973381 w 1973639"/>
                  <a:gd name="csY1" fmla="*/ 490139 h 2784588"/>
                  <a:gd name="csX2" fmla="*/ 1832863 w 1973639"/>
                  <a:gd name="csY2" fmla="*/ 326904 h 2784588"/>
                  <a:gd name="csX3" fmla="*/ 1700200 w 1973639"/>
                  <a:gd name="csY3" fmla="*/ 476031 h 2784588"/>
                  <a:gd name="csX4" fmla="*/ 1715682 w 1973639"/>
                  <a:gd name="csY4" fmla="*/ 2176260 h 2784588"/>
                  <a:gd name="csX5" fmla="*/ 1539650 w 1973639"/>
                  <a:gd name="csY5" fmla="*/ 2495069 h 2784588"/>
                  <a:gd name="csX6" fmla="*/ 1435955 w 1973639"/>
                  <a:gd name="csY6" fmla="*/ 2334814 h 2784588"/>
                  <a:gd name="csX7" fmla="*/ 1426528 w 1973639"/>
                  <a:gd name="csY7" fmla="*/ 223209 h 2784588"/>
                  <a:gd name="csX8" fmla="*/ 1143724 w 1973639"/>
                  <a:gd name="csY8" fmla="*/ 317477 h 2784588"/>
                  <a:gd name="csX9" fmla="*/ 1219138 w 1973639"/>
                  <a:gd name="csY9" fmla="*/ 2485642 h 2784588"/>
                  <a:gd name="csX10" fmla="*/ 974041 w 1973639"/>
                  <a:gd name="csY10" fmla="*/ 2513923 h 2784588"/>
                  <a:gd name="csX11" fmla="*/ 926907 w 1973639"/>
                  <a:gd name="csY11" fmla="*/ 138368 h 2784588"/>
                  <a:gd name="csX12" fmla="*/ 719518 w 1973639"/>
                  <a:gd name="csY12" fmla="*/ 458880 h 2784588"/>
                  <a:gd name="csX13" fmla="*/ 757225 w 1973639"/>
                  <a:gd name="csY13" fmla="*/ 1109329 h 2784588"/>
                  <a:gd name="csX14" fmla="*/ 804359 w 1973639"/>
                  <a:gd name="csY14" fmla="*/ 2400801 h 2784588"/>
                  <a:gd name="csX15" fmla="*/ 615823 w 1973639"/>
                  <a:gd name="csY15" fmla="*/ 2438508 h 2784588"/>
                  <a:gd name="csX16" fmla="*/ 521555 w 1973639"/>
                  <a:gd name="csY16" fmla="*/ 2212265 h 2784588"/>
                  <a:gd name="csX17" fmla="*/ 493274 w 1973639"/>
                  <a:gd name="csY17" fmla="*/ 440026 h 2784588"/>
                  <a:gd name="csX18" fmla="*/ 464994 w 1973639"/>
                  <a:gd name="csY18" fmla="*/ 317477 h 2784588"/>
                  <a:gd name="csX19" fmla="*/ 323592 w 1973639"/>
                  <a:gd name="csY19" fmla="*/ 383465 h 2784588"/>
                  <a:gd name="csX20" fmla="*/ 238751 w 1973639"/>
                  <a:gd name="csY20" fmla="*/ 628562 h 2784588"/>
                  <a:gd name="csX21" fmla="*/ 210470 w 1973639"/>
                  <a:gd name="csY21" fmla="*/ 1410987 h 2784588"/>
                  <a:gd name="csX22" fmla="*/ 248178 w 1973639"/>
                  <a:gd name="csY22" fmla="*/ 1891754 h 2784588"/>
                  <a:gd name="csX23" fmla="*/ 248178 w 1973639"/>
                  <a:gd name="csY23" fmla="*/ 2042583 h 2784588"/>
                  <a:gd name="csX24" fmla="*/ 59641 w 1973639"/>
                  <a:gd name="csY24" fmla="*/ 1967168 h 2784588"/>
                  <a:gd name="csX25" fmla="*/ 3081 w 1973639"/>
                  <a:gd name="csY25" fmla="*/ 1797486 h 2784588"/>
                  <a:gd name="csX26" fmla="*/ 12507 w 1973639"/>
                  <a:gd name="csY26" fmla="*/ 138368 h 2784588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1459 w 1973639"/>
                  <a:gd name="csY8" fmla="*/ 11845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7809 w 1973639"/>
                  <a:gd name="csY8" fmla="*/ 6130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17154 h 2751342"/>
                  <a:gd name="csX1" fmla="*/ 1973381 w 1973639"/>
                  <a:gd name="csY1" fmla="*/ 481906 h 2751342"/>
                  <a:gd name="csX2" fmla="*/ 1832863 w 1973639"/>
                  <a:gd name="csY2" fmla="*/ 318671 h 2751342"/>
                  <a:gd name="csX3" fmla="*/ 1700200 w 1973639"/>
                  <a:gd name="csY3" fmla="*/ 467798 h 2751342"/>
                  <a:gd name="csX4" fmla="*/ 1712507 w 1973639"/>
                  <a:gd name="csY4" fmla="*/ 2237877 h 2751342"/>
                  <a:gd name="csX5" fmla="*/ 1590450 w 1973639"/>
                  <a:gd name="csY5" fmla="*/ 2429686 h 2751342"/>
                  <a:gd name="csX6" fmla="*/ 1435955 w 1973639"/>
                  <a:gd name="csY6" fmla="*/ 2263081 h 2751342"/>
                  <a:gd name="csX7" fmla="*/ 1426528 w 1973639"/>
                  <a:gd name="csY7" fmla="*/ 214976 h 2751342"/>
                  <a:gd name="csX8" fmla="*/ 1287809 w 1973639"/>
                  <a:gd name="csY8" fmla="*/ 74229 h 2751342"/>
                  <a:gd name="csX9" fmla="*/ 1143724 w 1973639"/>
                  <a:gd name="csY9" fmla="*/ 213994 h 2751342"/>
                  <a:gd name="csX10" fmla="*/ 1142938 w 1973639"/>
                  <a:gd name="csY10" fmla="*/ 2417084 h 2751342"/>
                  <a:gd name="csX11" fmla="*/ 974041 w 1973639"/>
                  <a:gd name="csY11" fmla="*/ 2505690 h 2751342"/>
                  <a:gd name="csX12" fmla="*/ 926907 w 1973639"/>
                  <a:gd name="csY12" fmla="*/ 130135 h 2751342"/>
                  <a:gd name="csX13" fmla="*/ 719518 w 1973639"/>
                  <a:gd name="csY13" fmla="*/ 450647 h 2751342"/>
                  <a:gd name="csX14" fmla="*/ 757225 w 1973639"/>
                  <a:gd name="csY14" fmla="*/ 1101096 h 2751342"/>
                  <a:gd name="csX15" fmla="*/ 804359 w 1973639"/>
                  <a:gd name="csY15" fmla="*/ 2392568 h 2751342"/>
                  <a:gd name="csX16" fmla="*/ 615823 w 1973639"/>
                  <a:gd name="csY16" fmla="*/ 2430275 h 2751342"/>
                  <a:gd name="csX17" fmla="*/ 521555 w 1973639"/>
                  <a:gd name="csY17" fmla="*/ 2204032 h 2751342"/>
                  <a:gd name="csX18" fmla="*/ 493274 w 1973639"/>
                  <a:gd name="csY18" fmla="*/ 431793 h 2751342"/>
                  <a:gd name="csX19" fmla="*/ 464994 w 1973639"/>
                  <a:gd name="csY19" fmla="*/ 309244 h 2751342"/>
                  <a:gd name="csX20" fmla="*/ 323592 w 1973639"/>
                  <a:gd name="csY20" fmla="*/ 375232 h 2751342"/>
                  <a:gd name="csX21" fmla="*/ 238751 w 1973639"/>
                  <a:gd name="csY21" fmla="*/ 620329 h 2751342"/>
                  <a:gd name="csX22" fmla="*/ 210470 w 1973639"/>
                  <a:gd name="csY22" fmla="*/ 1402754 h 2751342"/>
                  <a:gd name="csX23" fmla="*/ 248178 w 1973639"/>
                  <a:gd name="csY23" fmla="*/ 1883521 h 2751342"/>
                  <a:gd name="csX24" fmla="*/ 248178 w 1973639"/>
                  <a:gd name="csY24" fmla="*/ 2034350 h 2751342"/>
                  <a:gd name="csX25" fmla="*/ 59641 w 1973639"/>
                  <a:gd name="csY25" fmla="*/ 1958935 h 2751342"/>
                  <a:gd name="csX26" fmla="*/ 3081 w 1973639"/>
                  <a:gd name="csY26" fmla="*/ 1789253 h 2751342"/>
                  <a:gd name="csX27" fmla="*/ 12507 w 1973639"/>
                  <a:gd name="csY27" fmla="*/ 130135 h 2751342"/>
                  <a:gd name="csX0" fmla="*/ 1957309 w 1973639"/>
                  <a:gd name="csY0" fmla="*/ 2317154 h 2668301"/>
                  <a:gd name="csX1" fmla="*/ 1973381 w 1973639"/>
                  <a:gd name="csY1" fmla="*/ 481906 h 2668301"/>
                  <a:gd name="csX2" fmla="*/ 1832863 w 1973639"/>
                  <a:gd name="csY2" fmla="*/ 318671 h 2668301"/>
                  <a:gd name="csX3" fmla="*/ 1700200 w 1973639"/>
                  <a:gd name="csY3" fmla="*/ 467798 h 2668301"/>
                  <a:gd name="csX4" fmla="*/ 1712507 w 1973639"/>
                  <a:gd name="csY4" fmla="*/ 2237877 h 2668301"/>
                  <a:gd name="csX5" fmla="*/ 1590450 w 1973639"/>
                  <a:gd name="csY5" fmla="*/ 2429686 h 2668301"/>
                  <a:gd name="csX6" fmla="*/ 1435955 w 1973639"/>
                  <a:gd name="csY6" fmla="*/ 2263081 h 2668301"/>
                  <a:gd name="csX7" fmla="*/ 1426528 w 1973639"/>
                  <a:gd name="csY7" fmla="*/ 214976 h 2668301"/>
                  <a:gd name="csX8" fmla="*/ 1287809 w 1973639"/>
                  <a:gd name="csY8" fmla="*/ 74229 h 2668301"/>
                  <a:gd name="csX9" fmla="*/ 1143724 w 1973639"/>
                  <a:gd name="csY9" fmla="*/ 213994 h 2668301"/>
                  <a:gd name="csX10" fmla="*/ 1142938 w 1973639"/>
                  <a:gd name="csY10" fmla="*/ 2417084 h 2668301"/>
                  <a:gd name="csX11" fmla="*/ 974041 w 1973639"/>
                  <a:gd name="csY11" fmla="*/ 2505690 h 2668301"/>
                  <a:gd name="csX12" fmla="*/ 926907 w 1973639"/>
                  <a:gd name="csY12" fmla="*/ 130135 h 2668301"/>
                  <a:gd name="csX13" fmla="*/ 719518 w 1973639"/>
                  <a:gd name="csY13" fmla="*/ 450647 h 2668301"/>
                  <a:gd name="csX14" fmla="*/ 757225 w 1973639"/>
                  <a:gd name="csY14" fmla="*/ 1101096 h 2668301"/>
                  <a:gd name="csX15" fmla="*/ 804359 w 1973639"/>
                  <a:gd name="csY15" fmla="*/ 2392568 h 2668301"/>
                  <a:gd name="csX16" fmla="*/ 615823 w 1973639"/>
                  <a:gd name="csY16" fmla="*/ 2430275 h 2668301"/>
                  <a:gd name="csX17" fmla="*/ 521555 w 1973639"/>
                  <a:gd name="csY17" fmla="*/ 2204032 h 2668301"/>
                  <a:gd name="csX18" fmla="*/ 493274 w 1973639"/>
                  <a:gd name="csY18" fmla="*/ 431793 h 2668301"/>
                  <a:gd name="csX19" fmla="*/ 464994 w 1973639"/>
                  <a:gd name="csY19" fmla="*/ 309244 h 2668301"/>
                  <a:gd name="csX20" fmla="*/ 323592 w 1973639"/>
                  <a:gd name="csY20" fmla="*/ 375232 h 2668301"/>
                  <a:gd name="csX21" fmla="*/ 238751 w 1973639"/>
                  <a:gd name="csY21" fmla="*/ 620329 h 2668301"/>
                  <a:gd name="csX22" fmla="*/ 210470 w 1973639"/>
                  <a:gd name="csY22" fmla="*/ 1402754 h 2668301"/>
                  <a:gd name="csX23" fmla="*/ 248178 w 1973639"/>
                  <a:gd name="csY23" fmla="*/ 1883521 h 2668301"/>
                  <a:gd name="csX24" fmla="*/ 248178 w 1973639"/>
                  <a:gd name="csY24" fmla="*/ 2034350 h 2668301"/>
                  <a:gd name="csX25" fmla="*/ 59641 w 1973639"/>
                  <a:gd name="csY25" fmla="*/ 1958935 h 2668301"/>
                  <a:gd name="csX26" fmla="*/ 3081 w 1973639"/>
                  <a:gd name="csY26" fmla="*/ 1789253 h 2668301"/>
                  <a:gd name="csX27" fmla="*/ 12507 w 1973639"/>
                  <a:gd name="csY27" fmla="*/ 130135 h 2668301"/>
                  <a:gd name="csX0" fmla="*/ 1957309 w 1973639"/>
                  <a:gd name="csY0" fmla="*/ 2316266 h 2663548"/>
                  <a:gd name="csX1" fmla="*/ 1973381 w 1973639"/>
                  <a:gd name="csY1" fmla="*/ 481018 h 2663548"/>
                  <a:gd name="csX2" fmla="*/ 1832863 w 1973639"/>
                  <a:gd name="csY2" fmla="*/ 317783 h 2663548"/>
                  <a:gd name="csX3" fmla="*/ 1700200 w 1973639"/>
                  <a:gd name="csY3" fmla="*/ 466910 h 2663548"/>
                  <a:gd name="csX4" fmla="*/ 1712507 w 1973639"/>
                  <a:gd name="csY4" fmla="*/ 2236989 h 2663548"/>
                  <a:gd name="csX5" fmla="*/ 1590450 w 1973639"/>
                  <a:gd name="csY5" fmla="*/ 2428798 h 2663548"/>
                  <a:gd name="csX6" fmla="*/ 1435955 w 1973639"/>
                  <a:gd name="csY6" fmla="*/ 2262193 h 2663548"/>
                  <a:gd name="csX7" fmla="*/ 1426528 w 1973639"/>
                  <a:gd name="csY7" fmla="*/ 214088 h 2663548"/>
                  <a:gd name="csX8" fmla="*/ 1287809 w 1973639"/>
                  <a:gd name="csY8" fmla="*/ 73341 h 2663548"/>
                  <a:gd name="csX9" fmla="*/ 1143724 w 1973639"/>
                  <a:gd name="csY9" fmla="*/ 213106 h 2663548"/>
                  <a:gd name="csX10" fmla="*/ 1168338 w 1973639"/>
                  <a:gd name="csY10" fmla="*/ 2403496 h 2663548"/>
                  <a:gd name="csX11" fmla="*/ 974041 w 1973639"/>
                  <a:gd name="csY11" fmla="*/ 2504802 h 2663548"/>
                  <a:gd name="csX12" fmla="*/ 926907 w 1973639"/>
                  <a:gd name="csY12" fmla="*/ 129247 h 2663548"/>
                  <a:gd name="csX13" fmla="*/ 719518 w 1973639"/>
                  <a:gd name="csY13" fmla="*/ 449759 h 2663548"/>
                  <a:gd name="csX14" fmla="*/ 757225 w 1973639"/>
                  <a:gd name="csY14" fmla="*/ 1100208 h 2663548"/>
                  <a:gd name="csX15" fmla="*/ 804359 w 1973639"/>
                  <a:gd name="csY15" fmla="*/ 2391680 h 2663548"/>
                  <a:gd name="csX16" fmla="*/ 615823 w 1973639"/>
                  <a:gd name="csY16" fmla="*/ 2429387 h 2663548"/>
                  <a:gd name="csX17" fmla="*/ 521555 w 1973639"/>
                  <a:gd name="csY17" fmla="*/ 2203144 h 2663548"/>
                  <a:gd name="csX18" fmla="*/ 493274 w 1973639"/>
                  <a:gd name="csY18" fmla="*/ 430905 h 2663548"/>
                  <a:gd name="csX19" fmla="*/ 464994 w 1973639"/>
                  <a:gd name="csY19" fmla="*/ 308356 h 2663548"/>
                  <a:gd name="csX20" fmla="*/ 323592 w 1973639"/>
                  <a:gd name="csY20" fmla="*/ 374344 h 2663548"/>
                  <a:gd name="csX21" fmla="*/ 238751 w 1973639"/>
                  <a:gd name="csY21" fmla="*/ 619441 h 2663548"/>
                  <a:gd name="csX22" fmla="*/ 210470 w 1973639"/>
                  <a:gd name="csY22" fmla="*/ 1401866 h 2663548"/>
                  <a:gd name="csX23" fmla="*/ 248178 w 1973639"/>
                  <a:gd name="csY23" fmla="*/ 1882633 h 2663548"/>
                  <a:gd name="csX24" fmla="*/ 248178 w 1973639"/>
                  <a:gd name="csY24" fmla="*/ 2033462 h 2663548"/>
                  <a:gd name="csX25" fmla="*/ 59641 w 1973639"/>
                  <a:gd name="csY25" fmla="*/ 1958047 h 2663548"/>
                  <a:gd name="csX26" fmla="*/ 3081 w 1973639"/>
                  <a:gd name="csY26" fmla="*/ 1788365 h 2663548"/>
                  <a:gd name="csX27" fmla="*/ 12507 w 1973639"/>
                  <a:gd name="csY27" fmla="*/ 129247 h 2663548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22032 w 1974649"/>
                  <a:gd name="csY4" fmla="*/ 227257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4228 w 1971568"/>
                  <a:gd name="csY0" fmla="*/ 2304231 h 2651513"/>
                  <a:gd name="csX1" fmla="*/ 1970300 w 1971568"/>
                  <a:gd name="csY1" fmla="*/ 468983 h 2651513"/>
                  <a:gd name="csX2" fmla="*/ 1829782 w 1971568"/>
                  <a:gd name="csY2" fmla="*/ 305748 h 2651513"/>
                  <a:gd name="csX3" fmla="*/ 1697119 w 1971568"/>
                  <a:gd name="csY3" fmla="*/ 454875 h 2651513"/>
                  <a:gd name="csX4" fmla="*/ 1703076 w 1971568"/>
                  <a:gd name="csY4" fmla="*/ 2240829 h 2651513"/>
                  <a:gd name="csX5" fmla="*/ 1584194 w 1971568"/>
                  <a:gd name="csY5" fmla="*/ 2404063 h 2651513"/>
                  <a:gd name="csX6" fmla="*/ 1432874 w 1971568"/>
                  <a:gd name="csY6" fmla="*/ 2250158 h 2651513"/>
                  <a:gd name="csX7" fmla="*/ 1423447 w 1971568"/>
                  <a:gd name="csY7" fmla="*/ 202053 h 2651513"/>
                  <a:gd name="csX8" fmla="*/ 1284728 w 1971568"/>
                  <a:gd name="csY8" fmla="*/ 61306 h 2651513"/>
                  <a:gd name="csX9" fmla="*/ 1140643 w 1971568"/>
                  <a:gd name="csY9" fmla="*/ 201071 h 2651513"/>
                  <a:gd name="csX10" fmla="*/ 1165257 w 1971568"/>
                  <a:gd name="csY10" fmla="*/ 2391461 h 2651513"/>
                  <a:gd name="csX11" fmla="*/ 970960 w 1971568"/>
                  <a:gd name="csY11" fmla="*/ 2492767 h 2651513"/>
                  <a:gd name="csX12" fmla="*/ 923826 w 1971568"/>
                  <a:gd name="csY12" fmla="*/ 117212 h 2651513"/>
                  <a:gd name="csX13" fmla="*/ 716437 w 1971568"/>
                  <a:gd name="csY13" fmla="*/ 437724 h 2651513"/>
                  <a:gd name="csX14" fmla="*/ 754144 w 1971568"/>
                  <a:gd name="csY14" fmla="*/ 1088173 h 2651513"/>
                  <a:gd name="csX15" fmla="*/ 801278 w 1971568"/>
                  <a:gd name="csY15" fmla="*/ 2379645 h 2651513"/>
                  <a:gd name="csX16" fmla="*/ 612742 w 1971568"/>
                  <a:gd name="csY16" fmla="*/ 2417352 h 2651513"/>
                  <a:gd name="csX17" fmla="*/ 518474 w 1971568"/>
                  <a:gd name="csY17" fmla="*/ 2191109 h 2651513"/>
                  <a:gd name="csX18" fmla="*/ 490193 w 1971568"/>
                  <a:gd name="csY18" fmla="*/ 418870 h 2651513"/>
                  <a:gd name="csX19" fmla="*/ 461913 w 1971568"/>
                  <a:gd name="csY19" fmla="*/ 296321 h 2651513"/>
                  <a:gd name="csX20" fmla="*/ 320511 w 1971568"/>
                  <a:gd name="csY20" fmla="*/ 362309 h 2651513"/>
                  <a:gd name="csX21" fmla="*/ 235670 w 1971568"/>
                  <a:gd name="csY21" fmla="*/ 607406 h 2651513"/>
                  <a:gd name="csX22" fmla="*/ 207389 w 1971568"/>
                  <a:gd name="csY22" fmla="*/ 1389831 h 2651513"/>
                  <a:gd name="csX23" fmla="*/ 245097 w 1971568"/>
                  <a:gd name="csY23" fmla="*/ 1870598 h 2651513"/>
                  <a:gd name="csX24" fmla="*/ 245097 w 1971568"/>
                  <a:gd name="csY24" fmla="*/ 2021427 h 2651513"/>
                  <a:gd name="csX25" fmla="*/ 56560 w 1971568"/>
                  <a:gd name="csY25" fmla="*/ 1946012 h 2651513"/>
                  <a:gd name="csX26" fmla="*/ 0 w 1971568"/>
                  <a:gd name="csY26" fmla="*/ 1776330 h 2651513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897668 w 1915008"/>
                  <a:gd name="csY0" fmla="*/ 2304231 h 2681446"/>
                  <a:gd name="csX1" fmla="*/ 1913740 w 1915008"/>
                  <a:gd name="csY1" fmla="*/ 468983 h 2681446"/>
                  <a:gd name="csX2" fmla="*/ 1773222 w 1915008"/>
                  <a:gd name="csY2" fmla="*/ 305748 h 2681446"/>
                  <a:gd name="csX3" fmla="*/ 1640559 w 1915008"/>
                  <a:gd name="csY3" fmla="*/ 454875 h 2681446"/>
                  <a:gd name="csX4" fmla="*/ 1646516 w 1915008"/>
                  <a:gd name="csY4" fmla="*/ 2240829 h 2681446"/>
                  <a:gd name="csX5" fmla="*/ 1527634 w 1915008"/>
                  <a:gd name="csY5" fmla="*/ 2404063 h 2681446"/>
                  <a:gd name="csX6" fmla="*/ 1376314 w 1915008"/>
                  <a:gd name="csY6" fmla="*/ 2250158 h 2681446"/>
                  <a:gd name="csX7" fmla="*/ 1366887 w 1915008"/>
                  <a:gd name="csY7" fmla="*/ 202053 h 2681446"/>
                  <a:gd name="csX8" fmla="*/ 1228168 w 1915008"/>
                  <a:gd name="csY8" fmla="*/ 61306 h 2681446"/>
                  <a:gd name="csX9" fmla="*/ 1084083 w 1915008"/>
                  <a:gd name="csY9" fmla="*/ 201071 h 2681446"/>
                  <a:gd name="csX10" fmla="*/ 1094817 w 1915008"/>
                  <a:gd name="csY10" fmla="*/ 1264633 h 2681446"/>
                  <a:gd name="csX11" fmla="*/ 1108697 w 1915008"/>
                  <a:gd name="csY11" fmla="*/ 2391461 h 2681446"/>
                  <a:gd name="csX12" fmla="*/ 914400 w 1915008"/>
                  <a:gd name="csY12" fmla="*/ 2492767 h 2681446"/>
                  <a:gd name="csX13" fmla="*/ 867266 w 1915008"/>
                  <a:gd name="csY13" fmla="*/ 117212 h 2681446"/>
                  <a:gd name="csX14" fmla="*/ 659877 w 1915008"/>
                  <a:gd name="csY14" fmla="*/ 437724 h 2681446"/>
                  <a:gd name="csX15" fmla="*/ 697584 w 1915008"/>
                  <a:gd name="csY15" fmla="*/ 1088173 h 2681446"/>
                  <a:gd name="csX16" fmla="*/ 744718 w 1915008"/>
                  <a:gd name="csY16" fmla="*/ 2379645 h 2681446"/>
                  <a:gd name="csX17" fmla="*/ 556182 w 1915008"/>
                  <a:gd name="csY17" fmla="*/ 2417352 h 2681446"/>
                  <a:gd name="csX18" fmla="*/ 461914 w 1915008"/>
                  <a:gd name="csY18" fmla="*/ 2191109 h 2681446"/>
                  <a:gd name="csX19" fmla="*/ 433633 w 1915008"/>
                  <a:gd name="csY19" fmla="*/ 418870 h 2681446"/>
                  <a:gd name="csX20" fmla="*/ 405353 w 1915008"/>
                  <a:gd name="csY20" fmla="*/ 296321 h 2681446"/>
                  <a:gd name="csX21" fmla="*/ 263951 w 1915008"/>
                  <a:gd name="csY21" fmla="*/ 362309 h 2681446"/>
                  <a:gd name="csX22" fmla="*/ 179110 w 1915008"/>
                  <a:gd name="csY22" fmla="*/ 607406 h 2681446"/>
                  <a:gd name="csX23" fmla="*/ 150829 w 1915008"/>
                  <a:gd name="csY23" fmla="*/ 1389831 h 2681446"/>
                  <a:gd name="csX24" fmla="*/ 188537 w 1915008"/>
                  <a:gd name="csY24" fmla="*/ 1870598 h 2681446"/>
                  <a:gd name="csX25" fmla="*/ 188537 w 1915008"/>
                  <a:gd name="csY25" fmla="*/ 2021427 h 2681446"/>
                  <a:gd name="csX26" fmla="*/ 0 w 1915008"/>
                  <a:gd name="csY26" fmla="*/ 1946012 h 2681446"/>
                  <a:gd name="csX0" fmla="*/ 1910368 w 1927708"/>
                  <a:gd name="csY0" fmla="*/ 2304231 h 2681446"/>
                  <a:gd name="csX1" fmla="*/ 1926440 w 1927708"/>
                  <a:gd name="csY1" fmla="*/ 468983 h 2681446"/>
                  <a:gd name="csX2" fmla="*/ 1785922 w 1927708"/>
                  <a:gd name="csY2" fmla="*/ 305748 h 2681446"/>
                  <a:gd name="csX3" fmla="*/ 1653259 w 1927708"/>
                  <a:gd name="csY3" fmla="*/ 454875 h 2681446"/>
                  <a:gd name="csX4" fmla="*/ 1659216 w 1927708"/>
                  <a:gd name="csY4" fmla="*/ 2240829 h 2681446"/>
                  <a:gd name="csX5" fmla="*/ 1540334 w 1927708"/>
                  <a:gd name="csY5" fmla="*/ 2404063 h 2681446"/>
                  <a:gd name="csX6" fmla="*/ 1389014 w 1927708"/>
                  <a:gd name="csY6" fmla="*/ 2250158 h 2681446"/>
                  <a:gd name="csX7" fmla="*/ 1379587 w 1927708"/>
                  <a:gd name="csY7" fmla="*/ 202053 h 2681446"/>
                  <a:gd name="csX8" fmla="*/ 1240868 w 1927708"/>
                  <a:gd name="csY8" fmla="*/ 61306 h 2681446"/>
                  <a:gd name="csX9" fmla="*/ 1096783 w 1927708"/>
                  <a:gd name="csY9" fmla="*/ 201071 h 2681446"/>
                  <a:gd name="csX10" fmla="*/ 1107517 w 1927708"/>
                  <a:gd name="csY10" fmla="*/ 1264633 h 2681446"/>
                  <a:gd name="csX11" fmla="*/ 1121397 w 1927708"/>
                  <a:gd name="csY11" fmla="*/ 2391461 h 2681446"/>
                  <a:gd name="csX12" fmla="*/ 927100 w 1927708"/>
                  <a:gd name="csY12" fmla="*/ 2492767 h 2681446"/>
                  <a:gd name="csX13" fmla="*/ 879966 w 1927708"/>
                  <a:gd name="csY13" fmla="*/ 117212 h 2681446"/>
                  <a:gd name="csX14" fmla="*/ 672577 w 1927708"/>
                  <a:gd name="csY14" fmla="*/ 437724 h 2681446"/>
                  <a:gd name="csX15" fmla="*/ 710284 w 1927708"/>
                  <a:gd name="csY15" fmla="*/ 1088173 h 2681446"/>
                  <a:gd name="csX16" fmla="*/ 757418 w 1927708"/>
                  <a:gd name="csY16" fmla="*/ 2379645 h 2681446"/>
                  <a:gd name="csX17" fmla="*/ 568882 w 1927708"/>
                  <a:gd name="csY17" fmla="*/ 2417352 h 2681446"/>
                  <a:gd name="csX18" fmla="*/ 474614 w 1927708"/>
                  <a:gd name="csY18" fmla="*/ 2191109 h 2681446"/>
                  <a:gd name="csX19" fmla="*/ 446333 w 1927708"/>
                  <a:gd name="csY19" fmla="*/ 418870 h 2681446"/>
                  <a:gd name="csX20" fmla="*/ 418053 w 1927708"/>
                  <a:gd name="csY20" fmla="*/ 296321 h 2681446"/>
                  <a:gd name="csX21" fmla="*/ 276651 w 1927708"/>
                  <a:gd name="csY21" fmla="*/ 362309 h 2681446"/>
                  <a:gd name="csX22" fmla="*/ 191810 w 1927708"/>
                  <a:gd name="csY22" fmla="*/ 607406 h 2681446"/>
                  <a:gd name="csX23" fmla="*/ 163529 w 1927708"/>
                  <a:gd name="csY23" fmla="*/ 1389831 h 2681446"/>
                  <a:gd name="csX24" fmla="*/ 201237 w 1927708"/>
                  <a:gd name="csY24" fmla="*/ 1870598 h 2681446"/>
                  <a:gd name="csX25" fmla="*/ 201237 w 1927708"/>
                  <a:gd name="csY25" fmla="*/ 2021427 h 2681446"/>
                  <a:gd name="csX26" fmla="*/ 0 w 1927708"/>
                  <a:gd name="csY26" fmla="*/ 1946012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25" fmla="*/ 37857 w 1764328"/>
                  <a:gd name="csY25" fmla="*/ 2021427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113122 w 1764179"/>
                  <a:gd name="csY21" fmla="*/ 362309 h 2681446"/>
                  <a:gd name="csX22" fmla="*/ 0 w 1764179"/>
                  <a:gd name="csY22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0 w 1764179"/>
                  <a:gd name="csY21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0 w 1764179"/>
                  <a:gd name="csY20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0 w 1764179"/>
                  <a:gd name="csY19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311085 w 1764179"/>
                  <a:gd name="csY17" fmla="*/ 2191109 h 2681446"/>
                  <a:gd name="csX18" fmla="*/ 0 w 1764179"/>
                  <a:gd name="csY18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311085 w 1764179"/>
                  <a:gd name="csY16" fmla="*/ 2191109 h 2681446"/>
                  <a:gd name="csX17" fmla="*/ 0 w 1764179"/>
                  <a:gd name="csY17" fmla="*/ 1389831 h 2681446"/>
                  <a:gd name="csX0" fmla="*/ 1746839 w 1764179"/>
                  <a:gd name="csY0" fmla="*/ 2334180 h 2711395"/>
                  <a:gd name="csX1" fmla="*/ 1762911 w 1764179"/>
                  <a:gd name="csY1" fmla="*/ 498932 h 2711395"/>
                  <a:gd name="csX2" fmla="*/ 1622393 w 1764179"/>
                  <a:gd name="csY2" fmla="*/ 335697 h 2711395"/>
                  <a:gd name="csX3" fmla="*/ 1489730 w 1764179"/>
                  <a:gd name="csY3" fmla="*/ 484824 h 2711395"/>
                  <a:gd name="csX4" fmla="*/ 1495687 w 1764179"/>
                  <a:gd name="csY4" fmla="*/ 2270778 h 2711395"/>
                  <a:gd name="csX5" fmla="*/ 1376805 w 1764179"/>
                  <a:gd name="csY5" fmla="*/ 2434012 h 2711395"/>
                  <a:gd name="csX6" fmla="*/ 1225485 w 1764179"/>
                  <a:gd name="csY6" fmla="*/ 2280107 h 2711395"/>
                  <a:gd name="csX7" fmla="*/ 1216058 w 1764179"/>
                  <a:gd name="csY7" fmla="*/ 232002 h 2711395"/>
                  <a:gd name="csX8" fmla="*/ 1077339 w 1764179"/>
                  <a:gd name="csY8" fmla="*/ 91255 h 2711395"/>
                  <a:gd name="csX9" fmla="*/ 933254 w 1764179"/>
                  <a:gd name="csY9" fmla="*/ 231020 h 2711395"/>
                  <a:gd name="csX10" fmla="*/ 943988 w 1764179"/>
                  <a:gd name="csY10" fmla="*/ 1294582 h 2711395"/>
                  <a:gd name="csX11" fmla="*/ 957868 w 1764179"/>
                  <a:gd name="csY11" fmla="*/ 2421410 h 2711395"/>
                  <a:gd name="csX12" fmla="*/ 763571 w 1764179"/>
                  <a:gd name="csY12" fmla="*/ 2522716 h 2711395"/>
                  <a:gd name="csX13" fmla="*/ 716437 w 1764179"/>
                  <a:gd name="csY13" fmla="*/ 147161 h 2711395"/>
                  <a:gd name="csX14" fmla="*/ 509048 w 1764179"/>
                  <a:gd name="csY14" fmla="*/ 467673 h 2711395"/>
                  <a:gd name="csX15" fmla="*/ 311085 w 1764179"/>
                  <a:gd name="csY15" fmla="*/ 2221058 h 2711395"/>
                  <a:gd name="csX16" fmla="*/ 0 w 1764179"/>
                  <a:gd name="csY16" fmla="*/ 1419780 h 2711395"/>
                  <a:gd name="csX0" fmla="*/ 1435754 w 1453094"/>
                  <a:gd name="csY0" fmla="*/ 2334180 h 2711395"/>
                  <a:gd name="csX1" fmla="*/ 1451826 w 1453094"/>
                  <a:gd name="csY1" fmla="*/ 498932 h 2711395"/>
                  <a:gd name="csX2" fmla="*/ 1311308 w 1453094"/>
                  <a:gd name="csY2" fmla="*/ 335697 h 2711395"/>
                  <a:gd name="csX3" fmla="*/ 1178645 w 1453094"/>
                  <a:gd name="csY3" fmla="*/ 484824 h 2711395"/>
                  <a:gd name="csX4" fmla="*/ 1184602 w 1453094"/>
                  <a:gd name="csY4" fmla="*/ 2270778 h 2711395"/>
                  <a:gd name="csX5" fmla="*/ 1065720 w 1453094"/>
                  <a:gd name="csY5" fmla="*/ 2434012 h 2711395"/>
                  <a:gd name="csX6" fmla="*/ 914400 w 1453094"/>
                  <a:gd name="csY6" fmla="*/ 2280107 h 2711395"/>
                  <a:gd name="csX7" fmla="*/ 904973 w 1453094"/>
                  <a:gd name="csY7" fmla="*/ 232002 h 2711395"/>
                  <a:gd name="csX8" fmla="*/ 766254 w 1453094"/>
                  <a:gd name="csY8" fmla="*/ 91255 h 2711395"/>
                  <a:gd name="csX9" fmla="*/ 622169 w 1453094"/>
                  <a:gd name="csY9" fmla="*/ 231020 h 2711395"/>
                  <a:gd name="csX10" fmla="*/ 632903 w 1453094"/>
                  <a:gd name="csY10" fmla="*/ 1294582 h 2711395"/>
                  <a:gd name="csX11" fmla="*/ 646783 w 1453094"/>
                  <a:gd name="csY11" fmla="*/ 2421410 h 2711395"/>
                  <a:gd name="csX12" fmla="*/ 452486 w 1453094"/>
                  <a:gd name="csY12" fmla="*/ 2522716 h 2711395"/>
                  <a:gd name="csX13" fmla="*/ 405352 w 1453094"/>
                  <a:gd name="csY13" fmla="*/ 147161 h 2711395"/>
                  <a:gd name="csX14" fmla="*/ 197963 w 1453094"/>
                  <a:gd name="csY14" fmla="*/ 467673 h 2711395"/>
                  <a:gd name="csX15" fmla="*/ 0 w 1453094"/>
                  <a:gd name="csY15" fmla="*/ 2221058 h 2711395"/>
                  <a:gd name="csX0" fmla="*/ 1237791 w 1255131"/>
                  <a:gd name="csY0" fmla="*/ 2334180 h 2711395"/>
                  <a:gd name="csX1" fmla="*/ 1253863 w 1255131"/>
                  <a:gd name="csY1" fmla="*/ 498932 h 2711395"/>
                  <a:gd name="csX2" fmla="*/ 1113345 w 1255131"/>
                  <a:gd name="csY2" fmla="*/ 335697 h 2711395"/>
                  <a:gd name="csX3" fmla="*/ 980682 w 1255131"/>
                  <a:gd name="csY3" fmla="*/ 484824 h 2711395"/>
                  <a:gd name="csX4" fmla="*/ 986639 w 1255131"/>
                  <a:gd name="csY4" fmla="*/ 2270778 h 2711395"/>
                  <a:gd name="csX5" fmla="*/ 867757 w 1255131"/>
                  <a:gd name="csY5" fmla="*/ 2434012 h 2711395"/>
                  <a:gd name="csX6" fmla="*/ 716437 w 1255131"/>
                  <a:gd name="csY6" fmla="*/ 2280107 h 2711395"/>
                  <a:gd name="csX7" fmla="*/ 707010 w 1255131"/>
                  <a:gd name="csY7" fmla="*/ 232002 h 2711395"/>
                  <a:gd name="csX8" fmla="*/ 568291 w 1255131"/>
                  <a:gd name="csY8" fmla="*/ 91255 h 2711395"/>
                  <a:gd name="csX9" fmla="*/ 424206 w 1255131"/>
                  <a:gd name="csY9" fmla="*/ 231020 h 2711395"/>
                  <a:gd name="csX10" fmla="*/ 434940 w 1255131"/>
                  <a:gd name="csY10" fmla="*/ 1294582 h 2711395"/>
                  <a:gd name="csX11" fmla="*/ 448820 w 1255131"/>
                  <a:gd name="csY11" fmla="*/ 2421410 h 2711395"/>
                  <a:gd name="csX12" fmla="*/ 254523 w 1255131"/>
                  <a:gd name="csY12" fmla="*/ 2522716 h 2711395"/>
                  <a:gd name="csX13" fmla="*/ 207389 w 1255131"/>
                  <a:gd name="csY13" fmla="*/ 147161 h 2711395"/>
                  <a:gd name="csX14" fmla="*/ 0 w 1255131"/>
                  <a:gd name="csY14" fmla="*/ 467673 h 2711395"/>
                  <a:gd name="csX0" fmla="*/ 1030402 w 1047742"/>
                  <a:gd name="csY0" fmla="*/ 2242926 h 2620141"/>
                  <a:gd name="csX1" fmla="*/ 1046474 w 1047742"/>
                  <a:gd name="csY1" fmla="*/ 407678 h 2620141"/>
                  <a:gd name="csX2" fmla="*/ 905956 w 1047742"/>
                  <a:gd name="csY2" fmla="*/ 244443 h 2620141"/>
                  <a:gd name="csX3" fmla="*/ 773293 w 1047742"/>
                  <a:gd name="csY3" fmla="*/ 393570 h 2620141"/>
                  <a:gd name="csX4" fmla="*/ 779250 w 1047742"/>
                  <a:gd name="csY4" fmla="*/ 2179524 h 2620141"/>
                  <a:gd name="csX5" fmla="*/ 660368 w 1047742"/>
                  <a:gd name="csY5" fmla="*/ 2342758 h 2620141"/>
                  <a:gd name="csX6" fmla="*/ 509048 w 1047742"/>
                  <a:gd name="csY6" fmla="*/ 2188853 h 2620141"/>
                  <a:gd name="csX7" fmla="*/ 499621 w 1047742"/>
                  <a:gd name="csY7" fmla="*/ 140748 h 2620141"/>
                  <a:gd name="csX8" fmla="*/ 360902 w 1047742"/>
                  <a:gd name="csY8" fmla="*/ 1 h 2620141"/>
                  <a:gd name="csX9" fmla="*/ 216817 w 1047742"/>
                  <a:gd name="csY9" fmla="*/ 139766 h 2620141"/>
                  <a:gd name="csX10" fmla="*/ 227551 w 1047742"/>
                  <a:gd name="csY10" fmla="*/ 1203328 h 2620141"/>
                  <a:gd name="csX11" fmla="*/ 241431 w 1047742"/>
                  <a:gd name="csY11" fmla="*/ 2330156 h 2620141"/>
                  <a:gd name="csX12" fmla="*/ 47134 w 1047742"/>
                  <a:gd name="csY12" fmla="*/ 2431462 h 2620141"/>
                  <a:gd name="csX13" fmla="*/ 0 w 1047742"/>
                  <a:gd name="csY13" fmla="*/ 55907 h 2620141"/>
                  <a:gd name="csX0" fmla="*/ 983268 w 1000608"/>
                  <a:gd name="csY0" fmla="*/ 2242926 h 2620141"/>
                  <a:gd name="csX1" fmla="*/ 999340 w 1000608"/>
                  <a:gd name="csY1" fmla="*/ 407678 h 2620141"/>
                  <a:gd name="csX2" fmla="*/ 858822 w 1000608"/>
                  <a:gd name="csY2" fmla="*/ 244443 h 2620141"/>
                  <a:gd name="csX3" fmla="*/ 726159 w 1000608"/>
                  <a:gd name="csY3" fmla="*/ 393570 h 2620141"/>
                  <a:gd name="csX4" fmla="*/ 732116 w 1000608"/>
                  <a:gd name="csY4" fmla="*/ 2179524 h 2620141"/>
                  <a:gd name="csX5" fmla="*/ 613234 w 1000608"/>
                  <a:gd name="csY5" fmla="*/ 2342758 h 2620141"/>
                  <a:gd name="csX6" fmla="*/ 461914 w 1000608"/>
                  <a:gd name="csY6" fmla="*/ 2188853 h 2620141"/>
                  <a:gd name="csX7" fmla="*/ 452487 w 1000608"/>
                  <a:gd name="csY7" fmla="*/ 140748 h 2620141"/>
                  <a:gd name="csX8" fmla="*/ 313768 w 1000608"/>
                  <a:gd name="csY8" fmla="*/ 1 h 2620141"/>
                  <a:gd name="csX9" fmla="*/ 169683 w 1000608"/>
                  <a:gd name="csY9" fmla="*/ 139766 h 2620141"/>
                  <a:gd name="csX10" fmla="*/ 180417 w 1000608"/>
                  <a:gd name="csY10" fmla="*/ 1203328 h 2620141"/>
                  <a:gd name="csX11" fmla="*/ 194297 w 1000608"/>
                  <a:gd name="csY11" fmla="*/ 2330156 h 2620141"/>
                  <a:gd name="csX12" fmla="*/ 0 w 1000608"/>
                  <a:gd name="csY12" fmla="*/ 2431462 h 2620141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11" fmla="*/ 24752 w 831063"/>
                  <a:gd name="csY11" fmla="*/ 2330156 h 2342773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0" fmla="*/ 829795 w 829795"/>
                  <a:gd name="csY0" fmla="*/ 407678 h 2342773"/>
                  <a:gd name="csX1" fmla="*/ 689277 w 829795"/>
                  <a:gd name="csY1" fmla="*/ 244443 h 2342773"/>
                  <a:gd name="csX2" fmla="*/ 556614 w 829795"/>
                  <a:gd name="csY2" fmla="*/ 393570 h 2342773"/>
                  <a:gd name="csX3" fmla="*/ 562571 w 829795"/>
                  <a:gd name="csY3" fmla="*/ 2179524 h 2342773"/>
                  <a:gd name="csX4" fmla="*/ 443689 w 829795"/>
                  <a:gd name="csY4" fmla="*/ 2342758 h 2342773"/>
                  <a:gd name="csX5" fmla="*/ 292369 w 829795"/>
                  <a:gd name="csY5" fmla="*/ 2188853 h 2342773"/>
                  <a:gd name="csX6" fmla="*/ 282942 w 829795"/>
                  <a:gd name="csY6" fmla="*/ 140748 h 2342773"/>
                  <a:gd name="csX7" fmla="*/ 144223 w 829795"/>
                  <a:gd name="csY7" fmla="*/ 1 h 2342773"/>
                  <a:gd name="csX8" fmla="*/ 138 w 829795"/>
                  <a:gd name="csY8" fmla="*/ 139766 h 2342773"/>
                  <a:gd name="csX9" fmla="*/ 10872 w 829795"/>
                  <a:gd name="csY9" fmla="*/ 1203328 h 2342773"/>
                  <a:gd name="csX0" fmla="*/ 689277 w 689277"/>
                  <a:gd name="csY0" fmla="*/ 244443 h 2342773"/>
                  <a:gd name="csX1" fmla="*/ 556614 w 689277"/>
                  <a:gd name="csY1" fmla="*/ 393570 h 2342773"/>
                  <a:gd name="csX2" fmla="*/ 562571 w 689277"/>
                  <a:gd name="csY2" fmla="*/ 2179524 h 2342773"/>
                  <a:gd name="csX3" fmla="*/ 443689 w 689277"/>
                  <a:gd name="csY3" fmla="*/ 2342758 h 2342773"/>
                  <a:gd name="csX4" fmla="*/ 292369 w 689277"/>
                  <a:gd name="csY4" fmla="*/ 2188853 h 2342773"/>
                  <a:gd name="csX5" fmla="*/ 282942 w 689277"/>
                  <a:gd name="csY5" fmla="*/ 140748 h 2342773"/>
                  <a:gd name="csX6" fmla="*/ 144223 w 689277"/>
                  <a:gd name="csY6" fmla="*/ 1 h 2342773"/>
                  <a:gd name="csX7" fmla="*/ 138 w 689277"/>
                  <a:gd name="csY7" fmla="*/ 139766 h 2342773"/>
                  <a:gd name="csX8" fmla="*/ 10872 w 689277"/>
                  <a:gd name="csY8" fmla="*/ 1203328 h 2342773"/>
                  <a:gd name="csX0" fmla="*/ 556614 w 562755"/>
                  <a:gd name="csY0" fmla="*/ 393570 h 2342773"/>
                  <a:gd name="csX1" fmla="*/ 562571 w 562755"/>
                  <a:gd name="csY1" fmla="*/ 2179524 h 2342773"/>
                  <a:gd name="csX2" fmla="*/ 443689 w 562755"/>
                  <a:gd name="csY2" fmla="*/ 2342758 h 2342773"/>
                  <a:gd name="csX3" fmla="*/ 292369 w 562755"/>
                  <a:gd name="csY3" fmla="*/ 2188853 h 2342773"/>
                  <a:gd name="csX4" fmla="*/ 282942 w 562755"/>
                  <a:gd name="csY4" fmla="*/ 140748 h 2342773"/>
                  <a:gd name="csX5" fmla="*/ 144223 w 562755"/>
                  <a:gd name="csY5" fmla="*/ 1 h 2342773"/>
                  <a:gd name="csX6" fmla="*/ 138 w 562755"/>
                  <a:gd name="csY6" fmla="*/ 139766 h 2342773"/>
                  <a:gd name="csX7" fmla="*/ 10872 w 562755"/>
                  <a:gd name="csY7" fmla="*/ 1203328 h 2342773"/>
                  <a:gd name="csX0" fmla="*/ 562571 w 562571"/>
                  <a:gd name="csY0" fmla="*/ 2179524 h 2342773"/>
                  <a:gd name="csX1" fmla="*/ 443689 w 562571"/>
                  <a:gd name="csY1" fmla="*/ 2342758 h 2342773"/>
                  <a:gd name="csX2" fmla="*/ 292369 w 562571"/>
                  <a:gd name="csY2" fmla="*/ 2188853 h 2342773"/>
                  <a:gd name="csX3" fmla="*/ 282942 w 562571"/>
                  <a:gd name="csY3" fmla="*/ 140748 h 2342773"/>
                  <a:gd name="csX4" fmla="*/ 144223 w 562571"/>
                  <a:gd name="csY4" fmla="*/ 1 h 2342773"/>
                  <a:gd name="csX5" fmla="*/ 138 w 562571"/>
                  <a:gd name="csY5" fmla="*/ 139766 h 2342773"/>
                  <a:gd name="csX6" fmla="*/ 10872 w 562571"/>
                  <a:gd name="csY6" fmla="*/ 1203328 h 2342773"/>
                  <a:gd name="csX0" fmla="*/ 443689 w 443689"/>
                  <a:gd name="csY0" fmla="*/ 2342758 h 2342758"/>
                  <a:gd name="csX1" fmla="*/ 292369 w 443689"/>
                  <a:gd name="csY1" fmla="*/ 2188853 h 2342758"/>
                  <a:gd name="csX2" fmla="*/ 282942 w 443689"/>
                  <a:gd name="csY2" fmla="*/ 140748 h 2342758"/>
                  <a:gd name="csX3" fmla="*/ 144223 w 443689"/>
                  <a:gd name="csY3" fmla="*/ 1 h 2342758"/>
                  <a:gd name="csX4" fmla="*/ 138 w 443689"/>
                  <a:gd name="csY4" fmla="*/ 139766 h 2342758"/>
                  <a:gd name="csX5" fmla="*/ 10872 w 443689"/>
                  <a:gd name="csY5" fmla="*/ 1203328 h 2342758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10872 w 292369"/>
                  <a:gd name="csY4" fmla="*/ 1203328 h 2188853"/>
                  <a:gd name="csX0" fmla="*/ 302050 w 302050"/>
                  <a:gd name="csY0" fmla="*/ 2188853 h 2188853"/>
                  <a:gd name="csX1" fmla="*/ 292623 w 302050"/>
                  <a:gd name="csY1" fmla="*/ 140748 h 2188853"/>
                  <a:gd name="csX2" fmla="*/ 153904 w 302050"/>
                  <a:gd name="csY2" fmla="*/ 1 h 2188853"/>
                  <a:gd name="csX3" fmla="*/ 9819 w 302050"/>
                  <a:gd name="csY3" fmla="*/ 139766 h 2188853"/>
                  <a:gd name="csX4" fmla="*/ 13684 w 302050"/>
                  <a:gd name="csY4" fmla="*/ 477719 h 2188853"/>
                  <a:gd name="csX5" fmla="*/ 20553 w 302050"/>
                  <a:gd name="csY5" fmla="*/ 1203328 h 2188853"/>
                  <a:gd name="csX0" fmla="*/ 302050 w 302050"/>
                  <a:gd name="csY0" fmla="*/ 2188853 h 2188853"/>
                  <a:gd name="csX1" fmla="*/ 292623 w 302050"/>
                  <a:gd name="csY1" fmla="*/ 140748 h 2188853"/>
                  <a:gd name="csX2" fmla="*/ 153904 w 302050"/>
                  <a:gd name="csY2" fmla="*/ 1 h 2188853"/>
                  <a:gd name="csX3" fmla="*/ 9819 w 302050"/>
                  <a:gd name="csY3" fmla="*/ 139766 h 2188853"/>
                  <a:gd name="csX4" fmla="*/ 13684 w 302050"/>
                  <a:gd name="csY4" fmla="*/ 477719 h 2188853"/>
                  <a:gd name="csX0" fmla="*/ 292472 w 292472"/>
                  <a:gd name="csY0" fmla="*/ 2188853 h 2188853"/>
                  <a:gd name="csX1" fmla="*/ 283045 w 292472"/>
                  <a:gd name="csY1" fmla="*/ 140748 h 2188853"/>
                  <a:gd name="csX2" fmla="*/ 144326 w 292472"/>
                  <a:gd name="csY2" fmla="*/ 1 h 2188853"/>
                  <a:gd name="csX3" fmla="*/ 241 w 292472"/>
                  <a:gd name="csY3" fmla="*/ 139766 h 2188853"/>
                  <a:gd name="csX4" fmla="*/ 4106 w 292472"/>
                  <a:gd name="csY4" fmla="*/ 477719 h 2188853"/>
                  <a:gd name="csX0" fmla="*/ 292472 w 295469"/>
                  <a:gd name="csY0" fmla="*/ 2189041 h 2189041"/>
                  <a:gd name="csX1" fmla="*/ 289856 w 295469"/>
                  <a:gd name="csY1" fmla="*/ 925582 h 2189041"/>
                  <a:gd name="csX2" fmla="*/ 283045 w 295469"/>
                  <a:gd name="csY2" fmla="*/ 140936 h 2189041"/>
                  <a:gd name="csX3" fmla="*/ 144326 w 295469"/>
                  <a:gd name="csY3" fmla="*/ 189 h 2189041"/>
                  <a:gd name="csX4" fmla="*/ 241 w 295469"/>
                  <a:gd name="csY4" fmla="*/ 139954 h 2189041"/>
                  <a:gd name="csX5" fmla="*/ 4106 w 295469"/>
                  <a:gd name="csY5" fmla="*/ 477907 h 2189041"/>
                  <a:gd name="csX0" fmla="*/ 289856 w 295469"/>
                  <a:gd name="csY0" fmla="*/ 925582 h 925582"/>
                  <a:gd name="csX1" fmla="*/ 283045 w 295469"/>
                  <a:gd name="csY1" fmla="*/ 140936 h 925582"/>
                  <a:gd name="csX2" fmla="*/ 144326 w 295469"/>
                  <a:gd name="csY2" fmla="*/ 189 h 925582"/>
                  <a:gd name="csX3" fmla="*/ 241 w 295469"/>
                  <a:gd name="csY3" fmla="*/ 139954 h 925582"/>
                  <a:gd name="csX4" fmla="*/ 4106 w 295469"/>
                  <a:gd name="csY4" fmla="*/ 477907 h 925582"/>
                  <a:gd name="csX0" fmla="*/ 289856 w 289856"/>
                  <a:gd name="csY0" fmla="*/ 925680 h 925680"/>
                  <a:gd name="csX1" fmla="*/ 283045 w 289856"/>
                  <a:gd name="csY1" fmla="*/ 141034 h 925680"/>
                  <a:gd name="csX2" fmla="*/ 144326 w 289856"/>
                  <a:gd name="csY2" fmla="*/ 287 h 925680"/>
                  <a:gd name="csX3" fmla="*/ 241 w 289856"/>
                  <a:gd name="csY3" fmla="*/ 140052 h 925680"/>
                  <a:gd name="csX4" fmla="*/ 4106 w 289856"/>
                  <a:gd name="csY4" fmla="*/ 478005 h 925680"/>
                  <a:gd name="csX0" fmla="*/ 289856 w 289856"/>
                  <a:gd name="csY0" fmla="*/ 925394 h 925394"/>
                  <a:gd name="csX1" fmla="*/ 283045 w 289856"/>
                  <a:gd name="csY1" fmla="*/ 140748 h 925394"/>
                  <a:gd name="csX2" fmla="*/ 144326 w 289856"/>
                  <a:gd name="csY2" fmla="*/ 1 h 925394"/>
                  <a:gd name="csX3" fmla="*/ 241 w 289856"/>
                  <a:gd name="csY3" fmla="*/ 139766 h 925394"/>
                  <a:gd name="csX4" fmla="*/ 4106 w 289856"/>
                  <a:gd name="csY4" fmla="*/ 477719 h 9253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89856" h="925394">
                    <a:moveTo>
                      <a:pt x="289856" y="925394"/>
                    </a:moveTo>
                    <a:cubicBezTo>
                      <a:pt x="288285" y="584043"/>
                      <a:pt x="281385" y="180697"/>
                      <a:pt x="283045" y="140748"/>
                    </a:cubicBezTo>
                    <a:cubicBezTo>
                      <a:pt x="284643" y="102297"/>
                      <a:pt x="246060" y="342"/>
                      <a:pt x="144326" y="1"/>
                    </a:cubicBezTo>
                    <a:cubicBezTo>
                      <a:pt x="43312" y="-338"/>
                      <a:pt x="1982" y="91108"/>
                      <a:pt x="241" y="139766"/>
                    </a:cubicBezTo>
                    <a:cubicBezTo>
                      <a:pt x="-904" y="171761"/>
                      <a:pt x="2317" y="300459"/>
                      <a:pt x="4106" y="477719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Figura a mano libera: forma 16">
                <a:extLst>
                  <a:ext uri="{FF2B5EF4-FFF2-40B4-BE49-F238E27FC236}">
                    <a16:creationId xmlns:a16="http://schemas.microsoft.com/office/drawing/2014/main" id="{A9896B21-860D-F905-250A-8EF90AC90310}"/>
                  </a:ext>
                </a:extLst>
              </p:cNvPr>
              <p:cNvSpPr/>
              <p:nvPr/>
            </p:nvSpPr>
            <p:spPr>
              <a:xfrm rot="10800000" flipH="1">
                <a:off x="6167150" y="3582726"/>
                <a:ext cx="289896" cy="1983788"/>
              </a:xfrm>
              <a:custGeom>
                <a:avLst/>
                <a:gdLst>
                  <a:gd name="csX0" fmla="*/ 1982709 w 1992839"/>
                  <a:gd name="csY0" fmla="*/ 2325387 h 2784588"/>
                  <a:gd name="csX1" fmla="*/ 1963856 w 1992839"/>
                  <a:gd name="csY1" fmla="*/ 506014 h 2784588"/>
                  <a:gd name="csX2" fmla="*/ 1737613 w 1992839"/>
                  <a:gd name="csY2" fmla="*/ 326904 h 2784588"/>
                  <a:gd name="csX3" fmla="*/ 1671625 w 1992839"/>
                  <a:gd name="csY3" fmla="*/ 336331 h 2784588"/>
                  <a:gd name="csX4" fmla="*/ 1709332 w 1992839"/>
                  <a:gd name="csY4" fmla="*/ 2315960 h 2784588"/>
                  <a:gd name="csX5" fmla="*/ 1539650 w 1992839"/>
                  <a:gd name="csY5" fmla="*/ 2495069 h 2784588"/>
                  <a:gd name="csX6" fmla="*/ 1435955 w 1992839"/>
                  <a:gd name="csY6" fmla="*/ 2334814 h 2784588"/>
                  <a:gd name="csX7" fmla="*/ 1426528 w 1992839"/>
                  <a:gd name="csY7" fmla="*/ 223209 h 2784588"/>
                  <a:gd name="csX8" fmla="*/ 1143724 w 1992839"/>
                  <a:gd name="csY8" fmla="*/ 317477 h 2784588"/>
                  <a:gd name="csX9" fmla="*/ 1219138 w 1992839"/>
                  <a:gd name="csY9" fmla="*/ 2485642 h 2784588"/>
                  <a:gd name="csX10" fmla="*/ 974041 w 1992839"/>
                  <a:gd name="csY10" fmla="*/ 2513923 h 2784588"/>
                  <a:gd name="csX11" fmla="*/ 926907 w 1992839"/>
                  <a:gd name="csY11" fmla="*/ 138368 h 2784588"/>
                  <a:gd name="csX12" fmla="*/ 719518 w 1992839"/>
                  <a:gd name="csY12" fmla="*/ 458880 h 2784588"/>
                  <a:gd name="csX13" fmla="*/ 757225 w 1992839"/>
                  <a:gd name="csY13" fmla="*/ 1109329 h 2784588"/>
                  <a:gd name="csX14" fmla="*/ 804359 w 1992839"/>
                  <a:gd name="csY14" fmla="*/ 2400801 h 2784588"/>
                  <a:gd name="csX15" fmla="*/ 615823 w 1992839"/>
                  <a:gd name="csY15" fmla="*/ 2438508 h 2784588"/>
                  <a:gd name="csX16" fmla="*/ 521555 w 1992839"/>
                  <a:gd name="csY16" fmla="*/ 2212265 h 2784588"/>
                  <a:gd name="csX17" fmla="*/ 493274 w 1992839"/>
                  <a:gd name="csY17" fmla="*/ 440026 h 2784588"/>
                  <a:gd name="csX18" fmla="*/ 464994 w 1992839"/>
                  <a:gd name="csY18" fmla="*/ 317477 h 2784588"/>
                  <a:gd name="csX19" fmla="*/ 323592 w 1992839"/>
                  <a:gd name="csY19" fmla="*/ 383465 h 2784588"/>
                  <a:gd name="csX20" fmla="*/ 238751 w 1992839"/>
                  <a:gd name="csY20" fmla="*/ 628562 h 2784588"/>
                  <a:gd name="csX21" fmla="*/ 210470 w 1992839"/>
                  <a:gd name="csY21" fmla="*/ 1410987 h 2784588"/>
                  <a:gd name="csX22" fmla="*/ 248178 w 1992839"/>
                  <a:gd name="csY22" fmla="*/ 1891754 h 2784588"/>
                  <a:gd name="csX23" fmla="*/ 248178 w 1992839"/>
                  <a:gd name="csY23" fmla="*/ 2042583 h 2784588"/>
                  <a:gd name="csX24" fmla="*/ 59641 w 1992839"/>
                  <a:gd name="csY24" fmla="*/ 1967168 h 2784588"/>
                  <a:gd name="csX25" fmla="*/ 3081 w 1992839"/>
                  <a:gd name="csY25" fmla="*/ 1797486 h 2784588"/>
                  <a:gd name="csX26" fmla="*/ 12507 w 1992839"/>
                  <a:gd name="csY26" fmla="*/ 138368 h 2784588"/>
                  <a:gd name="csX0" fmla="*/ 1957309 w 1980887"/>
                  <a:gd name="csY0" fmla="*/ 2325387 h 2784588"/>
                  <a:gd name="csX1" fmla="*/ 1963856 w 1980887"/>
                  <a:gd name="csY1" fmla="*/ 506014 h 2784588"/>
                  <a:gd name="csX2" fmla="*/ 1737613 w 1980887"/>
                  <a:gd name="csY2" fmla="*/ 326904 h 2784588"/>
                  <a:gd name="csX3" fmla="*/ 1671625 w 1980887"/>
                  <a:gd name="csY3" fmla="*/ 336331 h 2784588"/>
                  <a:gd name="csX4" fmla="*/ 1709332 w 1980887"/>
                  <a:gd name="csY4" fmla="*/ 2315960 h 2784588"/>
                  <a:gd name="csX5" fmla="*/ 1539650 w 1980887"/>
                  <a:gd name="csY5" fmla="*/ 2495069 h 2784588"/>
                  <a:gd name="csX6" fmla="*/ 1435955 w 1980887"/>
                  <a:gd name="csY6" fmla="*/ 2334814 h 2784588"/>
                  <a:gd name="csX7" fmla="*/ 1426528 w 1980887"/>
                  <a:gd name="csY7" fmla="*/ 223209 h 2784588"/>
                  <a:gd name="csX8" fmla="*/ 1143724 w 1980887"/>
                  <a:gd name="csY8" fmla="*/ 317477 h 2784588"/>
                  <a:gd name="csX9" fmla="*/ 1219138 w 1980887"/>
                  <a:gd name="csY9" fmla="*/ 2485642 h 2784588"/>
                  <a:gd name="csX10" fmla="*/ 974041 w 1980887"/>
                  <a:gd name="csY10" fmla="*/ 2513923 h 2784588"/>
                  <a:gd name="csX11" fmla="*/ 926907 w 1980887"/>
                  <a:gd name="csY11" fmla="*/ 138368 h 2784588"/>
                  <a:gd name="csX12" fmla="*/ 719518 w 1980887"/>
                  <a:gd name="csY12" fmla="*/ 458880 h 2784588"/>
                  <a:gd name="csX13" fmla="*/ 757225 w 1980887"/>
                  <a:gd name="csY13" fmla="*/ 1109329 h 2784588"/>
                  <a:gd name="csX14" fmla="*/ 804359 w 1980887"/>
                  <a:gd name="csY14" fmla="*/ 2400801 h 2784588"/>
                  <a:gd name="csX15" fmla="*/ 615823 w 1980887"/>
                  <a:gd name="csY15" fmla="*/ 2438508 h 2784588"/>
                  <a:gd name="csX16" fmla="*/ 521555 w 1980887"/>
                  <a:gd name="csY16" fmla="*/ 2212265 h 2784588"/>
                  <a:gd name="csX17" fmla="*/ 493274 w 1980887"/>
                  <a:gd name="csY17" fmla="*/ 440026 h 2784588"/>
                  <a:gd name="csX18" fmla="*/ 464994 w 1980887"/>
                  <a:gd name="csY18" fmla="*/ 317477 h 2784588"/>
                  <a:gd name="csX19" fmla="*/ 323592 w 1980887"/>
                  <a:gd name="csY19" fmla="*/ 383465 h 2784588"/>
                  <a:gd name="csX20" fmla="*/ 238751 w 1980887"/>
                  <a:gd name="csY20" fmla="*/ 628562 h 2784588"/>
                  <a:gd name="csX21" fmla="*/ 210470 w 1980887"/>
                  <a:gd name="csY21" fmla="*/ 1410987 h 2784588"/>
                  <a:gd name="csX22" fmla="*/ 248178 w 1980887"/>
                  <a:gd name="csY22" fmla="*/ 1891754 h 2784588"/>
                  <a:gd name="csX23" fmla="*/ 248178 w 1980887"/>
                  <a:gd name="csY23" fmla="*/ 2042583 h 2784588"/>
                  <a:gd name="csX24" fmla="*/ 59641 w 1980887"/>
                  <a:gd name="csY24" fmla="*/ 1967168 h 2784588"/>
                  <a:gd name="csX25" fmla="*/ 3081 w 1980887"/>
                  <a:gd name="csY25" fmla="*/ 1797486 h 2784588"/>
                  <a:gd name="csX26" fmla="*/ 12507 w 1980887"/>
                  <a:gd name="csY26" fmla="*/ 138368 h 2784588"/>
                  <a:gd name="csX0" fmla="*/ 1957309 w 1983236"/>
                  <a:gd name="csY0" fmla="*/ 2325387 h 2784588"/>
                  <a:gd name="csX1" fmla="*/ 1967031 w 1983236"/>
                  <a:gd name="csY1" fmla="*/ 553639 h 2784588"/>
                  <a:gd name="csX2" fmla="*/ 1737613 w 1983236"/>
                  <a:gd name="csY2" fmla="*/ 326904 h 2784588"/>
                  <a:gd name="csX3" fmla="*/ 1671625 w 1983236"/>
                  <a:gd name="csY3" fmla="*/ 336331 h 2784588"/>
                  <a:gd name="csX4" fmla="*/ 1709332 w 1983236"/>
                  <a:gd name="csY4" fmla="*/ 2315960 h 2784588"/>
                  <a:gd name="csX5" fmla="*/ 1539650 w 1983236"/>
                  <a:gd name="csY5" fmla="*/ 2495069 h 2784588"/>
                  <a:gd name="csX6" fmla="*/ 1435955 w 1983236"/>
                  <a:gd name="csY6" fmla="*/ 2334814 h 2784588"/>
                  <a:gd name="csX7" fmla="*/ 1426528 w 1983236"/>
                  <a:gd name="csY7" fmla="*/ 223209 h 2784588"/>
                  <a:gd name="csX8" fmla="*/ 1143724 w 1983236"/>
                  <a:gd name="csY8" fmla="*/ 317477 h 2784588"/>
                  <a:gd name="csX9" fmla="*/ 1219138 w 1983236"/>
                  <a:gd name="csY9" fmla="*/ 2485642 h 2784588"/>
                  <a:gd name="csX10" fmla="*/ 974041 w 1983236"/>
                  <a:gd name="csY10" fmla="*/ 2513923 h 2784588"/>
                  <a:gd name="csX11" fmla="*/ 926907 w 1983236"/>
                  <a:gd name="csY11" fmla="*/ 138368 h 2784588"/>
                  <a:gd name="csX12" fmla="*/ 719518 w 1983236"/>
                  <a:gd name="csY12" fmla="*/ 458880 h 2784588"/>
                  <a:gd name="csX13" fmla="*/ 757225 w 1983236"/>
                  <a:gd name="csY13" fmla="*/ 1109329 h 2784588"/>
                  <a:gd name="csX14" fmla="*/ 804359 w 1983236"/>
                  <a:gd name="csY14" fmla="*/ 2400801 h 2784588"/>
                  <a:gd name="csX15" fmla="*/ 615823 w 1983236"/>
                  <a:gd name="csY15" fmla="*/ 2438508 h 2784588"/>
                  <a:gd name="csX16" fmla="*/ 521555 w 1983236"/>
                  <a:gd name="csY16" fmla="*/ 2212265 h 2784588"/>
                  <a:gd name="csX17" fmla="*/ 493274 w 1983236"/>
                  <a:gd name="csY17" fmla="*/ 440026 h 2784588"/>
                  <a:gd name="csX18" fmla="*/ 464994 w 1983236"/>
                  <a:gd name="csY18" fmla="*/ 317477 h 2784588"/>
                  <a:gd name="csX19" fmla="*/ 323592 w 1983236"/>
                  <a:gd name="csY19" fmla="*/ 383465 h 2784588"/>
                  <a:gd name="csX20" fmla="*/ 238751 w 1983236"/>
                  <a:gd name="csY20" fmla="*/ 628562 h 2784588"/>
                  <a:gd name="csX21" fmla="*/ 210470 w 1983236"/>
                  <a:gd name="csY21" fmla="*/ 1410987 h 2784588"/>
                  <a:gd name="csX22" fmla="*/ 248178 w 1983236"/>
                  <a:gd name="csY22" fmla="*/ 1891754 h 2784588"/>
                  <a:gd name="csX23" fmla="*/ 248178 w 1983236"/>
                  <a:gd name="csY23" fmla="*/ 2042583 h 2784588"/>
                  <a:gd name="csX24" fmla="*/ 59641 w 1983236"/>
                  <a:gd name="csY24" fmla="*/ 1967168 h 2784588"/>
                  <a:gd name="csX25" fmla="*/ 3081 w 1983236"/>
                  <a:gd name="csY25" fmla="*/ 1797486 h 2784588"/>
                  <a:gd name="csX26" fmla="*/ 12507 w 1983236"/>
                  <a:gd name="csY26" fmla="*/ 138368 h 2784588"/>
                  <a:gd name="csX0" fmla="*/ 1957309 w 1967268"/>
                  <a:gd name="csY0" fmla="*/ 2325387 h 2784588"/>
                  <a:gd name="csX1" fmla="*/ 1967031 w 1967268"/>
                  <a:gd name="csY1" fmla="*/ 553639 h 2784588"/>
                  <a:gd name="csX2" fmla="*/ 1737613 w 1967268"/>
                  <a:gd name="csY2" fmla="*/ 326904 h 2784588"/>
                  <a:gd name="csX3" fmla="*/ 1671625 w 1967268"/>
                  <a:gd name="csY3" fmla="*/ 336331 h 2784588"/>
                  <a:gd name="csX4" fmla="*/ 1709332 w 1967268"/>
                  <a:gd name="csY4" fmla="*/ 2315960 h 2784588"/>
                  <a:gd name="csX5" fmla="*/ 1539650 w 1967268"/>
                  <a:gd name="csY5" fmla="*/ 2495069 h 2784588"/>
                  <a:gd name="csX6" fmla="*/ 1435955 w 1967268"/>
                  <a:gd name="csY6" fmla="*/ 2334814 h 2784588"/>
                  <a:gd name="csX7" fmla="*/ 1426528 w 1967268"/>
                  <a:gd name="csY7" fmla="*/ 223209 h 2784588"/>
                  <a:gd name="csX8" fmla="*/ 1143724 w 1967268"/>
                  <a:gd name="csY8" fmla="*/ 317477 h 2784588"/>
                  <a:gd name="csX9" fmla="*/ 1219138 w 1967268"/>
                  <a:gd name="csY9" fmla="*/ 2485642 h 2784588"/>
                  <a:gd name="csX10" fmla="*/ 974041 w 1967268"/>
                  <a:gd name="csY10" fmla="*/ 2513923 h 2784588"/>
                  <a:gd name="csX11" fmla="*/ 926907 w 1967268"/>
                  <a:gd name="csY11" fmla="*/ 138368 h 2784588"/>
                  <a:gd name="csX12" fmla="*/ 719518 w 1967268"/>
                  <a:gd name="csY12" fmla="*/ 458880 h 2784588"/>
                  <a:gd name="csX13" fmla="*/ 757225 w 1967268"/>
                  <a:gd name="csY13" fmla="*/ 1109329 h 2784588"/>
                  <a:gd name="csX14" fmla="*/ 804359 w 1967268"/>
                  <a:gd name="csY14" fmla="*/ 2400801 h 2784588"/>
                  <a:gd name="csX15" fmla="*/ 615823 w 1967268"/>
                  <a:gd name="csY15" fmla="*/ 2438508 h 2784588"/>
                  <a:gd name="csX16" fmla="*/ 521555 w 1967268"/>
                  <a:gd name="csY16" fmla="*/ 2212265 h 2784588"/>
                  <a:gd name="csX17" fmla="*/ 493274 w 1967268"/>
                  <a:gd name="csY17" fmla="*/ 440026 h 2784588"/>
                  <a:gd name="csX18" fmla="*/ 464994 w 1967268"/>
                  <a:gd name="csY18" fmla="*/ 317477 h 2784588"/>
                  <a:gd name="csX19" fmla="*/ 323592 w 1967268"/>
                  <a:gd name="csY19" fmla="*/ 383465 h 2784588"/>
                  <a:gd name="csX20" fmla="*/ 238751 w 1967268"/>
                  <a:gd name="csY20" fmla="*/ 628562 h 2784588"/>
                  <a:gd name="csX21" fmla="*/ 210470 w 1967268"/>
                  <a:gd name="csY21" fmla="*/ 1410987 h 2784588"/>
                  <a:gd name="csX22" fmla="*/ 248178 w 1967268"/>
                  <a:gd name="csY22" fmla="*/ 1891754 h 2784588"/>
                  <a:gd name="csX23" fmla="*/ 248178 w 1967268"/>
                  <a:gd name="csY23" fmla="*/ 2042583 h 2784588"/>
                  <a:gd name="csX24" fmla="*/ 59641 w 1967268"/>
                  <a:gd name="csY24" fmla="*/ 1967168 h 2784588"/>
                  <a:gd name="csX25" fmla="*/ 3081 w 1967268"/>
                  <a:gd name="csY25" fmla="*/ 1797486 h 2784588"/>
                  <a:gd name="csX26" fmla="*/ 12507 w 1967268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9332 w 1967262"/>
                  <a:gd name="csY4" fmla="*/ 2315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12507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69855"/>
                  <a:gd name="csY0" fmla="*/ 2325387 h 2784588"/>
                  <a:gd name="csX1" fmla="*/ 1967031 w 1969855"/>
                  <a:gd name="csY1" fmla="*/ 553639 h 2784588"/>
                  <a:gd name="csX2" fmla="*/ 1823338 w 1969855"/>
                  <a:gd name="csY2" fmla="*/ 326904 h 2784588"/>
                  <a:gd name="csX3" fmla="*/ 1703375 w 1969855"/>
                  <a:gd name="csY3" fmla="*/ 530006 h 2784588"/>
                  <a:gd name="csX4" fmla="*/ 1702982 w 1969855"/>
                  <a:gd name="csY4" fmla="*/ 2188960 h 2784588"/>
                  <a:gd name="csX5" fmla="*/ 1539650 w 1969855"/>
                  <a:gd name="csY5" fmla="*/ 2495069 h 2784588"/>
                  <a:gd name="csX6" fmla="*/ 1435955 w 1969855"/>
                  <a:gd name="csY6" fmla="*/ 2334814 h 2784588"/>
                  <a:gd name="csX7" fmla="*/ 1426528 w 1969855"/>
                  <a:gd name="csY7" fmla="*/ 223209 h 2784588"/>
                  <a:gd name="csX8" fmla="*/ 1143724 w 1969855"/>
                  <a:gd name="csY8" fmla="*/ 317477 h 2784588"/>
                  <a:gd name="csX9" fmla="*/ 1219138 w 1969855"/>
                  <a:gd name="csY9" fmla="*/ 2485642 h 2784588"/>
                  <a:gd name="csX10" fmla="*/ 974041 w 1969855"/>
                  <a:gd name="csY10" fmla="*/ 2513923 h 2784588"/>
                  <a:gd name="csX11" fmla="*/ 926907 w 1969855"/>
                  <a:gd name="csY11" fmla="*/ 138368 h 2784588"/>
                  <a:gd name="csX12" fmla="*/ 719518 w 1969855"/>
                  <a:gd name="csY12" fmla="*/ 458880 h 2784588"/>
                  <a:gd name="csX13" fmla="*/ 757225 w 1969855"/>
                  <a:gd name="csY13" fmla="*/ 1109329 h 2784588"/>
                  <a:gd name="csX14" fmla="*/ 804359 w 1969855"/>
                  <a:gd name="csY14" fmla="*/ 2400801 h 2784588"/>
                  <a:gd name="csX15" fmla="*/ 615823 w 1969855"/>
                  <a:gd name="csY15" fmla="*/ 2438508 h 2784588"/>
                  <a:gd name="csX16" fmla="*/ 521555 w 1969855"/>
                  <a:gd name="csY16" fmla="*/ 2212265 h 2784588"/>
                  <a:gd name="csX17" fmla="*/ 493274 w 1969855"/>
                  <a:gd name="csY17" fmla="*/ 440026 h 2784588"/>
                  <a:gd name="csX18" fmla="*/ 464994 w 1969855"/>
                  <a:gd name="csY18" fmla="*/ 317477 h 2784588"/>
                  <a:gd name="csX19" fmla="*/ 323592 w 1969855"/>
                  <a:gd name="csY19" fmla="*/ 383465 h 2784588"/>
                  <a:gd name="csX20" fmla="*/ 238751 w 1969855"/>
                  <a:gd name="csY20" fmla="*/ 628562 h 2784588"/>
                  <a:gd name="csX21" fmla="*/ 210470 w 1969855"/>
                  <a:gd name="csY21" fmla="*/ 1410987 h 2784588"/>
                  <a:gd name="csX22" fmla="*/ 248178 w 1969855"/>
                  <a:gd name="csY22" fmla="*/ 1891754 h 2784588"/>
                  <a:gd name="csX23" fmla="*/ 248178 w 1969855"/>
                  <a:gd name="csY23" fmla="*/ 2042583 h 2784588"/>
                  <a:gd name="csX24" fmla="*/ 59641 w 1969855"/>
                  <a:gd name="csY24" fmla="*/ 1967168 h 2784588"/>
                  <a:gd name="csX25" fmla="*/ 3081 w 1969855"/>
                  <a:gd name="csY25" fmla="*/ 1797486 h 2784588"/>
                  <a:gd name="csX26" fmla="*/ 12507 w 1969855"/>
                  <a:gd name="csY26" fmla="*/ 138368 h 2784588"/>
                  <a:gd name="csX0" fmla="*/ 1957309 w 1967115"/>
                  <a:gd name="csY0" fmla="*/ 2325387 h 2784588"/>
                  <a:gd name="csX1" fmla="*/ 1967031 w 1967115"/>
                  <a:gd name="csY1" fmla="*/ 553639 h 2784588"/>
                  <a:gd name="csX2" fmla="*/ 1823338 w 1967115"/>
                  <a:gd name="csY2" fmla="*/ 326904 h 2784588"/>
                  <a:gd name="csX3" fmla="*/ 1703375 w 1967115"/>
                  <a:gd name="csY3" fmla="*/ 530006 h 2784588"/>
                  <a:gd name="csX4" fmla="*/ 1702982 w 1967115"/>
                  <a:gd name="csY4" fmla="*/ 2188960 h 2784588"/>
                  <a:gd name="csX5" fmla="*/ 1539650 w 1967115"/>
                  <a:gd name="csY5" fmla="*/ 2495069 h 2784588"/>
                  <a:gd name="csX6" fmla="*/ 1435955 w 1967115"/>
                  <a:gd name="csY6" fmla="*/ 2334814 h 2784588"/>
                  <a:gd name="csX7" fmla="*/ 1426528 w 1967115"/>
                  <a:gd name="csY7" fmla="*/ 223209 h 2784588"/>
                  <a:gd name="csX8" fmla="*/ 1143724 w 1967115"/>
                  <a:gd name="csY8" fmla="*/ 317477 h 2784588"/>
                  <a:gd name="csX9" fmla="*/ 1219138 w 1967115"/>
                  <a:gd name="csY9" fmla="*/ 2485642 h 2784588"/>
                  <a:gd name="csX10" fmla="*/ 974041 w 1967115"/>
                  <a:gd name="csY10" fmla="*/ 2513923 h 2784588"/>
                  <a:gd name="csX11" fmla="*/ 926907 w 1967115"/>
                  <a:gd name="csY11" fmla="*/ 138368 h 2784588"/>
                  <a:gd name="csX12" fmla="*/ 719518 w 1967115"/>
                  <a:gd name="csY12" fmla="*/ 458880 h 2784588"/>
                  <a:gd name="csX13" fmla="*/ 757225 w 1967115"/>
                  <a:gd name="csY13" fmla="*/ 1109329 h 2784588"/>
                  <a:gd name="csX14" fmla="*/ 804359 w 1967115"/>
                  <a:gd name="csY14" fmla="*/ 2400801 h 2784588"/>
                  <a:gd name="csX15" fmla="*/ 615823 w 1967115"/>
                  <a:gd name="csY15" fmla="*/ 2438508 h 2784588"/>
                  <a:gd name="csX16" fmla="*/ 521555 w 1967115"/>
                  <a:gd name="csY16" fmla="*/ 2212265 h 2784588"/>
                  <a:gd name="csX17" fmla="*/ 493274 w 1967115"/>
                  <a:gd name="csY17" fmla="*/ 440026 h 2784588"/>
                  <a:gd name="csX18" fmla="*/ 464994 w 1967115"/>
                  <a:gd name="csY18" fmla="*/ 317477 h 2784588"/>
                  <a:gd name="csX19" fmla="*/ 323592 w 1967115"/>
                  <a:gd name="csY19" fmla="*/ 383465 h 2784588"/>
                  <a:gd name="csX20" fmla="*/ 238751 w 1967115"/>
                  <a:gd name="csY20" fmla="*/ 628562 h 2784588"/>
                  <a:gd name="csX21" fmla="*/ 210470 w 1967115"/>
                  <a:gd name="csY21" fmla="*/ 1410987 h 2784588"/>
                  <a:gd name="csX22" fmla="*/ 248178 w 1967115"/>
                  <a:gd name="csY22" fmla="*/ 1891754 h 2784588"/>
                  <a:gd name="csX23" fmla="*/ 248178 w 1967115"/>
                  <a:gd name="csY23" fmla="*/ 2042583 h 2784588"/>
                  <a:gd name="csX24" fmla="*/ 59641 w 1967115"/>
                  <a:gd name="csY24" fmla="*/ 1967168 h 2784588"/>
                  <a:gd name="csX25" fmla="*/ 3081 w 1967115"/>
                  <a:gd name="csY25" fmla="*/ 1797486 h 2784588"/>
                  <a:gd name="csX26" fmla="*/ 12507 w 1967115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3375 w 1973382"/>
                  <a:gd name="csY3" fmla="*/ 530006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73639"/>
                  <a:gd name="csY0" fmla="*/ 2325387 h 2784588"/>
                  <a:gd name="csX1" fmla="*/ 1973381 w 1973639"/>
                  <a:gd name="csY1" fmla="*/ 490139 h 2784588"/>
                  <a:gd name="csX2" fmla="*/ 1832863 w 1973639"/>
                  <a:gd name="csY2" fmla="*/ 326904 h 2784588"/>
                  <a:gd name="csX3" fmla="*/ 1700200 w 1973639"/>
                  <a:gd name="csY3" fmla="*/ 476031 h 2784588"/>
                  <a:gd name="csX4" fmla="*/ 1715682 w 1973639"/>
                  <a:gd name="csY4" fmla="*/ 2176260 h 2784588"/>
                  <a:gd name="csX5" fmla="*/ 1539650 w 1973639"/>
                  <a:gd name="csY5" fmla="*/ 2495069 h 2784588"/>
                  <a:gd name="csX6" fmla="*/ 1435955 w 1973639"/>
                  <a:gd name="csY6" fmla="*/ 2334814 h 2784588"/>
                  <a:gd name="csX7" fmla="*/ 1426528 w 1973639"/>
                  <a:gd name="csY7" fmla="*/ 223209 h 2784588"/>
                  <a:gd name="csX8" fmla="*/ 1143724 w 1973639"/>
                  <a:gd name="csY8" fmla="*/ 317477 h 2784588"/>
                  <a:gd name="csX9" fmla="*/ 1219138 w 1973639"/>
                  <a:gd name="csY9" fmla="*/ 2485642 h 2784588"/>
                  <a:gd name="csX10" fmla="*/ 974041 w 1973639"/>
                  <a:gd name="csY10" fmla="*/ 2513923 h 2784588"/>
                  <a:gd name="csX11" fmla="*/ 926907 w 1973639"/>
                  <a:gd name="csY11" fmla="*/ 138368 h 2784588"/>
                  <a:gd name="csX12" fmla="*/ 719518 w 1973639"/>
                  <a:gd name="csY12" fmla="*/ 458880 h 2784588"/>
                  <a:gd name="csX13" fmla="*/ 757225 w 1973639"/>
                  <a:gd name="csY13" fmla="*/ 1109329 h 2784588"/>
                  <a:gd name="csX14" fmla="*/ 804359 w 1973639"/>
                  <a:gd name="csY14" fmla="*/ 2400801 h 2784588"/>
                  <a:gd name="csX15" fmla="*/ 615823 w 1973639"/>
                  <a:gd name="csY15" fmla="*/ 2438508 h 2784588"/>
                  <a:gd name="csX16" fmla="*/ 521555 w 1973639"/>
                  <a:gd name="csY16" fmla="*/ 2212265 h 2784588"/>
                  <a:gd name="csX17" fmla="*/ 493274 w 1973639"/>
                  <a:gd name="csY17" fmla="*/ 440026 h 2784588"/>
                  <a:gd name="csX18" fmla="*/ 464994 w 1973639"/>
                  <a:gd name="csY18" fmla="*/ 317477 h 2784588"/>
                  <a:gd name="csX19" fmla="*/ 323592 w 1973639"/>
                  <a:gd name="csY19" fmla="*/ 383465 h 2784588"/>
                  <a:gd name="csX20" fmla="*/ 238751 w 1973639"/>
                  <a:gd name="csY20" fmla="*/ 628562 h 2784588"/>
                  <a:gd name="csX21" fmla="*/ 210470 w 1973639"/>
                  <a:gd name="csY21" fmla="*/ 1410987 h 2784588"/>
                  <a:gd name="csX22" fmla="*/ 248178 w 1973639"/>
                  <a:gd name="csY22" fmla="*/ 1891754 h 2784588"/>
                  <a:gd name="csX23" fmla="*/ 248178 w 1973639"/>
                  <a:gd name="csY23" fmla="*/ 2042583 h 2784588"/>
                  <a:gd name="csX24" fmla="*/ 59641 w 1973639"/>
                  <a:gd name="csY24" fmla="*/ 1967168 h 2784588"/>
                  <a:gd name="csX25" fmla="*/ 3081 w 1973639"/>
                  <a:gd name="csY25" fmla="*/ 1797486 h 2784588"/>
                  <a:gd name="csX26" fmla="*/ 12507 w 1973639"/>
                  <a:gd name="csY26" fmla="*/ 138368 h 2784588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1459 w 1973639"/>
                  <a:gd name="csY8" fmla="*/ 11845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7809 w 1973639"/>
                  <a:gd name="csY8" fmla="*/ 6130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17154 h 2751342"/>
                  <a:gd name="csX1" fmla="*/ 1973381 w 1973639"/>
                  <a:gd name="csY1" fmla="*/ 481906 h 2751342"/>
                  <a:gd name="csX2" fmla="*/ 1832863 w 1973639"/>
                  <a:gd name="csY2" fmla="*/ 318671 h 2751342"/>
                  <a:gd name="csX3" fmla="*/ 1700200 w 1973639"/>
                  <a:gd name="csY3" fmla="*/ 467798 h 2751342"/>
                  <a:gd name="csX4" fmla="*/ 1712507 w 1973639"/>
                  <a:gd name="csY4" fmla="*/ 2237877 h 2751342"/>
                  <a:gd name="csX5" fmla="*/ 1590450 w 1973639"/>
                  <a:gd name="csY5" fmla="*/ 2429686 h 2751342"/>
                  <a:gd name="csX6" fmla="*/ 1435955 w 1973639"/>
                  <a:gd name="csY6" fmla="*/ 2263081 h 2751342"/>
                  <a:gd name="csX7" fmla="*/ 1426528 w 1973639"/>
                  <a:gd name="csY7" fmla="*/ 214976 h 2751342"/>
                  <a:gd name="csX8" fmla="*/ 1287809 w 1973639"/>
                  <a:gd name="csY8" fmla="*/ 74229 h 2751342"/>
                  <a:gd name="csX9" fmla="*/ 1143724 w 1973639"/>
                  <a:gd name="csY9" fmla="*/ 213994 h 2751342"/>
                  <a:gd name="csX10" fmla="*/ 1142938 w 1973639"/>
                  <a:gd name="csY10" fmla="*/ 2417084 h 2751342"/>
                  <a:gd name="csX11" fmla="*/ 974041 w 1973639"/>
                  <a:gd name="csY11" fmla="*/ 2505690 h 2751342"/>
                  <a:gd name="csX12" fmla="*/ 926907 w 1973639"/>
                  <a:gd name="csY12" fmla="*/ 130135 h 2751342"/>
                  <a:gd name="csX13" fmla="*/ 719518 w 1973639"/>
                  <a:gd name="csY13" fmla="*/ 450647 h 2751342"/>
                  <a:gd name="csX14" fmla="*/ 757225 w 1973639"/>
                  <a:gd name="csY14" fmla="*/ 1101096 h 2751342"/>
                  <a:gd name="csX15" fmla="*/ 804359 w 1973639"/>
                  <a:gd name="csY15" fmla="*/ 2392568 h 2751342"/>
                  <a:gd name="csX16" fmla="*/ 615823 w 1973639"/>
                  <a:gd name="csY16" fmla="*/ 2430275 h 2751342"/>
                  <a:gd name="csX17" fmla="*/ 521555 w 1973639"/>
                  <a:gd name="csY17" fmla="*/ 2204032 h 2751342"/>
                  <a:gd name="csX18" fmla="*/ 493274 w 1973639"/>
                  <a:gd name="csY18" fmla="*/ 431793 h 2751342"/>
                  <a:gd name="csX19" fmla="*/ 464994 w 1973639"/>
                  <a:gd name="csY19" fmla="*/ 309244 h 2751342"/>
                  <a:gd name="csX20" fmla="*/ 323592 w 1973639"/>
                  <a:gd name="csY20" fmla="*/ 375232 h 2751342"/>
                  <a:gd name="csX21" fmla="*/ 238751 w 1973639"/>
                  <a:gd name="csY21" fmla="*/ 620329 h 2751342"/>
                  <a:gd name="csX22" fmla="*/ 210470 w 1973639"/>
                  <a:gd name="csY22" fmla="*/ 1402754 h 2751342"/>
                  <a:gd name="csX23" fmla="*/ 248178 w 1973639"/>
                  <a:gd name="csY23" fmla="*/ 1883521 h 2751342"/>
                  <a:gd name="csX24" fmla="*/ 248178 w 1973639"/>
                  <a:gd name="csY24" fmla="*/ 2034350 h 2751342"/>
                  <a:gd name="csX25" fmla="*/ 59641 w 1973639"/>
                  <a:gd name="csY25" fmla="*/ 1958935 h 2751342"/>
                  <a:gd name="csX26" fmla="*/ 3081 w 1973639"/>
                  <a:gd name="csY26" fmla="*/ 1789253 h 2751342"/>
                  <a:gd name="csX27" fmla="*/ 12507 w 1973639"/>
                  <a:gd name="csY27" fmla="*/ 130135 h 2751342"/>
                  <a:gd name="csX0" fmla="*/ 1957309 w 1973639"/>
                  <a:gd name="csY0" fmla="*/ 2317154 h 2668301"/>
                  <a:gd name="csX1" fmla="*/ 1973381 w 1973639"/>
                  <a:gd name="csY1" fmla="*/ 481906 h 2668301"/>
                  <a:gd name="csX2" fmla="*/ 1832863 w 1973639"/>
                  <a:gd name="csY2" fmla="*/ 318671 h 2668301"/>
                  <a:gd name="csX3" fmla="*/ 1700200 w 1973639"/>
                  <a:gd name="csY3" fmla="*/ 467798 h 2668301"/>
                  <a:gd name="csX4" fmla="*/ 1712507 w 1973639"/>
                  <a:gd name="csY4" fmla="*/ 2237877 h 2668301"/>
                  <a:gd name="csX5" fmla="*/ 1590450 w 1973639"/>
                  <a:gd name="csY5" fmla="*/ 2429686 h 2668301"/>
                  <a:gd name="csX6" fmla="*/ 1435955 w 1973639"/>
                  <a:gd name="csY6" fmla="*/ 2263081 h 2668301"/>
                  <a:gd name="csX7" fmla="*/ 1426528 w 1973639"/>
                  <a:gd name="csY7" fmla="*/ 214976 h 2668301"/>
                  <a:gd name="csX8" fmla="*/ 1287809 w 1973639"/>
                  <a:gd name="csY8" fmla="*/ 74229 h 2668301"/>
                  <a:gd name="csX9" fmla="*/ 1143724 w 1973639"/>
                  <a:gd name="csY9" fmla="*/ 213994 h 2668301"/>
                  <a:gd name="csX10" fmla="*/ 1142938 w 1973639"/>
                  <a:gd name="csY10" fmla="*/ 2417084 h 2668301"/>
                  <a:gd name="csX11" fmla="*/ 974041 w 1973639"/>
                  <a:gd name="csY11" fmla="*/ 2505690 h 2668301"/>
                  <a:gd name="csX12" fmla="*/ 926907 w 1973639"/>
                  <a:gd name="csY12" fmla="*/ 130135 h 2668301"/>
                  <a:gd name="csX13" fmla="*/ 719518 w 1973639"/>
                  <a:gd name="csY13" fmla="*/ 450647 h 2668301"/>
                  <a:gd name="csX14" fmla="*/ 757225 w 1973639"/>
                  <a:gd name="csY14" fmla="*/ 1101096 h 2668301"/>
                  <a:gd name="csX15" fmla="*/ 804359 w 1973639"/>
                  <a:gd name="csY15" fmla="*/ 2392568 h 2668301"/>
                  <a:gd name="csX16" fmla="*/ 615823 w 1973639"/>
                  <a:gd name="csY16" fmla="*/ 2430275 h 2668301"/>
                  <a:gd name="csX17" fmla="*/ 521555 w 1973639"/>
                  <a:gd name="csY17" fmla="*/ 2204032 h 2668301"/>
                  <a:gd name="csX18" fmla="*/ 493274 w 1973639"/>
                  <a:gd name="csY18" fmla="*/ 431793 h 2668301"/>
                  <a:gd name="csX19" fmla="*/ 464994 w 1973639"/>
                  <a:gd name="csY19" fmla="*/ 309244 h 2668301"/>
                  <a:gd name="csX20" fmla="*/ 323592 w 1973639"/>
                  <a:gd name="csY20" fmla="*/ 375232 h 2668301"/>
                  <a:gd name="csX21" fmla="*/ 238751 w 1973639"/>
                  <a:gd name="csY21" fmla="*/ 620329 h 2668301"/>
                  <a:gd name="csX22" fmla="*/ 210470 w 1973639"/>
                  <a:gd name="csY22" fmla="*/ 1402754 h 2668301"/>
                  <a:gd name="csX23" fmla="*/ 248178 w 1973639"/>
                  <a:gd name="csY23" fmla="*/ 1883521 h 2668301"/>
                  <a:gd name="csX24" fmla="*/ 248178 w 1973639"/>
                  <a:gd name="csY24" fmla="*/ 2034350 h 2668301"/>
                  <a:gd name="csX25" fmla="*/ 59641 w 1973639"/>
                  <a:gd name="csY25" fmla="*/ 1958935 h 2668301"/>
                  <a:gd name="csX26" fmla="*/ 3081 w 1973639"/>
                  <a:gd name="csY26" fmla="*/ 1789253 h 2668301"/>
                  <a:gd name="csX27" fmla="*/ 12507 w 1973639"/>
                  <a:gd name="csY27" fmla="*/ 130135 h 2668301"/>
                  <a:gd name="csX0" fmla="*/ 1957309 w 1973639"/>
                  <a:gd name="csY0" fmla="*/ 2316266 h 2663548"/>
                  <a:gd name="csX1" fmla="*/ 1973381 w 1973639"/>
                  <a:gd name="csY1" fmla="*/ 481018 h 2663548"/>
                  <a:gd name="csX2" fmla="*/ 1832863 w 1973639"/>
                  <a:gd name="csY2" fmla="*/ 317783 h 2663548"/>
                  <a:gd name="csX3" fmla="*/ 1700200 w 1973639"/>
                  <a:gd name="csY3" fmla="*/ 466910 h 2663548"/>
                  <a:gd name="csX4" fmla="*/ 1712507 w 1973639"/>
                  <a:gd name="csY4" fmla="*/ 2236989 h 2663548"/>
                  <a:gd name="csX5" fmla="*/ 1590450 w 1973639"/>
                  <a:gd name="csY5" fmla="*/ 2428798 h 2663548"/>
                  <a:gd name="csX6" fmla="*/ 1435955 w 1973639"/>
                  <a:gd name="csY6" fmla="*/ 2262193 h 2663548"/>
                  <a:gd name="csX7" fmla="*/ 1426528 w 1973639"/>
                  <a:gd name="csY7" fmla="*/ 214088 h 2663548"/>
                  <a:gd name="csX8" fmla="*/ 1287809 w 1973639"/>
                  <a:gd name="csY8" fmla="*/ 73341 h 2663548"/>
                  <a:gd name="csX9" fmla="*/ 1143724 w 1973639"/>
                  <a:gd name="csY9" fmla="*/ 213106 h 2663548"/>
                  <a:gd name="csX10" fmla="*/ 1168338 w 1973639"/>
                  <a:gd name="csY10" fmla="*/ 2403496 h 2663548"/>
                  <a:gd name="csX11" fmla="*/ 974041 w 1973639"/>
                  <a:gd name="csY11" fmla="*/ 2504802 h 2663548"/>
                  <a:gd name="csX12" fmla="*/ 926907 w 1973639"/>
                  <a:gd name="csY12" fmla="*/ 129247 h 2663548"/>
                  <a:gd name="csX13" fmla="*/ 719518 w 1973639"/>
                  <a:gd name="csY13" fmla="*/ 449759 h 2663548"/>
                  <a:gd name="csX14" fmla="*/ 757225 w 1973639"/>
                  <a:gd name="csY14" fmla="*/ 1100208 h 2663548"/>
                  <a:gd name="csX15" fmla="*/ 804359 w 1973639"/>
                  <a:gd name="csY15" fmla="*/ 2391680 h 2663548"/>
                  <a:gd name="csX16" fmla="*/ 615823 w 1973639"/>
                  <a:gd name="csY16" fmla="*/ 2429387 h 2663548"/>
                  <a:gd name="csX17" fmla="*/ 521555 w 1973639"/>
                  <a:gd name="csY17" fmla="*/ 2203144 h 2663548"/>
                  <a:gd name="csX18" fmla="*/ 493274 w 1973639"/>
                  <a:gd name="csY18" fmla="*/ 430905 h 2663548"/>
                  <a:gd name="csX19" fmla="*/ 464994 w 1973639"/>
                  <a:gd name="csY19" fmla="*/ 308356 h 2663548"/>
                  <a:gd name="csX20" fmla="*/ 323592 w 1973639"/>
                  <a:gd name="csY20" fmla="*/ 374344 h 2663548"/>
                  <a:gd name="csX21" fmla="*/ 238751 w 1973639"/>
                  <a:gd name="csY21" fmla="*/ 619441 h 2663548"/>
                  <a:gd name="csX22" fmla="*/ 210470 w 1973639"/>
                  <a:gd name="csY22" fmla="*/ 1401866 h 2663548"/>
                  <a:gd name="csX23" fmla="*/ 248178 w 1973639"/>
                  <a:gd name="csY23" fmla="*/ 1882633 h 2663548"/>
                  <a:gd name="csX24" fmla="*/ 248178 w 1973639"/>
                  <a:gd name="csY24" fmla="*/ 2033462 h 2663548"/>
                  <a:gd name="csX25" fmla="*/ 59641 w 1973639"/>
                  <a:gd name="csY25" fmla="*/ 1958047 h 2663548"/>
                  <a:gd name="csX26" fmla="*/ 3081 w 1973639"/>
                  <a:gd name="csY26" fmla="*/ 1788365 h 2663548"/>
                  <a:gd name="csX27" fmla="*/ 12507 w 1973639"/>
                  <a:gd name="csY27" fmla="*/ 129247 h 2663548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22032 w 1974649"/>
                  <a:gd name="csY4" fmla="*/ 227257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4228 w 1971568"/>
                  <a:gd name="csY0" fmla="*/ 2304231 h 2651513"/>
                  <a:gd name="csX1" fmla="*/ 1970300 w 1971568"/>
                  <a:gd name="csY1" fmla="*/ 468983 h 2651513"/>
                  <a:gd name="csX2" fmla="*/ 1829782 w 1971568"/>
                  <a:gd name="csY2" fmla="*/ 305748 h 2651513"/>
                  <a:gd name="csX3" fmla="*/ 1697119 w 1971568"/>
                  <a:gd name="csY3" fmla="*/ 454875 h 2651513"/>
                  <a:gd name="csX4" fmla="*/ 1703076 w 1971568"/>
                  <a:gd name="csY4" fmla="*/ 2240829 h 2651513"/>
                  <a:gd name="csX5" fmla="*/ 1584194 w 1971568"/>
                  <a:gd name="csY5" fmla="*/ 2404063 h 2651513"/>
                  <a:gd name="csX6" fmla="*/ 1432874 w 1971568"/>
                  <a:gd name="csY6" fmla="*/ 2250158 h 2651513"/>
                  <a:gd name="csX7" fmla="*/ 1423447 w 1971568"/>
                  <a:gd name="csY7" fmla="*/ 202053 h 2651513"/>
                  <a:gd name="csX8" fmla="*/ 1284728 w 1971568"/>
                  <a:gd name="csY8" fmla="*/ 61306 h 2651513"/>
                  <a:gd name="csX9" fmla="*/ 1140643 w 1971568"/>
                  <a:gd name="csY9" fmla="*/ 201071 h 2651513"/>
                  <a:gd name="csX10" fmla="*/ 1165257 w 1971568"/>
                  <a:gd name="csY10" fmla="*/ 2391461 h 2651513"/>
                  <a:gd name="csX11" fmla="*/ 970960 w 1971568"/>
                  <a:gd name="csY11" fmla="*/ 2492767 h 2651513"/>
                  <a:gd name="csX12" fmla="*/ 923826 w 1971568"/>
                  <a:gd name="csY12" fmla="*/ 117212 h 2651513"/>
                  <a:gd name="csX13" fmla="*/ 716437 w 1971568"/>
                  <a:gd name="csY13" fmla="*/ 437724 h 2651513"/>
                  <a:gd name="csX14" fmla="*/ 754144 w 1971568"/>
                  <a:gd name="csY14" fmla="*/ 1088173 h 2651513"/>
                  <a:gd name="csX15" fmla="*/ 801278 w 1971568"/>
                  <a:gd name="csY15" fmla="*/ 2379645 h 2651513"/>
                  <a:gd name="csX16" fmla="*/ 612742 w 1971568"/>
                  <a:gd name="csY16" fmla="*/ 2417352 h 2651513"/>
                  <a:gd name="csX17" fmla="*/ 518474 w 1971568"/>
                  <a:gd name="csY17" fmla="*/ 2191109 h 2651513"/>
                  <a:gd name="csX18" fmla="*/ 490193 w 1971568"/>
                  <a:gd name="csY18" fmla="*/ 418870 h 2651513"/>
                  <a:gd name="csX19" fmla="*/ 461913 w 1971568"/>
                  <a:gd name="csY19" fmla="*/ 296321 h 2651513"/>
                  <a:gd name="csX20" fmla="*/ 320511 w 1971568"/>
                  <a:gd name="csY20" fmla="*/ 362309 h 2651513"/>
                  <a:gd name="csX21" fmla="*/ 235670 w 1971568"/>
                  <a:gd name="csY21" fmla="*/ 607406 h 2651513"/>
                  <a:gd name="csX22" fmla="*/ 207389 w 1971568"/>
                  <a:gd name="csY22" fmla="*/ 1389831 h 2651513"/>
                  <a:gd name="csX23" fmla="*/ 245097 w 1971568"/>
                  <a:gd name="csY23" fmla="*/ 1870598 h 2651513"/>
                  <a:gd name="csX24" fmla="*/ 245097 w 1971568"/>
                  <a:gd name="csY24" fmla="*/ 2021427 h 2651513"/>
                  <a:gd name="csX25" fmla="*/ 56560 w 1971568"/>
                  <a:gd name="csY25" fmla="*/ 1946012 h 2651513"/>
                  <a:gd name="csX26" fmla="*/ 0 w 1971568"/>
                  <a:gd name="csY26" fmla="*/ 1776330 h 2651513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897668 w 1915008"/>
                  <a:gd name="csY0" fmla="*/ 2304231 h 2681446"/>
                  <a:gd name="csX1" fmla="*/ 1913740 w 1915008"/>
                  <a:gd name="csY1" fmla="*/ 468983 h 2681446"/>
                  <a:gd name="csX2" fmla="*/ 1773222 w 1915008"/>
                  <a:gd name="csY2" fmla="*/ 305748 h 2681446"/>
                  <a:gd name="csX3" fmla="*/ 1640559 w 1915008"/>
                  <a:gd name="csY3" fmla="*/ 454875 h 2681446"/>
                  <a:gd name="csX4" fmla="*/ 1646516 w 1915008"/>
                  <a:gd name="csY4" fmla="*/ 2240829 h 2681446"/>
                  <a:gd name="csX5" fmla="*/ 1527634 w 1915008"/>
                  <a:gd name="csY5" fmla="*/ 2404063 h 2681446"/>
                  <a:gd name="csX6" fmla="*/ 1376314 w 1915008"/>
                  <a:gd name="csY6" fmla="*/ 2250158 h 2681446"/>
                  <a:gd name="csX7" fmla="*/ 1366887 w 1915008"/>
                  <a:gd name="csY7" fmla="*/ 202053 h 2681446"/>
                  <a:gd name="csX8" fmla="*/ 1228168 w 1915008"/>
                  <a:gd name="csY8" fmla="*/ 61306 h 2681446"/>
                  <a:gd name="csX9" fmla="*/ 1084083 w 1915008"/>
                  <a:gd name="csY9" fmla="*/ 201071 h 2681446"/>
                  <a:gd name="csX10" fmla="*/ 1094817 w 1915008"/>
                  <a:gd name="csY10" fmla="*/ 1264633 h 2681446"/>
                  <a:gd name="csX11" fmla="*/ 1108697 w 1915008"/>
                  <a:gd name="csY11" fmla="*/ 2391461 h 2681446"/>
                  <a:gd name="csX12" fmla="*/ 914400 w 1915008"/>
                  <a:gd name="csY12" fmla="*/ 2492767 h 2681446"/>
                  <a:gd name="csX13" fmla="*/ 867266 w 1915008"/>
                  <a:gd name="csY13" fmla="*/ 117212 h 2681446"/>
                  <a:gd name="csX14" fmla="*/ 659877 w 1915008"/>
                  <a:gd name="csY14" fmla="*/ 437724 h 2681446"/>
                  <a:gd name="csX15" fmla="*/ 697584 w 1915008"/>
                  <a:gd name="csY15" fmla="*/ 1088173 h 2681446"/>
                  <a:gd name="csX16" fmla="*/ 744718 w 1915008"/>
                  <a:gd name="csY16" fmla="*/ 2379645 h 2681446"/>
                  <a:gd name="csX17" fmla="*/ 556182 w 1915008"/>
                  <a:gd name="csY17" fmla="*/ 2417352 h 2681446"/>
                  <a:gd name="csX18" fmla="*/ 461914 w 1915008"/>
                  <a:gd name="csY18" fmla="*/ 2191109 h 2681446"/>
                  <a:gd name="csX19" fmla="*/ 433633 w 1915008"/>
                  <a:gd name="csY19" fmla="*/ 418870 h 2681446"/>
                  <a:gd name="csX20" fmla="*/ 405353 w 1915008"/>
                  <a:gd name="csY20" fmla="*/ 296321 h 2681446"/>
                  <a:gd name="csX21" fmla="*/ 263951 w 1915008"/>
                  <a:gd name="csY21" fmla="*/ 362309 h 2681446"/>
                  <a:gd name="csX22" fmla="*/ 179110 w 1915008"/>
                  <a:gd name="csY22" fmla="*/ 607406 h 2681446"/>
                  <a:gd name="csX23" fmla="*/ 150829 w 1915008"/>
                  <a:gd name="csY23" fmla="*/ 1389831 h 2681446"/>
                  <a:gd name="csX24" fmla="*/ 188537 w 1915008"/>
                  <a:gd name="csY24" fmla="*/ 1870598 h 2681446"/>
                  <a:gd name="csX25" fmla="*/ 188537 w 1915008"/>
                  <a:gd name="csY25" fmla="*/ 2021427 h 2681446"/>
                  <a:gd name="csX26" fmla="*/ 0 w 1915008"/>
                  <a:gd name="csY26" fmla="*/ 1946012 h 2681446"/>
                  <a:gd name="csX0" fmla="*/ 1910368 w 1927708"/>
                  <a:gd name="csY0" fmla="*/ 2304231 h 2681446"/>
                  <a:gd name="csX1" fmla="*/ 1926440 w 1927708"/>
                  <a:gd name="csY1" fmla="*/ 468983 h 2681446"/>
                  <a:gd name="csX2" fmla="*/ 1785922 w 1927708"/>
                  <a:gd name="csY2" fmla="*/ 305748 h 2681446"/>
                  <a:gd name="csX3" fmla="*/ 1653259 w 1927708"/>
                  <a:gd name="csY3" fmla="*/ 454875 h 2681446"/>
                  <a:gd name="csX4" fmla="*/ 1659216 w 1927708"/>
                  <a:gd name="csY4" fmla="*/ 2240829 h 2681446"/>
                  <a:gd name="csX5" fmla="*/ 1540334 w 1927708"/>
                  <a:gd name="csY5" fmla="*/ 2404063 h 2681446"/>
                  <a:gd name="csX6" fmla="*/ 1389014 w 1927708"/>
                  <a:gd name="csY6" fmla="*/ 2250158 h 2681446"/>
                  <a:gd name="csX7" fmla="*/ 1379587 w 1927708"/>
                  <a:gd name="csY7" fmla="*/ 202053 h 2681446"/>
                  <a:gd name="csX8" fmla="*/ 1240868 w 1927708"/>
                  <a:gd name="csY8" fmla="*/ 61306 h 2681446"/>
                  <a:gd name="csX9" fmla="*/ 1096783 w 1927708"/>
                  <a:gd name="csY9" fmla="*/ 201071 h 2681446"/>
                  <a:gd name="csX10" fmla="*/ 1107517 w 1927708"/>
                  <a:gd name="csY10" fmla="*/ 1264633 h 2681446"/>
                  <a:gd name="csX11" fmla="*/ 1121397 w 1927708"/>
                  <a:gd name="csY11" fmla="*/ 2391461 h 2681446"/>
                  <a:gd name="csX12" fmla="*/ 927100 w 1927708"/>
                  <a:gd name="csY12" fmla="*/ 2492767 h 2681446"/>
                  <a:gd name="csX13" fmla="*/ 879966 w 1927708"/>
                  <a:gd name="csY13" fmla="*/ 117212 h 2681446"/>
                  <a:gd name="csX14" fmla="*/ 672577 w 1927708"/>
                  <a:gd name="csY14" fmla="*/ 437724 h 2681446"/>
                  <a:gd name="csX15" fmla="*/ 710284 w 1927708"/>
                  <a:gd name="csY15" fmla="*/ 1088173 h 2681446"/>
                  <a:gd name="csX16" fmla="*/ 757418 w 1927708"/>
                  <a:gd name="csY16" fmla="*/ 2379645 h 2681446"/>
                  <a:gd name="csX17" fmla="*/ 568882 w 1927708"/>
                  <a:gd name="csY17" fmla="*/ 2417352 h 2681446"/>
                  <a:gd name="csX18" fmla="*/ 474614 w 1927708"/>
                  <a:gd name="csY18" fmla="*/ 2191109 h 2681446"/>
                  <a:gd name="csX19" fmla="*/ 446333 w 1927708"/>
                  <a:gd name="csY19" fmla="*/ 418870 h 2681446"/>
                  <a:gd name="csX20" fmla="*/ 418053 w 1927708"/>
                  <a:gd name="csY20" fmla="*/ 296321 h 2681446"/>
                  <a:gd name="csX21" fmla="*/ 276651 w 1927708"/>
                  <a:gd name="csY21" fmla="*/ 362309 h 2681446"/>
                  <a:gd name="csX22" fmla="*/ 191810 w 1927708"/>
                  <a:gd name="csY22" fmla="*/ 607406 h 2681446"/>
                  <a:gd name="csX23" fmla="*/ 163529 w 1927708"/>
                  <a:gd name="csY23" fmla="*/ 1389831 h 2681446"/>
                  <a:gd name="csX24" fmla="*/ 201237 w 1927708"/>
                  <a:gd name="csY24" fmla="*/ 1870598 h 2681446"/>
                  <a:gd name="csX25" fmla="*/ 201237 w 1927708"/>
                  <a:gd name="csY25" fmla="*/ 2021427 h 2681446"/>
                  <a:gd name="csX26" fmla="*/ 0 w 1927708"/>
                  <a:gd name="csY26" fmla="*/ 1946012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25" fmla="*/ 37857 w 1764328"/>
                  <a:gd name="csY25" fmla="*/ 2021427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113122 w 1764179"/>
                  <a:gd name="csY21" fmla="*/ 362309 h 2681446"/>
                  <a:gd name="csX22" fmla="*/ 0 w 1764179"/>
                  <a:gd name="csY22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0 w 1764179"/>
                  <a:gd name="csY21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0 w 1764179"/>
                  <a:gd name="csY20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0 w 1764179"/>
                  <a:gd name="csY19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311085 w 1764179"/>
                  <a:gd name="csY17" fmla="*/ 2191109 h 2681446"/>
                  <a:gd name="csX18" fmla="*/ 0 w 1764179"/>
                  <a:gd name="csY18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311085 w 1764179"/>
                  <a:gd name="csY16" fmla="*/ 2191109 h 2681446"/>
                  <a:gd name="csX17" fmla="*/ 0 w 1764179"/>
                  <a:gd name="csY17" fmla="*/ 1389831 h 2681446"/>
                  <a:gd name="csX0" fmla="*/ 1746839 w 1764179"/>
                  <a:gd name="csY0" fmla="*/ 2334180 h 2711395"/>
                  <a:gd name="csX1" fmla="*/ 1762911 w 1764179"/>
                  <a:gd name="csY1" fmla="*/ 498932 h 2711395"/>
                  <a:gd name="csX2" fmla="*/ 1622393 w 1764179"/>
                  <a:gd name="csY2" fmla="*/ 335697 h 2711395"/>
                  <a:gd name="csX3" fmla="*/ 1489730 w 1764179"/>
                  <a:gd name="csY3" fmla="*/ 484824 h 2711395"/>
                  <a:gd name="csX4" fmla="*/ 1495687 w 1764179"/>
                  <a:gd name="csY4" fmla="*/ 2270778 h 2711395"/>
                  <a:gd name="csX5" fmla="*/ 1376805 w 1764179"/>
                  <a:gd name="csY5" fmla="*/ 2434012 h 2711395"/>
                  <a:gd name="csX6" fmla="*/ 1225485 w 1764179"/>
                  <a:gd name="csY6" fmla="*/ 2280107 h 2711395"/>
                  <a:gd name="csX7" fmla="*/ 1216058 w 1764179"/>
                  <a:gd name="csY7" fmla="*/ 232002 h 2711395"/>
                  <a:gd name="csX8" fmla="*/ 1077339 w 1764179"/>
                  <a:gd name="csY8" fmla="*/ 91255 h 2711395"/>
                  <a:gd name="csX9" fmla="*/ 933254 w 1764179"/>
                  <a:gd name="csY9" fmla="*/ 231020 h 2711395"/>
                  <a:gd name="csX10" fmla="*/ 943988 w 1764179"/>
                  <a:gd name="csY10" fmla="*/ 1294582 h 2711395"/>
                  <a:gd name="csX11" fmla="*/ 957868 w 1764179"/>
                  <a:gd name="csY11" fmla="*/ 2421410 h 2711395"/>
                  <a:gd name="csX12" fmla="*/ 763571 w 1764179"/>
                  <a:gd name="csY12" fmla="*/ 2522716 h 2711395"/>
                  <a:gd name="csX13" fmla="*/ 716437 w 1764179"/>
                  <a:gd name="csY13" fmla="*/ 147161 h 2711395"/>
                  <a:gd name="csX14" fmla="*/ 509048 w 1764179"/>
                  <a:gd name="csY14" fmla="*/ 467673 h 2711395"/>
                  <a:gd name="csX15" fmla="*/ 311085 w 1764179"/>
                  <a:gd name="csY15" fmla="*/ 2221058 h 2711395"/>
                  <a:gd name="csX16" fmla="*/ 0 w 1764179"/>
                  <a:gd name="csY16" fmla="*/ 1419780 h 2711395"/>
                  <a:gd name="csX0" fmla="*/ 1435754 w 1453094"/>
                  <a:gd name="csY0" fmla="*/ 2334180 h 2711395"/>
                  <a:gd name="csX1" fmla="*/ 1451826 w 1453094"/>
                  <a:gd name="csY1" fmla="*/ 498932 h 2711395"/>
                  <a:gd name="csX2" fmla="*/ 1311308 w 1453094"/>
                  <a:gd name="csY2" fmla="*/ 335697 h 2711395"/>
                  <a:gd name="csX3" fmla="*/ 1178645 w 1453094"/>
                  <a:gd name="csY3" fmla="*/ 484824 h 2711395"/>
                  <a:gd name="csX4" fmla="*/ 1184602 w 1453094"/>
                  <a:gd name="csY4" fmla="*/ 2270778 h 2711395"/>
                  <a:gd name="csX5" fmla="*/ 1065720 w 1453094"/>
                  <a:gd name="csY5" fmla="*/ 2434012 h 2711395"/>
                  <a:gd name="csX6" fmla="*/ 914400 w 1453094"/>
                  <a:gd name="csY6" fmla="*/ 2280107 h 2711395"/>
                  <a:gd name="csX7" fmla="*/ 904973 w 1453094"/>
                  <a:gd name="csY7" fmla="*/ 232002 h 2711395"/>
                  <a:gd name="csX8" fmla="*/ 766254 w 1453094"/>
                  <a:gd name="csY8" fmla="*/ 91255 h 2711395"/>
                  <a:gd name="csX9" fmla="*/ 622169 w 1453094"/>
                  <a:gd name="csY9" fmla="*/ 231020 h 2711395"/>
                  <a:gd name="csX10" fmla="*/ 632903 w 1453094"/>
                  <a:gd name="csY10" fmla="*/ 1294582 h 2711395"/>
                  <a:gd name="csX11" fmla="*/ 646783 w 1453094"/>
                  <a:gd name="csY11" fmla="*/ 2421410 h 2711395"/>
                  <a:gd name="csX12" fmla="*/ 452486 w 1453094"/>
                  <a:gd name="csY12" fmla="*/ 2522716 h 2711395"/>
                  <a:gd name="csX13" fmla="*/ 405352 w 1453094"/>
                  <a:gd name="csY13" fmla="*/ 147161 h 2711395"/>
                  <a:gd name="csX14" fmla="*/ 197963 w 1453094"/>
                  <a:gd name="csY14" fmla="*/ 467673 h 2711395"/>
                  <a:gd name="csX15" fmla="*/ 0 w 1453094"/>
                  <a:gd name="csY15" fmla="*/ 2221058 h 2711395"/>
                  <a:gd name="csX0" fmla="*/ 1237791 w 1255131"/>
                  <a:gd name="csY0" fmla="*/ 2334180 h 2711395"/>
                  <a:gd name="csX1" fmla="*/ 1253863 w 1255131"/>
                  <a:gd name="csY1" fmla="*/ 498932 h 2711395"/>
                  <a:gd name="csX2" fmla="*/ 1113345 w 1255131"/>
                  <a:gd name="csY2" fmla="*/ 335697 h 2711395"/>
                  <a:gd name="csX3" fmla="*/ 980682 w 1255131"/>
                  <a:gd name="csY3" fmla="*/ 484824 h 2711395"/>
                  <a:gd name="csX4" fmla="*/ 986639 w 1255131"/>
                  <a:gd name="csY4" fmla="*/ 2270778 h 2711395"/>
                  <a:gd name="csX5" fmla="*/ 867757 w 1255131"/>
                  <a:gd name="csY5" fmla="*/ 2434012 h 2711395"/>
                  <a:gd name="csX6" fmla="*/ 716437 w 1255131"/>
                  <a:gd name="csY6" fmla="*/ 2280107 h 2711395"/>
                  <a:gd name="csX7" fmla="*/ 707010 w 1255131"/>
                  <a:gd name="csY7" fmla="*/ 232002 h 2711395"/>
                  <a:gd name="csX8" fmla="*/ 568291 w 1255131"/>
                  <a:gd name="csY8" fmla="*/ 91255 h 2711395"/>
                  <a:gd name="csX9" fmla="*/ 424206 w 1255131"/>
                  <a:gd name="csY9" fmla="*/ 231020 h 2711395"/>
                  <a:gd name="csX10" fmla="*/ 434940 w 1255131"/>
                  <a:gd name="csY10" fmla="*/ 1294582 h 2711395"/>
                  <a:gd name="csX11" fmla="*/ 448820 w 1255131"/>
                  <a:gd name="csY11" fmla="*/ 2421410 h 2711395"/>
                  <a:gd name="csX12" fmla="*/ 254523 w 1255131"/>
                  <a:gd name="csY12" fmla="*/ 2522716 h 2711395"/>
                  <a:gd name="csX13" fmla="*/ 207389 w 1255131"/>
                  <a:gd name="csY13" fmla="*/ 147161 h 2711395"/>
                  <a:gd name="csX14" fmla="*/ 0 w 1255131"/>
                  <a:gd name="csY14" fmla="*/ 467673 h 2711395"/>
                  <a:gd name="csX0" fmla="*/ 1030402 w 1047742"/>
                  <a:gd name="csY0" fmla="*/ 2242926 h 2620141"/>
                  <a:gd name="csX1" fmla="*/ 1046474 w 1047742"/>
                  <a:gd name="csY1" fmla="*/ 407678 h 2620141"/>
                  <a:gd name="csX2" fmla="*/ 905956 w 1047742"/>
                  <a:gd name="csY2" fmla="*/ 244443 h 2620141"/>
                  <a:gd name="csX3" fmla="*/ 773293 w 1047742"/>
                  <a:gd name="csY3" fmla="*/ 393570 h 2620141"/>
                  <a:gd name="csX4" fmla="*/ 779250 w 1047742"/>
                  <a:gd name="csY4" fmla="*/ 2179524 h 2620141"/>
                  <a:gd name="csX5" fmla="*/ 660368 w 1047742"/>
                  <a:gd name="csY5" fmla="*/ 2342758 h 2620141"/>
                  <a:gd name="csX6" fmla="*/ 509048 w 1047742"/>
                  <a:gd name="csY6" fmla="*/ 2188853 h 2620141"/>
                  <a:gd name="csX7" fmla="*/ 499621 w 1047742"/>
                  <a:gd name="csY7" fmla="*/ 140748 h 2620141"/>
                  <a:gd name="csX8" fmla="*/ 360902 w 1047742"/>
                  <a:gd name="csY8" fmla="*/ 1 h 2620141"/>
                  <a:gd name="csX9" fmla="*/ 216817 w 1047742"/>
                  <a:gd name="csY9" fmla="*/ 139766 h 2620141"/>
                  <a:gd name="csX10" fmla="*/ 227551 w 1047742"/>
                  <a:gd name="csY10" fmla="*/ 1203328 h 2620141"/>
                  <a:gd name="csX11" fmla="*/ 241431 w 1047742"/>
                  <a:gd name="csY11" fmla="*/ 2330156 h 2620141"/>
                  <a:gd name="csX12" fmla="*/ 47134 w 1047742"/>
                  <a:gd name="csY12" fmla="*/ 2431462 h 2620141"/>
                  <a:gd name="csX13" fmla="*/ 0 w 1047742"/>
                  <a:gd name="csY13" fmla="*/ 55907 h 2620141"/>
                  <a:gd name="csX0" fmla="*/ 983268 w 1000608"/>
                  <a:gd name="csY0" fmla="*/ 2242926 h 2620141"/>
                  <a:gd name="csX1" fmla="*/ 999340 w 1000608"/>
                  <a:gd name="csY1" fmla="*/ 407678 h 2620141"/>
                  <a:gd name="csX2" fmla="*/ 858822 w 1000608"/>
                  <a:gd name="csY2" fmla="*/ 244443 h 2620141"/>
                  <a:gd name="csX3" fmla="*/ 726159 w 1000608"/>
                  <a:gd name="csY3" fmla="*/ 393570 h 2620141"/>
                  <a:gd name="csX4" fmla="*/ 732116 w 1000608"/>
                  <a:gd name="csY4" fmla="*/ 2179524 h 2620141"/>
                  <a:gd name="csX5" fmla="*/ 613234 w 1000608"/>
                  <a:gd name="csY5" fmla="*/ 2342758 h 2620141"/>
                  <a:gd name="csX6" fmla="*/ 461914 w 1000608"/>
                  <a:gd name="csY6" fmla="*/ 2188853 h 2620141"/>
                  <a:gd name="csX7" fmla="*/ 452487 w 1000608"/>
                  <a:gd name="csY7" fmla="*/ 140748 h 2620141"/>
                  <a:gd name="csX8" fmla="*/ 313768 w 1000608"/>
                  <a:gd name="csY8" fmla="*/ 1 h 2620141"/>
                  <a:gd name="csX9" fmla="*/ 169683 w 1000608"/>
                  <a:gd name="csY9" fmla="*/ 139766 h 2620141"/>
                  <a:gd name="csX10" fmla="*/ 180417 w 1000608"/>
                  <a:gd name="csY10" fmla="*/ 1203328 h 2620141"/>
                  <a:gd name="csX11" fmla="*/ 194297 w 1000608"/>
                  <a:gd name="csY11" fmla="*/ 2330156 h 2620141"/>
                  <a:gd name="csX12" fmla="*/ 0 w 1000608"/>
                  <a:gd name="csY12" fmla="*/ 2431462 h 2620141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11" fmla="*/ 24752 w 831063"/>
                  <a:gd name="csY11" fmla="*/ 2330156 h 2342773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0" fmla="*/ 829795 w 829795"/>
                  <a:gd name="csY0" fmla="*/ 407678 h 2342773"/>
                  <a:gd name="csX1" fmla="*/ 689277 w 829795"/>
                  <a:gd name="csY1" fmla="*/ 244443 h 2342773"/>
                  <a:gd name="csX2" fmla="*/ 556614 w 829795"/>
                  <a:gd name="csY2" fmla="*/ 393570 h 2342773"/>
                  <a:gd name="csX3" fmla="*/ 562571 w 829795"/>
                  <a:gd name="csY3" fmla="*/ 2179524 h 2342773"/>
                  <a:gd name="csX4" fmla="*/ 443689 w 829795"/>
                  <a:gd name="csY4" fmla="*/ 2342758 h 2342773"/>
                  <a:gd name="csX5" fmla="*/ 292369 w 829795"/>
                  <a:gd name="csY5" fmla="*/ 2188853 h 2342773"/>
                  <a:gd name="csX6" fmla="*/ 282942 w 829795"/>
                  <a:gd name="csY6" fmla="*/ 140748 h 2342773"/>
                  <a:gd name="csX7" fmla="*/ 144223 w 829795"/>
                  <a:gd name="csY7" fmla="*/ 1 h 2342773"/>
                  <a:gd name="csX8" fmla="*/ 138 w 829795"/>
                  <a:gd name="csY8" fmla="*/ 139766 h 2342773"/>
                  <a:gd name="csX9" fmla="*/ 10872 w 829795"/>
                  <a:gd name="csY9" fmla="*/ 1203328 h 2342773"/>
                  <a:gd name="csX0" fmla="*/ 689277 w 689277"/>
                  <a:gd name="csY0" fmla="*/ 244443 h 2342773"/>
                  <a:gd name="csX1" fmla="*/ 556614 w 689277"/>
                  <a:gd name="csY1" fmla="*/ 393570 h 2342773"/>
                  <a:gd name="csX2" fmla="*/ 562571 w 689277"/>
                  <a:gd name="csY2" fmla="*/ 2179524 h 2342773"/>
                  <a:gd name="csX3" fmla="*/ 443689 w 689277"/>
                  <a:gd name="csY3" fmla="*/ 2342758 h 2342773"/>
                  <a:gd name="csX4" fmla="*/ 292369 w 689277"/>
                  <a:gd name="csY4" fmla="*/ 2188853 h 2342773"/>
                  <a:gd name="csX5" fmla="*/ 282942 w 689277"/>
                  <a:gd name="csY5" fmla="*/ 140748 h 2342773"/>
                  <a:gd name="csX6" fmla="*/ 144223 w 689277"/>
                  <a:gd name="csY6" fmla="*/ 1 h 2342773"/>
                  <a:gd name="csX7" fmla="*/ 138 w 689277"/>
                  <a:gd name="csY7" fmla="*/ 139766 h 2342773"/>
                  <a:gd name="csX8" fmla="*/ 10872 w 689277"/>
                  <a:gd name="csY8" fmla="*/ 1203328 h 2342773"/>
                  <a:gd name="csX0" fmla="*/ 556614 w 562755"/>
                  <a:gd name="csY0" fmla="*/ 393570 h 2342773"/>
                  <a:gd name="csX1" fmla="*/ 562571 w 562755"/>
                  <a:gd name="csY1" fmla="*/ 2179524 h 2342773"/>
                  <a:gd name="csX2" fmla="*/ 443689 w 562755"/>
                  <a:gd name="csY2" fmla="*/ 2342758 h 2342773"/>
                  <a:gd name="csX3" fmla="*/ 292369 w 562755"/>
                  <a:gd name="csY3" fmla="*/ 2188853 h 2342773"/>
                  <a:gd name="csX4" fmla="*/ 282942 w 562755"/>
                  <a:gd name="csY4" fmla="*/ 140748 h 2342773"/>
                  <a:gd name="csX5" fmla="*/ 144223 w 562755"/>
                  <a:gd name="csY5" fmla="*/ 1 h 2342773"/>
                  <a:gd name="csX6" fmla="*/ 138 w 562755"/>
                  <a:gd name="csY6" fmla="*/ 139766 h 2342773"/>
                  <a:gd name="csX7" fmla="*/ 10872 w 562755"/>
                  <a:gd name="csY7" fmla="*/ 1203328 h 2342773"/>
                  <a:gd name="csX0" fmla="*/ 562571 w 562571"/>
                  <a:gd name="csY0" fmla="*/ 2179524 h 2342773"/>
                  <a:gd name="csX1" fmla="*/ 443689 w 562571"/>
                  <a:gd name="csY1" fmla="*/ 2342758 h 2342773"/>
                  <a:gd name="csX2" fmla="*/ 292369 w 562571"/>
                  <a:gd name="csY2" fmla="*/ 2188853 h 2342773"/>
                  <a:gd name="csX3" fmla="*/ 282942 w 562571"/>
                  <a:gd name="csY3" fmla="*/ 140748 h 2342773"/>
                  <a:gd name="csX4" fmla="*/ 144223 w 562571"/>
                  <a:gd name="csY4" fmla="*/ 1 h 2342773"/>
                  <a:gd name="csX5" fmla="*/ 138 w 562571"/>
                  <a:gd name="csY5" fmla="*/ 139766 h 2342773"/>
                  <a:gd name="csX6" fmla="*/ 10872 w 562571"/>
                  <a:gd name="csY6" fmla="*/ 1203328 h 2342773"/>
                  <a:gd name="csX0" fmla="*/ 443689 w 443689"/>
                  <a:gd name="csY0" fmla="*/ 2342758 h 2342758"/>
                  <a:gd name="csX1" fmla="*/ 292369 w 443689"/>
                  <a:gd name="csY1" fmla="*/ 2188853 h 2342758"/>
                  <a:gd name="csX2" fmla="*/ 282942 w 443689"/>
                  <a:gd name="csY2" fmla="*/ 140748 h 2342758"/>
                  <a:gd name="csX3" fmla="*/ 144223 w 443689"/>
                  <a:gd name="csY3" fmla="*/ 1 h 2342758"/>
                  <a:gd name="csX4" fmla="*/ 138 w 443689"/>
                  <a:gd name="csY4" fmla="*/ 139766 h 2342758"/>
                  <a:gd name="csX5" fmla="*/ 10872 w 443689"/>
                  <a:gd name="csY5" fmla="*/ 1203328 h 2342758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10872 w 292369"/>
                  <a:gd name="csY4" fmla="*/ 1203328 h 2188853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20833 w 292369"/>
                  <a:gd name="csY4" fmla="*/ 974421 h 2188853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15853 w 292369"/>
                  <a:gd name="csY4" fmla="*/ 1212866 h 2188853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5893 w 292369"/>
                  <a:gd name="csY4" fmla="*/ 1212866 h 2188853"/>
                  <a:gd name="csX0" fmla="*/ 294859 w 296746"/>
                  <a:gd name="csY0" fmla="*/ 2134611 h 2134611"/>
                  <a:gd name="csX1" fmla="*/ 282942 w 296746"/>
                  <a:gd name="csY1" fmla="*/ 200960 h 2134611"/>
                  <a:gd name="csX2" fmla="*/ 144223 w 296746"/>
                  <a:gd name="csY2" fmla="*/ 60213 h 2134611"/>
                  <a:gd name="csX3" fmla="*/ 138 w 296746"/>
                  <a:gd name="csY3" fmla="*/ 199978 h 2134611"/>
                  <a:gd name="csX4" fmla="*/ 5893 w 296746"/>
                  <a:gd name="csY4" fmla="*/ 1273078 h 2134611"/>
                  <a:gd name="csX0" fmla="*/ 284898 w 292872"/>
                  <a:gd name="csY0" fmla="*/ 2083721 h 2083721"/>
                  <a:gd name="csX1" fmla="*/ 282942 w 292872"/>
                  <a:gd name="csY1" fmla="*/ 197759 h 2083721"/>
                  <a:gd name="csX2" fmla="*/ 144223 w 292872"/>
                  <a:gd name="csY2" fmla="*/ 57012 h 2083721"/>
                  <a:gd name="csX3" fmla="*/ 138 w 292872"/>
                  <a:gd name="csY3" fmla="*/ 196777 h 2083721"/>
                  <a:gd name="csX4" fmla="*/ 5893 w 292872"/>
                  <a:gd name="csY4" fmla="*/ 1269877 h 2083721"/>
                  <a:gd name="csX0" fmla="*/ 284898 w 293999"/>
                  <a:gd name="csY0" fmla="*/ 2083721 h 2083721"/>
                  <a:gd name="csX1" fmla="*/ 282942 w 293999"/>
                  <a:gd name="csY1" fmla="*/ 197759 h 2083721"/>
                  <a:gd name="csX2" fmla="*/ 144223 w 293999"/>
                  <a:gd name="csY2" fmla="*/ 57012 h 2083721"/>
                  <a:gd name="csX3" fmla="*/ 138 w 293999"/>
                  <a:gd name="csY3" fmla="*/ 196777 h 2083721"/>
                  <a:gd name="csX4" fmla="*/ 5893 w 293999"/>
                  <a:gd name="csY4" fmla="*/ 1269877 h 2083721"/>
                  <a:gd name="csX0" fmla="*/ 292369 w 297178"/>
                  <a:gd name="csY0" fmla="*/ 2058283 h 2058283"/>
                  <a:gd name="csX1" fmla="*/ 282942 w 297178"/>
                  <a:gd name="csY1" fmla="*/ 196165 h 2058283"/>
                  <a:gd name="csX2" fmla="*/ 144223 w 297178"/>
                  <a:gd name="csY2" fmla="*/ 55418 h 2058283"/>
                  <a:gd name="csX3" fmla="*/ 138 w 297178"/>
                  <a:gd name="csY3" fmla="*/ 195183 h 2058283"/>
                  <a:gd name="csX4" fmla="*/ 5893 w 297178"/>
                  <a:gd name="csY4" fmla="*/ 1268283 h 2058283"/>
                  <a:gd name="csX0" fmla="*/ 289879 w 296008"/>
                  <a:gd name="csY0" fmla="*/ 2037936 h 2037937"/>
                  <a:gd name="csX1" fmla="*/ 282942 w 296008"/>
                  <a:gd name="csY1" fmla="*/ 194894 h 2037937"/>
                  <a:gd name="csX2" fmla="*/ 144223 w 296008"/>
                  <a:gd name="csY2" fmla="*/ 54147 h 2037937"/>
                  <a:gd name="csX3" fmla="*/ 138 w 296008"/>
                  <a:gd name="csY3" fmla="*/ 193912 h 2037937"/>
                  <a:gd name="csX4" fmla="*/ 5893 w 296008"/>
                  <a:gd name="csY4" fmla="*/ 1267012 h 2037937"/>
                  <a:gd name="csX0" fmla="*/ 289879 w 289895"/>
                  <a:gd name="csY0" fmla="*/ 1983790 h 1983790"/>
                  <a:gd name="csX1" fmla="*/ 282942 w 289895"/>
                  <a:gd name="csY1" fmla="*/ 140748 h 1983790"/>
                  <a:gd name="csX2" fmla="*/ 144223 w 289895"/>
                  <a:gd name="csY2" fmla="*/ 1 h 1983790"/>
                  <a:gd name="csX3" fmla="*/ 138 w 289895"/>
                  <a:gd name="csY3" fmla="*/ 139766 h 1983790"/>
                  <a:gd name="csX4" fmla="*/ 5893 w 289895"/>
                  <a:gd name="csY4" fmla="*/ 1212866 h 19837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89895" h="1983790">
                    <a:moveTo>
                      <a:pt x="289879" y="1983790"/>
                    </a:moveTo>
                    <a:cubicBezTo>
                      <a:pt x="290310" y="1916951"/>
                      <a:pt x="282317" y="159015"/>
                      <a:pt x="282942" y="140748"/>
                    </a:cubicBezTo>
                    <a:cubicBezTo>
                      <a:pt x="283567" y="122481"/>
                      <a:pt x="245957" y="342"/>
                      <a:pt x="144223" y="1"/>
                    </a:cubicBezTo>
                    <a:cubicBezTo>
                      <a:pt x="43209" y="-338"/>
                      <a:pt x="-2868" y="91170"/>
                      <a:pt x="138" y="139766"/>
                    </a:cubicBezTo>
                    <a:cubicBezTo>
                      <a:pt x="3313" y="191096"/>
                      <a:pt x="1791" y="1197051"/>
                      <a:pt x="5893" y="1212866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Figura a mano libera: forma 18">
                <a:extLst>
                  <a:ext uri="{FF2B5EF4-FFF2-40B4-BE49-F238E27FC236}">
                    <a16:creationId xmlns:a16="http://schemas.microsoft.com/office/drawing/2014/main" id="{4A912912-4034-1D98-65C8-CEBC2212FBB4}"/>
                  </a:ext>
                </a:extLst>
              </p:cNvPr>
              <p:cNvSpPr/>
              <p:nvPr/>
            </p:nvSpPr>
            <p:spPr>
              <a:xfrm>
                <a:off x="5883933" y="3148170"/>
                <a:ext cx="287064" cy="1246069"/>
              </a:xfrm>
              <a:custGeom>
                <a:avLst/>
                <a:gdLst>
                  <a:gd name="csX0" fmla="*/ 1982709 w 1992839"/>
                  <a:gd name="csY0" fmla="*/ 2325387 h 2784588"/>
                  <a:gd name="csX1" fmla="*/ 1963856 w 1992839"/>
                  <a:gd name="csY1" fmla="*/ 506014 h 2784588"/>
                  <a:gd name="csX2" fmla="*/ 1737613 w 1992839"/>
                  <a:gd name="csY2" fmla="*/ 326904 h 2784588"/>
                  <a:gd name="csX3" fmla="*/ 1671625 w 1992839"/>
                  <a:gd name="csY3" fmla="*/ 336331 h 2784588"/>
                  <a:gd name="csX4" fmla="*/ 1709332 w 1992839"/>
                  <a:gd name="csY4" fmla="*/ 2315960 h 2784588"/>
                  <a:gd name="csX5" fmla="*/ 1539650 w 1992839"/>
                  <a:gd name="csY5" fmla="*/ 2495069 h 2784588"/>
                  <a:gd name="csX6" fmla="*/ 1435955 w 1992839"/>
                  <a:gd name="csY6" fmla="*/ 2334814 h 2784588"/>
                  <a:gd name="csX7" fmla="*/ 1426528 w 1992839"/>
                  <a:gd name="csY7" fmla="*/ 223209 h 2784588"/>
                  <a:gd name="csX8" fmla="*/ 1143724 w 1992839"/>
                  <a:gd name="csY8" fmla="*/ 317477 h 2784588"/>
                  <a:gd name="csX9" fmla="*/ 1219138 w 1992839"/>
                  <a:gd name="csY9" fmla="*/ 2485642 h 2784588"/>
                  <a:gd name="csX10" fmla="*/ 974041 w 1992839"/>
                  <a:gd name="csY10" fmla="*/ 2513923 h 2784588"/>
                  <a:gd name="csX11" fmla="*/ 926907 w 1992839"/>
                  <a:gd name="csY11" fmla="*/ 138368 h 2784588"/>
                  <a:gd name="csX12" fmla="*/ 719518 w 1992839"/>
                  <a:gd name="csY12" fmla="*/ 458880 h 2784588"/>
                  <a:gd name="csX13" fmla="*/ 757225 w 1992839"/>
                  <a:gd name="csY13" fmla="*/ 1109329 h 2784588"/>
                  <a:gd name="csX14" fmla="*/ 804359 w 1992839"/>
                  <a:gd name="csY14" fmla="*/ 2400801 h 2784588"/>
                  <a:gd name="csX15" fmla="*/ 615823 w 1992839"/>
                  <a:gd name="csY15" fmla="*/ 2438508 h 2784588"/>
                  <a:gd name="csX16" fmla="*/ 521555 w 1992839"/>
                  <a:gd name="csY16" fmla="*/ 2212265 h 2784588"/>
                  <a:gd name="csX17" fmla="*/ 493274 w 1992839"/>
                  <a:gd name="csY17" fmla="*/ 440026 h 2784588"/>
                  <a:gd name="csX18" fmla="*/ 464994 w 1992839"/>
                  <a:gd name="csY18" fmla="*/ 317477 h 2784588"/>
                  <a:gd name="csX19" fmla="*/ 323592 w 1992839"/>
                  <a:gd name="csY19" fmla="*/ 383465 h 2784588"/>
                  <a:gd name="csX20" fmla="*/ 238751 w 1992839"/>
                  <a:gd name="csY20" fmla="*/ 628562 h 2784588"/>
                  <a:gd name="csX21" fmla="*/ 210470 w 1992839"/>
                  <a:gd name="csY21" fmla="*/ 1410987 h 2784588"/>
                  <a:gd name="csX22" fmla="*/ 248178 w 1992839"/>
                  <a:gd name="csY22" fmla="*/ 1891754 h 2784588"/>
                  <a:gd name="csX23" fmla="*/ 248178 w 1992839"/>
                  <a:gd name="csY23" fmla="*/ 2042583 h 2784588"/>
                  <a:gd name="csX24" fmla="*/ 59641 w 1992839"/>
                  <a:gd name="csY24" fmla="*/ 1967168 h 2784588"/>
                  <a:gd name="csX25" fmla="*/ 3081 w 1992839"/>
                  <a:gd name="csY25" fmla="*/ 1797486 h 2784588"/>
                  <a:gd name="csX26" fmla="*/ 12507 w 1992839"/>
                  <a:gd name="csY26" fmla="*/ 138368 h 2784588"/>
                  <a:gd name="csX0" fmla="*/ 1957309 w 1980887"/>
                  <a:gd name="csY0" fmla="*/ 2325387 h 2784588"/>
                  <a:gd name="csX1" fmla="*/ 1963856 w 1980887"/>
                  <a:gd name="csY1" fmla="*/ 506014 h 2784588"/>
                  <a:gd name="csX2" fmla="*/ 1737613 w 1980887"/>
                  <a:gd name="csY2" fmla="*/ 326904 h 2784588"/>
                  <a:gd name="csX3" fmla="*/ 1671625 w 1980887"/>
                  <a:gd name="csY3" fmla="*/ 336331 h 2784588"/>
                  <a:gd name="csX4" fmla="*/ 1709332 w 1980887"/>
                  <a:gd name="csY4" fmla="*/ 2315960 h 2784588"/>
                  <a:gd name="csX5" fmla="*/ 1539650 w 1980887"/>
                  <a:gd name="csY5" fmla="*/ 2495069 h 2784588"/>
                  <a:gd name="csX6" fmla="*/ 1435955 w 1980887"/>
                  <a:gd name="csY6" fmla="*/ 2334814 h 2784588"/>
                  <a:gd name="csX7" fmla="*/ 1426528 w 1980887"/>
                  <a:gd name="csY7" fmla="*/ 223209 h 2784588"/>
                  <a:gd name="csX8" fmla="*/ 1143724 w 1980887"/>
                  <a:gd name="csY8" fmla="*/ 317477 h 2784588"/>
                  <a:gd name="csX9" fmla="*/ 1219138 w 1980887"/>
                  <a:gd name="csY9" fmla="*/ 2485642 h 2784588"/>
                  <a:gd name="csX10" fmla="*/ 974041 w 1980887"/>
                  <a:gd name="csY10" fmla="*/ 2513923 h 2784588"/>
                  <a:gd name="csX11" fmla="*/ 926907 w 1980887"/>
                  <a:gd name="csY11" fmla="*/ 138368 h 2784588"/>
                  <a:gd name="csX12" fmla="*/ 719518 w 1980887"/>
                  <a:gd name="csY12" fmla="*/ 458880 h 2784588"/>
                  <a:gd name="csX13" fmla="*/ 757225 w 1980887"/>
                  <a:gd name="csY13" fmla="*/ 1109329 h 2784588"/>
                  <a:gd name="csX14" fmla="*/ 804359 w 1980887"/>
                  <a:gd name="csY14" fmla="*/ 2400801 h 2784588"/>
                  <a:gd name="csX15" fmla="*/ 615823 w 1980887"/>
                  <a:gd name="csY15" fmla="*/ 2438508 h 2784588"/>
                  <a:gd name="csX16" fmla="*/ 521555 w 1980887"/>
                  <a:gd name="csY16" fmla="*/ 2212265 h 2784588"/>
                  <a:gd name="csX17" fmla="*/ 493274 w 1980887"/>
                  <a:gd name="csY17" fmla="*/ 440026 h 2784588"/>
                  <a:gd name="csX18" fmla="*/ 464994 w 1980887"/>
                  <a:gd name="csY18" fmla="*/ 317477 h 2784588"/>
                  <a:gd name="csX19" fmla="*/ 323592 w 1980887"/>
                  <a:gd name="csY19" fmla="*/ 383465 h 2784588"/>
                  <a:gd name="csX20" fmla="*/ 238751 w 1980887"/>
                  <a:gd name="csY20" fmla="*/ 628562 h 2784588"/>
                  <a:gd name="csX21" fmla="*/ 210470 w 1980887"/>
                  <a:gd name="csY21" fmla="*/ 1410987 h 2784588"/>
                  <a:gd name="csX22" fmla="*/ 248178 w 1980887"/>
                  <a:gd name="csY22" fmla="*/ 1891754 h 2784588"/>
                  <a:gd name="csX23" fmla="*/ 248178 w 1980887"/>
                  <a:gd name="csY23" fmla="*/ 2042583 h 2784588"/>
                  <a:gd name="csX24" fmla="*/ 59641 w 1980887"/>
                  <a:gd name="csY24" fmla="*/ 1967168 h 2784588"/>
                  <a:gd name="csX25" fmla="*/ 3081 w 1980887"/>
                  <a:gd name="csY25" fmla="*/ 1797486 h 2784588"/>
                  <a:gd name="csX26" fmla="*/ 12507 w 1980887"/>
                  <a:gd name="csY26" fmla="*/ 138368 h 2784588"/>
                  <a:gd name="csX0" fmla="*/ 1957309 w 1983236"/>
                  <a:gd name="csY0" fmla="*/ 2325387 h 2784588"/>
                  <a:gd name="csX1" fmla="*/ 1967031 w 1983236"/>
                  <a:gd name="csY1" fmla="*/ 553639 h 2784588"/>
                  <a:gd name="csX2" fmla="*/ 1737613 w 1983236"/>
                  <a:gd name="csY2" fmla="*/ 326904 h 2784588"/>
                  <a:gd name="csX3" fmla="*/ 1671625 w 1983236"/>
                  <a:gd name="csY3" fmla="*/ 336331 h 2784588"/>
                  <a:gd name="csX4" fmla="*/ 1709332 w 1983236"/>
                  <a:gd name="csY4" fmla="*/ 2315960 h 2784588"/>
                  <a:gd name="csX5" fmla="*/ 1539650 w 1983236"/>
                  <a:gd name="csY5" fmla="*/ 2495069 h 2784588"/>
                  <a:gd name="csX6" fmla="*/ 1435955 w 1983236"/>
                  <a:gd name="csY6" fmla="*/ 2334814 h 2784588"/>
                  <a:gd name="csX7" fmla="*/ 1426528 w 1983236"/>
                  <a:gd name="csY7" fmla="*/ 223209 h 2784588"/>
                  <a:gd name="csX8" fmla="*/ 1143724 w 1983236"/>
                  <a:gd name="csY8" fmla="*/ 317477 h 2784588"/>
                  <a:gd name="csX9" fmla="*/ 1219138 w 1983236"/>
                  <a:gd name="csY9" fmla="*/ 2485642 h 2784588"/>
                  <a:gd name="csX10" fmla="*/ 974041 w 1983236"/>
                  <a:gd name="csY10" fmla="*/ 2513923 h 2784588"/>
                  <a:gd name="csX11" fmla="*/ 926907 w 1983236"/>
                  <a:gd name="csY11" fmla="*/ 138368 h 2784588"/>
                  <a:gd name="csX12" fmla="*/ 719518 w 1983236"/>
                  <a:gd name="csY12" fmla="*/ 458880 h 2784588"/>
                  <a:gd name="csX13" fmla="*/ 757225 w 1983236"/>
                  <a:gd name="csY13" fmla="*/ 1109329 h 2784588"/>
                  <a:gd name="csX14" fmla="*/ 804359 w 1983236"/>
                  <a:gd name="csY14" fmla="*/ 2400801 h 2784588"/>
                  <a:gd name="csX15" fmla="*/ 615823 w 1983236"/>
                  <a:gd name="csY15" fmla="*/ 2438508 h 2784588"/>
                  <a:gd name="csX16" fmla="*/ 521555 w 1983236"/>
                  <a:gd name="csY16" fmla="*/ 2212265 h 2784588"/>
                  <a:gd name="csX17" fmla="*/ 493274 w 1983236"/>
                  <a:gd name="csY17" fmla="*/ 440026 h 2784588"/>
                  <a:gd name="csX18" fmla="*/ 464994 w 1983236"/>
                  <a:gd name="csY18" fmla="*/ 317477 h 2784588"/>
                  <a:gd name="csX19" fmla="*/ 323592 w 1983236"/>
                  <a:gd name="csY19" fmla="*/ 383465 h 2784588"/>
                  <a:gd name="csX20" fmla="*/ 238751 w 1983236"/>
                  <a:gd name="csY20" fmla="*/ 628562 h 2784588"/>
                  <a:gd name="csX21" fmla="*/ 210470 w 1983236"/>
                  <a:gd name="csY21" fmla="*/ 1410987 h 2784588"/>
                  <a:gd name="csX22" fmla="*/ 248178 w 1983236"/>
                  <a:gd name="csY22" fmla="*/ 1891754 h 2784588"/>
                  <a:gd name="csX23" fmla="*/ 248178 w 1983236"/>
                  <a:gd name="csY23" fmla="*/ 2042583 h 2784588"/>
                  <a:gd name="csX24" fmla="*/ 59641 w 1983236"/>
                  <a:gd name="csY24" fmla="*/ 1967168 h 2784588"/>
                  <a:gd name="csX25" fmla="*/ 3081 w 1983236"/>
                  <a:gd name="csY25" fmla="*/ 1797486 h 2784588"/>
                  <a:gd name="csX26" fmla="*/ 12507 w 1983236"/>
                  <a:gd name="csY26" fmla="*/ 138368 h 2784588"/>
                  <a:gd name="csX0" fmla="*/ 1957309 w 1967268"/>
                  <a:gd name="csY0" fmla="*/ 2325387 h 2784588"/>
                  <a:gd name="csX1" fmla="*/ 1967031 w 1967268"/>
                  <a:gd name="csY1" fmla="*/ 553639 h 2784588"/>
                  <a:gd name="csX2" fmla="*/ 1737613 w 1967268"/>
                  <a:gd name="csY2" fmla="*/ 326904 h 2784588"/>
                  <a:gd name="csX3" fmla="*/ 1671625 w 1967268"/>
                  <a:gd name="csY3" fmla="*/ 336331 h 2784588"/>
                  <a:gd name="csX4" fmla="*/ 1709332 w 1967268"/>
                  <a:gd name="csY4" fmla="*/ 2315960 h 2784588"/>
                  <a:gd name="csX5" fmla="*/ 1539650 w 1967268"/>
                  <a:gd name="csY5" fmla="*/ 2495069 h 2784588"/>
                  <a:gd name="csX6" fmla="*/ 1435955 w 1967268"/>
                  <a:gd name="csY6" fmla="*/ 2334814 h 2784588"/>
                  <a:gd name="csX7" fmla="*/ 1426528 w 1967268"/>
                  <a:gd name="csY7" fmla="*/ 223209 h 2784588"/>
                  <a:gd name="csX8" fmla="*/ 1143724 w 1967268"/>
                  <a:gd name="csY8" fmla="*/ 317477 h 2784588"/>
                  <a:gd name="csX9" fmla="*/ 1219138 w 1967268"/>
                  <a:gd name="csY9" fmla="*/ 2485642 h 2784588"/>
                  <a:gd name="csX10" fmla="*/ 974041 w 1967268"/>
                  <a:gd name="csY10" fmla="*/ 2513923 h 2784588"/>
                  <a:gd name="csX11" fmla="*/ 926907 w 1967268"/>
                  <a:gd name="csY11" fmla="*/ 138368 h 2784588"/>
                  <a:gd name="csX12" fmla="*/ 719518 w 1967268"/>
                  <a:gd name="csY12" fmla="*/ 458880 h 2784588"/>
                  <a:gd name="csX13" fmla="*/ 757225 w 1967268"/>
                  <a:gd name="csY13" fmla="*/ 1109329 h 2784588"/>
                  <a:gd name="csX14" fmla="*/ 804359 w 1967268"/>
                  <a:gd name="csY14" fmla="*/ 2400801 h 2784588"/>
                  <a:gd name="csX15" fmla="*/ 615823 w 1967268"/>
                  <a:gd name="csY15" fmla="*/ 2438508 h 2784588"/>
                  <a:gd name="csX16" fmla="*/ 521555 w 1967268"/>
                  <a:gd name="csY16" fmla="*/ 2212265 h 2784588"/>
                  <a:gd name="csX17" fmla="*/ 493274 w 1967268"/>
                  <a:gd name="csY17" fmla="*/ 440026 h 2784588"/>
                  <a:gd name="csX18" fmla="*/ 464994 w 1967268"/>
                  <a:gd name="csY18" fmla="*/ 317477 h 2784588"/>
                  <a:gd name="csX19" fmla="*/ 323592 w 1967268"/>
                  <a:gd name="csY19" fmla="*/ 383465 h 2784588"/>
                  <a:gd name="csX20" fmla="*/ 238751 w 1967268"/>
                  <a:gd name="csY20" fmla="*/ 628562 h 2784588"/>
                  <a:gd name="csX21" fmla="*/ 210470 w 1967268"/>
                  <a:gd name="csY21" fmla="*/ 1410987 h 2784588"/>
                  <a:gd name="csX22" fmla="*/ 248178 w 1967268"/>
                  <a:gd name="csY22" fmla="*/ 1891754 h 2784588"/>
                  <a:gd name="csX23" fmla="*/ 248178 w 1967268"/>
                  <a:gd name="csY23" fmla="*/ 2042583 h 2784588"/>
                  <a:gd name="csX24" fmla="*/ 59641 w 1967268"/>
                  <a:gd name="csY24" fmla="*/ 1967168 h 2784588"/>
                  <a:gd name="csX25" fmla="*/ 3081 w 1967268"/>
                  <a:gd name="csY25" fmla="*/ 1797486 h 2784588"/>
                  <a:gd name="csX26" fmla="*/ 12507 w 1967268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9332 w 1967262"/>
                  <a:gd name="csY4" fmla="*/ 2315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12507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69855"/>
                  <a:gd name="csY0" fmla="*/ 2325387 h 2784588"/>
                  <a:gd name="csX1" fmla="*/ 1967031 w 1969855"/>
                  <a:gd name="csY1" fmla="*/ 553639 h 2784588"/>
                  <a:gd name="csX2" fmla="*/ 1823338 w 1969855"/>
                  <a:gd name="csY2" fmla="*/ 326904 h 2784588"/>
                  <a:gd name="csX3" fmla="*/ 1703375 w 1969855"/>
                  <a:gd name="csY3" fmla="*/ 530006 h 2784588"/>
                  <a:gd name="csX4" fmla="*/ 1702982 w 1969855"/>
                  <a:gd name="csY4" fmla="*/ 2188960 h 2784588"/>
                  <a:gd name="csX5" fmla="*/ 1539650 w 1969855"/>
                  <a:gd name="csY5" fmla="*/ 2495069 h 2784588"/>
                  <a:gd name="csX6" fmla="*/ 1435955 w 1969855"/>
                  <a:gd name="csY6" fmla="*/ 2334814 h 2784588"/>
                  <a:gd name="csX7" fmla="*/ 1426528 w 1969855"/>
                  <a:gd name="csY7" fmla="*/ 223209 h 2784588"/>
                  <a:gd name="csX8" fmla="*/ 1143724 w 1969855"/>
                  <a:gd name="csY8" fmla="*/ 317477 h 2784588"/>
                  <a:gd name="csX9" fmla="*/ 1219138 w 1969855"/>
                  <a:gd name="csY9" fmla="*/ 2485642 h 2784588"/>
                  <a:gd name="csX10" fmla="*/ 974041 w 1969855"/>
                  <a:gd name="csY10" fmla="*/ 2513923 h 2784588"/>
                  <a:gd name="csX11" fmla="*/ 926907 w 1969855"/>
                  <a:gd name="csY11" fmla="*/ 138368 h 2784588"/>
                  <a:gd name="csX12" fmla="*/ 719518 w 1969855"/>
                  <a:gd name="csY12" fmla="*/ 458880 h 2784588"/>
                  <a:gd name="csX13" fmla="*/ 757225 w 1969855"/>
                  <a:gd name="csY13" fmla="*/ 1109329 h 2784588"/>
                  <a:gd name="csX14" fmla="*/ 804359 w 1969855"/>
                  <a:gd name="csY14" fmla="*/ 2400801 h 2784588"/>
                  <a:gd name="csX15" fmla="*/ 615823 w 1969855"/>
                  <a:gd name="csY15" fmla="*/ 2438508 h 2784588"/>
                  <a:gd name="csX16" fmla="*/ 521555 w 1969855"/>
                  <a:gd name="csY16" fmla="*/ 2212265 h 2784588"/>
                  <a:gd name="csX17" fmla="*/ 493274 w 1969855"/>
                  <a:gd name="csY17" fmla="*/ 440026 h 2784588"/>
                  <a:gd name="csX18" fmla="*/ 464994 w 1969855"/>
                  <a:gd name="csY18" fmla="*/ 317477 h 2784588"/>
                  <a:gd name="csX19" fmla="*/ 323592 w 1969855"/>
                  <a:gd name="csY19" fmla="*/ 383465 h 2784588"/>
                  <a:gd name="csX20" fmla="*/ 238751 w 1969855"/>
                  <a:gd name="csY20" fmla="*/ 628562 h 2784588"/>
                  <a:gd name="csX21" fmla="*/ 210470 w 1969855"/>
                  <a:gd name="csY21" fmla="*/ 1410987 h 2784588"/>
                  <a:gd name="csX22" fmla="*/ 248178 w 1969855"/>
                  <a:gd name="csY22" fmla="*/ 1891754 h 2784588"/>
                  <a:gd name="csX23" fmla="*/ 248178 w 1969855"/>
                  <a:gd name="csY23" fmla="*/ 2042583 h 2784588"/>
                  <a:gd name="csX24" fmla="*/ 59641 w 1969855"/>
                  <a:gd name="csY24" fmla="*/ 1967168 h 2784588"/>
                  <a:gd name="csX25" fmla="*/ 3081 w 1969855"/>
                  <a:gd name="csY25" fmla="*/ 1797486 h 2784588"/>
                  <a:gd name="csX26" fmla="*/ 12507 w 1969855"/>
                  <a:gd name="csY26" fmla="*/ 138368 h 2784588"/>
                  <a:gd name="csX0" fmla="*/ 1957309 w 1967115"/>
                  <a:gd name="csY0" fmla="*/ 2325387 h 2784588"/>
                  <a:gd name="csX1" fmla="*/ 1967031 w 1967115"/>
                  <a:gd name="csY1" fmla="*/ 553639 h 2784588"/>
                  <a:gd name="csX2" fmla="*/ 1823338 w 1967115"/>
                  <a:gd name="csY2" fmla="*/ 326904 h 2784588"/>
                  <a:gd name="csX3" fmla="*/ 1703375 w 1967115"/>
                  <a:gd name="csY3" fmla="*/ 530006 h 2784588"/>
                  <a:gd name="csX4" fmla="*/ 1702982 w 1967115"/>
                  <a:gd name="csY4" fmla="*/ 2188960 h 2784588"/>
                  <a:gd name="csX5" fmla="*/ 1539650 w 1967115"/>
                  <a:gd name="csY5" fmla="*/ 2495069 h 2784588"/>
                  <a:gd name="csX6" fmla="*/ 1435955 w 1967115"/>
                  <a:gd name="csY6" fmla="*/ 2334814 h 2784588"/>
                  <a:gd name="csX7" fmla="*/ 1426528 w 1967115"/>
                  <a:gd name="csY7" fmla="*/ 223209 h 2784588"/>
                  <a:gd name="csX8" fmla="*/ 1143724 w 1967115"/>
                  <a:gd name="csY8" fmla="*/ 317477 h 2784588"/>
                  <a:gd name="csX9" fmla="*/ 1219138 w 1967115"/>
                  <a:gd name="csY9" fmla="*/ 2485642 h 2784588"/>
                  <a:gd name="csX10" fmla="*/ 974041 w 1967115"/>
                  <a:gd name="csY10" fmla="*/ 2513923 h 2784588"/>
                  <a:gd name="csX11" fmla="*/ 926907 w 1967115"/>
                  <a:gd name="csY11" fmla="*/ 138368 h 2784588"/>
                  <a:gd name="csX12" fmla="*/ 719518 w 1967115"/>
                  <a:gd name="csY12" fmla="*/ 458880 h 2784588"/>
                  <a:gd name="csX13" fmla="*/ 757225 w 1967115"/>
                  <a:gd name="csY13" fmla="*/ 1109329 h 2784588"/>
                  <a:gd name="csX14" fmla="*/ 804359 w 1967115"/>
                  <a:gd name="csY14" fmla="*/ 2400801 h 2784588"/>
                  <a:gd name="csX15" fmla="*/ 615823 w 1967115"/>
                  <a:gd name="csY15" fmla="*/ 2438508 h 2784588"/>
                  <a:gd name="csX16" fmla="*/ 521555 w 1967115"/>
                  <a:gd name="csY16" fmla="*/ 2212265 h 2784588"/>
                  <a:gd name="csX17" fmla="*/ 493274 w 1967115"/>
                  <a:gd name="csY17" fmla="*/ 440026 h 2784588"/>
                  <a:gd name="csX18" fmla="*/ 464994 w 1967115"/>
                  <a:gd name="csY18" fmla="*/ 317477 h 2784588"/>
                  <a:gd name="csX19" fmla="*/ 323592 w 1967115"/>
                  <a:gd name="csY19" fmla="*/ 383465 h 2784588"/>
                  <a:gd name="csX20" fmla="*/ 238751 w 1967115"/>
                  <a:gd name="csY20" fmla="*/ 628562 h 2784588"/>
                  <a:gd name="csX21" fmla="*/ 210470 w 1967115"/>
                  <a:gd name="csY21" fmla="*/ 1410987 h 2784588"/>
                  <a:gd name="csX22" fmla="*/ 248178 w 1967115"/>
                  <a:gd name="csY22" fmla="*/ 1891754 h 2784588"/>
                  <a:gd name="csX23" fmla="*/ 248178 w 1967115"/>
                  <a:gd name="csY23" fmla="*/ 2042583 h 2784588"/>
                  <a:gd name="csX24" fmla="*/ 59641 w 1967115"/>
                  <a:gd name="csY24" fmla="*/ 1967168 h 2784588"/>
                  <a:gd name="csX25" fmla="*/ 3081 w 1967115"/>
                  <a:gd name="csY25" fmla="*/ 1797486 h 2784588"/>
                  <a:gd name="csX26" fmla="*/ 12507 w 1967115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3375 w 1973382"/>
                  <a:gd name="csY3" fmla="*/ 530006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73639"/>
                  <a:gd name="csY0" fmla="*/ 2325387 h 2784588"/>
                  <a:gd name="csX1" fmla="*/ 1973381 w 1973639"/>
                  <a:gd name="csY1" fmla="*/ 490139 h 2784588"/>
                  <a:gd name="csX2" fmla="*/ 1832863 w 1973639"/>
                  <a:gd name="csY2" fmla="*/ 326904 h 2784588"/>
                  <a:gd name="csX3" fmla="*/ 1700200 w 1973639"/>
                  <a:gd name="csY3" fmla="*/ 476031 h 2784588"/>
                  <a:gd name="csX4" fmla="*/ 1715682 w 1973639"/>
                  <a:gd name="csY4" fmla="*/ 2176260 h 2784588"/>
                  <a:gd name="csX5" fmla="*/ 1539650 w 1973639"/>
                  <a:gd name="csY5" fmla="*/ 2495069 h 2784588"/>
                  <a:gd name="csX6" fmla="*/ 1435955 w 1973639"/>
                  <a:gd name="csY6" fmla="*/ 2334814 h 2784588"/>
                  <a:gd name="csX7" fmla="*/ 1426528 w 1973639"/>
                  <a:gd name="csY7" fmla="*/ 223209 h 2784588"/>
                  <a:gd name="csX8" fmla="*/ 1143724 w 1973639"/>
                  <a:gd name="csY8" fmla="*/ 317477 h 2784588"/>
                  <a:gd name="csX9" fmla="*/ 1219138 w 1973639"/>
                  <a:gd name="csY9" fmla="*/ 2485642 h 2784588"/>
                  <a:gd name="csX10" fmla="*/ 974041 w 1973639"/>
                  <a:gd name="csY10" fmla="*/ 2513923 h 2784588"/>
                  <a:gd name="csX11" fmla="*/ 926907 w 1973639"/>
                  <a:gd name="csY11" fmla="*/ 138368 h 2784588"/>
                  <a:gd name="csX12" fmla="*/ 719518 w 1973639"/>
                  <a:gd name="csY12" fmla="*/ 458880 h 2784588"/>
                  <a:gd name="csX13" fmla="*/ 757225 w 1973639"/>
                  <a:gd name="csY13" fmla="*/ 1109329 h 2784588"/>
                  <a:gd name="csX14" fmla="*/ 804359 w 1973639"/>
                  <a:gd name="csY14" fmla="*/ 2400801 h 2784588"/>
                  <a:gd name="csX15" fmla="*/ 615823 w 1973639"/>
                  <a:gd name="csY15" fmla="*/ 2438508 h 2784588"/>
                  <a:gd name="csX16" fmla="*/ 521555 w 1973639"/>
                  <a:gd name="csY16" fmla="*/ 2212265 h 2784588"/>
                  <a:gd name="csX17" fmla="*/ 493274 w 1973639"/>
                  <a:gd name="csY17" fmla="*/ 440026 h 2784588"/>
                  <a:gd name="csX18" fmla="*/ 464994 w 1973639"/>
                  <a:gd name="csY18" fmla="*/ 317477 h 2784588"/>
                  <a:gd name="csX19" fmla="*/ 323592 w 1973639"/>
                  <a:gd name="csY19" fmla="*/ 383465 h 2784588"/>
                  <a:gd name="csX20" fmla="*/ 238751 w 1973639"/>
                  <a:gd name="csY20" fmla="*/ 628562 h 2784588"/>
                  <a:gd name="csX21" fmla="*/ 210470 w 1973639"/>
                  <a:gd name="csY21" fmla="*/ 1410987 h 2784588"/>
                  <a:gd name="csX22" fmla="*/ 248178 w 1973639"/>
                  <a:gd name="csY22" fmla="*/ 1891754 h 2784588"/>
                  <a:gd name="csX23" fmla="*/ 248178 w 1973639"/>
                  <a:gd name="csY23" fmla="*/ 2042583 h 2784588"/>
                  <a:gd name="csX24" fmla="*/ 59641 w 1973639"/>
                  <a:gd name="csY24" fmla="*/ 1967168 h 2784588"/>
                  <a:gd name="csX25" fmla="*/ 3081 w 1973639"/>
                  <a:gd name="csY25" fmla="*/ 1797486 h 2784588"/>
                  <a:gd name="csX26" fmla="*/ 12507 w 1973639"/>
                  <a:gd name="csY26" fmla="*/ 138368 h 2784588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1459 w 1973639"/>
                  <a:gd name="csY8" fmla="*/ 11845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7809 w 1973639"/>
                  <a:gd name="csY8" fmla="*/ 6130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17154 h 2751342"/>
                  <a:gd name="csX1" fmla="*/ 1973381 w 1973639"/>
                  <a:gd name="csY1" fmla="*/ 481906 h 2751342"/>
                  <a:gd name="csX2" fmla="*/ 1832863 w 1973639"/>
                  <a:gd name="csY2" fmla="*/ 318671 h 2751342"/>
                  <a:gd name="csX3" fmla="*/ 1700200 w 1973639"/>
                  <a:gd name="csY3" fmla="*/ 467798 h 2751342"/>
                  <a:gd name="csX4" fmla="*/ 1712507 w 1973639"/>
                  <a:gd name="csY4" fmla="*/ 2237877 h 2751342"/>
                  <a:gd name="csX5" fmla="*/ 1590450 w 1973639"/>
                  <a:gd name="csY5" fmla="*/ 2429686 h 2751342"/>
                  <a:gd name="csX6" fmla="*/ 1435955 w 1973639"/>
                  <a:gd name="csY6" fmla="*/ 2263081 h 2751342"/>
                  <a:gd name="csX7" fmla="*/ 1426528 w 1973639"/>
                  <a:gd name="csY7" fmla="*/ 214976 h 2751342"/>
                  <a:gd name="csX8" fmla="*/ 1287809 w 1973639"/>
                  <a:gd name="csY8" fmla="*/ 74229 h 2751342"/>
                  <a:gd name="csX9" fmla="*/ 1143724 w 1973639"/>
                  <a:gd name="csY9" fmla="*/ 213994 h 2751342"/>
                  <a:gd name="csX10" fmla="*/ 1142938 w 1973639"/>
                  <a:gd name="csY10" fmla="*/ 2417084 h 2751342"/>
                  <a:gd name="csX11" fmla="*/ 974041 w 1973639"/>
                  <a:gd name="csY11" fmla="*/ 2505690 h 2751342"/>
                  <a:gd name="csX12" fmla="*/ 926907 w 1973639"/>
                  <a:gd name="csY12" fmla="*/ 130135 h 2751342"/>
                  <a:gd name="csX13" fmla="*/ 719518 w 1973639"/>
                  <a:gd name="csY13" fmla="*/ 450647 h 2751342"/>
                  <a:gd name="csX14" fmla="*/ 757225 w 1973639"/>
                  <a:gd name="csY14" fmla="*/ 1101096 h 2751342"/>
                  <a:gd name="csX15" fmla="*/ 804359 w 1973639"/>
                  <a:gd name="csY15" fmla="*/ 2392568 h 2751342"/>
                  <a:gd name="csX16" fmla="*/ 615823 w 1973639"/>
                  <a:gd name="csY16" fmla="*/ 2430275 h 2751342"/>
                  <a:gd name="csX17" fmla="*/ 521555 w 1973639"/>
                  <a:gd name="csY17" fmla="*/ 2204032 h 2751342"/>
                  <a:gd name="csX18" fmla="*/ 493274 w 1973639"/>
                  <a:gd name="csY18" fmla="*/ 431793 h 2751342"/>
                  <a:gd name="csX19" fmla="*/ 464994 w 1973639"/>
                  <a:gd name="csY19" fmla="*/ 309244 h 2751342"/>
                  <a:gd name="csX20" fmla="*/ 323592 w 1973639"/>
                  <a:gd name="csY20" fmla="*/ 375232 h 2751342"/>
                  <a:gd name="csX21" fmla="*/ 238751 w 1973639"/>
                  <a:gd name="csY21" fmla="*/ 620329 h 2751342"/>
                  <a:gd name="csX22" fmla="*/ 210470 w 1973639"/>
                  <a:gd name="csY22" fmla="*/ 1402754 h 2751342"/>
                  <a:gd name="csX23" fmla="*/ 248178 w 1973639"/>
                  <a:gd name="csY23" fmla="*/ 1883521 h 2751342"/>
                  <a:gd name="csX24" fmla="*/ 248178 w 1973639"/>
                  <a:gd name="csY24" fmla="*/ 2034350 h 2751342"/>
                  <a:gd name="csX25" fmla="*/ 59641 w 1973639"/>
                  <a:gd name="csY25" fmla="*/ 1958935 h 2751342"/>
                  <a:gd name="csX26" fmla="*/ 3081 w 1973639"/>
                  <a:gd name="csY26" fmla="*/ 1789253 h 2751342"/>
                  <a:gd name="csX27" fmla="*/ 12507 w 1973639"/>
                  <a:gd name="csY27" fmla="*/ 130135 h 2751342"/>
                  <a:gd name="csX0" fmla="*/ 1957309 w 1973639"/>
                  <a:gd name="csY0" fmla="*/ 2317154 h 2668301"/>
                  <a:gd name="csX1" fmla="*/ 1973381 w 1973639"/>
                  <a:gd name="csY1" fmla="*/ 481906 h 2668301"/>
                  <a:gd name="csX2" fmla="*/ 1832863 w 1973639"/>
                  <a:gd name="csY2" fmla="*/ 318671 h 2668301"/>
                  <a:gd name="csX3" fmla="*/ 1700200 w 1973639"/>
                  <a:gd name="csY3" fmla="*/ 467798 h 2668301"/>
                  <a:gd name="csX4" fmla="*/ 1712507 w 1973639"/>
                  <a:gd name="csY4" fmla="*/ 2237877 h 2668301"/>
                  <a:gd name="csX5" fmla="*/ 1590450 w 1973639"/>
                  <a:gd name="csY5" fmla="*/ 2429686 h 2668301"/>
                  <a:gd name="csX6" fmla="*/ 1435955 w 1973639"/>
                  <a:gd name="csY6" fmla="*/ 2263081 h 2668301"/>
                  <a:gd name="csX7" fmla="*/ 1426528 w 1973639"/>
                  <a:gd name="csY7" fmla="*/ 214976 h 2668301"/>
                  <a:gd name="csX8" fmla="*/ 1287809 w 1973639"/>
                  <a:gd name="csY8" fmla="*/ 74229 h 2668301"/>
                  <a:gd name="csX9" fmla="*/ 1143724 w 1973639"/>
                  <a:gd name="csY9" fmla="*/ 213994 h 2668301"/>
                  <a:gd name="csX10" fmla="*/ 1142938 w 1973639"/>
                  <a:gd name="csY10" fmla="*/ 2417084 h 2668301"/>
                  <a:gd name="csX11" fmla="*/ 974041 w 1973639"/>
                  <a:gd name="csY11" fmla="*/ 2505690 h 2668301"/>
                  <a:gd name="csX12" fmla="*/ 926907 w 1973639"/>
                  <a:gd name="csY12" fmla="*/ 130135 h 2668301"/>
                  <a:gd name="csX13" fmla="*/ 719518 w 1973639"/>
                  <a:gd name="csY13" fmla="*/ 450647 h 2668301"/>
                  <a:gd name="csX14" fmla="*/ 757225 w 1973639"/>
                  <a:gd name="csY14" fmla="*/ 1101096 h 2668301"/>
                  <a:gd name="csX15" fmla="*/ 804359 w 1973639"/>
                  <a:gd name="csY15" fmla="*/ 2392568 h 2668301"/>
                  <a:gd name="csX16" fmla="*/ 615823 w 1973639"/>
                  <a:gd name="csY16" fmla="*/ 2430275 h 2668301"/>
                  <a:gd name="csX17" fmla="*/ 521555 w 1973639"/>
                  <a:gd name="csY17" fmla="*/ 2204032 h 2668301"/>
                  <a:gd name="csX18" fmla="*/ 493274 w 1973639"/>
                  <a:gd name="csY18" fmla="*/ 431793 h 2668301"/>
                  <a:gd name="csX19" fmla="*/ 464994 w 1973639"/>
                  <a:gd name="csY19" fmla="*/ 309244 h 2668301"/>
                  <a:gd name="csX20" fmla="*/ 323592 w 1973639"/>
                  <a:gd name="csY20" fmla="*/ 375232 h 2668301"/>
                  <a:gd name="csX21" fmla="*/ 238751 w 1973639"/>
                  <a:gd name="csY21" fmla="*/ 620329 h 2668301"/>
                  <a:gd name="csX22" fmla="*/ 210470 w 1973639"/>
                  <a:gd name="csY22" fmla="*/ 1402754 h 2668301"/>
                  <a:gd name="csX23" fmla="*/ 248178 w 1973639"/>
                  <a:gd name="csY23" fmla="*/ 1883521 h 2668301"/>
                  <a:gd name="csX24" fmla="*/ 248178 w 1973639"/>
                  <a:gd name="csY24" fmla="*/ 2034350 h 2668301"/>
                  <a:gd name="csX25" fmla="*/ 59641 w 1973639"/>
                  <a:gd name="csY25" fmla="*/ 1958935 h 2668301"/>
                  <a:gd name="csX26" fmla="*/ 3081 w 1973639"/>
                  <a:gd name="csY26" fmla="*/ 1789253 h 2668301"/>
                  <a:gd name="csX27" fmla="*/ 12507 w 1973639"/>
                  <a:gd name="csY27" fmla="*/ 130135 h 2668301"/>
                  <a:gd name="csX0" fmla="*/ 1957309 w 1973639"/>
                  <a:gd name="csY0" fmla="*/ 2316266 h 2663548"/>
                  <a:gd name="csX1" fmla="*/ 1973381 w 1973639"/>
                  <a:gd name="csY1" fmla="*/ 481018 h 2663548"/>
                  <a:gd name="csX2" fmla="*/ 1832863 w 1973639"/>
                  <a:gd name="csY2" fmla="*/ 317783 h 2663548"/>
                  <a:gd name="csX3" fmla="*/ 1700200 w 1973639"/>
                  <a:gd name="csY3" fmla="*/ 466910 h 2663548"/>
                  <a:gd name="csX4" fmla="*/ 1712507 w 1973639"/>
                  <a:gd name="csY4" fmla="*/ 2236989 h 2663548"/>
                  <a:gd name="csX5" fmla="*/ 1590450 w 1973639"/>
                  <a:gd name="csY5" fmla="*/ 2428798 h 2663548"/>
                  <a:gd name="csX6" fmla="*/ 1435955 w 1973639"/>
                  <a:gd name="csY6" fmla="*/ 2262193 h 2663548"/>
                  <a:gd name="csX7" fmla="*/ 1426528 w 1973639"/>
                  <a:gd name="csY7" fmla="*/ 214088 h 2663548"/>
                  <a:gd name="csX8" fmla="*/ 1287809 w 1973639"/>
                  <a:gd name="csY8" fmla="*/ 73341 h 2663548"/>
                  <a:gd name="csX9" fmla="*/ 1143724 w 1973639"/>
                  <a:gd name="csY9" fmla="*/ 213106 h 2663548"/>
                  <a:gd name="csX10" fmla="*/ 1168338 w 1973639"/>
                  <a:gd name="csY10" fmla="*/ 2403496 h 2663548"/>
                  <a:gd name="csX11" fmla="*/ 974041 w 1973639"/>
                  <a:gd name="csY11" fmla="*/ 2504802 h 2663548"/>
                  <a:gd name="csX12" fmla="*/ 926907 w 1973639"/>
                  <a:gd name="csY12" fmla="*/ 129247 h 2663548"/>
                  <a:gd name="csX13" fmla="*/ 719518 w 1973639"/>
                  <a:gd name="csY13" fmla="*/ 449759 h 2663548"/>
                  <a:gd name="csX14" fmla="*/ 757225 w 1973639"/>
                  <a:gd name="csY14" fmla="*/ 1100208 h 2663548"/>
                  <a:gd name="csX15" fmla="*/ 804359 w 1973639"/>
                  <a:gd name="csY15" fmla="*/ 2391680 h 2663548"/>
                  <a:gd name="csX16" fmla="*/ 615823 w 1973639"/>
                  <a:gd name="csY16" fmla="*/ 2429387 h 2663548"/>
                  <a:gd name="csX17" fmla="*/ 521555 w 1973639"/>
                  <a:gd name="csY17" fmla="*/ 2203144 h 2663548"/>
                  <a:gd name="csX18" fmla="*/ 493274 w 1973639"/>
                  <a:gd name="csY18" fmla="*/ 430905 h 2663548"/>
                  <a:gd name="csX19" fmla="*/ 464994 w 1973639"/>
                  <a:gd name="csY19" fmla="*/ 308356 h 2663548"/>
                  <a:gd name="csX20" fmla="*/ 323592 w 1973639"/>
                  <a:gd name="csY20" fmla="*/ 374344 h 2663548"/>
                  <a:gd name="csX21" fmla="*/ 238751 w 1973639"/>
                  <a:gd name="csY21" fmla="*/ 619441 h 2663548"/>
                  <a:gd name="csX22" fmla="*/ 210470 w 1973639"/>
                  <a:gd name="csY22" fmla="*/ 1401866 h 2663548"/>
                  <a:gd name="csX23" fmla="*/ 248178 w 1973639"/>
                  <a:gd name="csY23" fmla="*/ 1882633 h 2663548"/>
                  <a:gd name="csX24" fmla="*/ 248178 w 1973639"/>
                  <a:gd name="csY24" fmla="*/ 2033462 h 2663548"/>
                  <a:gd name="csX25" fmla="*/ 59641 w 1973639"/>
                  <a:gd name="csY25" fmla="*/ 1958047 h 2663548"/>
                  <a:gd name="csX26" fmla="*/ 3081 w 1973639"/>
                  <a:gd name="csY26" fmla="*/ 1788365 h 2663548"/>
                  <a:gd name="csX27" fmla="*/ 12507 w 1973639"/>
                  <a:gd name="csY27" fmla="*/ 129247 h 2663548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22032 w 1974649"/>
                  <a:gd name="csY4" fmla="*/ 227257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4228 w 1971568"/>
                  <a:gd name="csY0" fmla="*/ 2304231 h 2651513"/>
                  <a:gd name="csX1" fmla="*/ 1970300 w 1971568"/>
                  <a:gd name="csY1" fmla="*/ 468983 h 2651513"/>
                  <a:gd name="csX2" fmla="*/ 1829782 w 1971568"/>
                  <a:gd name="csY2" fmla="*/ 305748 h 2651513"/>
                  <a:gd name="csX3" fmla="*/ 1697119 w 1971568"/>
                  <a:gd name="csY3" fmla="*/ 454875 h 2651513"/>
                  <a:gd name="csX4" fmla="*/ 1703076 w 1971568"/>
                  <a:gd name="csY4" fmla="*/ 2240829 h 2651513"/>
                  <a:gd name="csX5" fmla="*/ 1584194 w 1971568"/>
                  <a:gd name="csY5" fmla="*/ 2404063 h 2651513"/>
                  <a:gd name="csX6" fmla="*/ 1432874 w 1971568"/>
                  <a:gd name="csY6" fmla="*/ 2250158 h 2651513"/>
                  <a:gd name="csX7" fmla="*/ 1423447 w 1971568"/>
                  <a:gd name="csY7" fmla="*/ 202053 h 2651513"/>
                  <a:gd name="csX8" fmla="*/ 1284728 w 1971568"/>
                  <a:gd name="csY8" fmla="*/ 61306 h 2651513"/>
                  <a:gd name="csX9" fmla="*/ 1140643 w 1971568"/>
                  <a:gd name="csY9" fmla="*/ 201071 h 2651513"/>
                  <a:gd name="csX10" fmla="*/ 1165257 w 1971568"/>
                  <a:gd name="csY10" fmla="*/ 2391461 h 2651513"/>
                  <a:gd name="csX11" fmla="*/ 970960 w 1971568"/>
                  <a:gd name="csY11" fmla="*/ 2492767 h 2651513"/>
                  <a:gd name="csX12" fmla="*/ 923826 w 1971568"/>
                  <a:gd name="csY12" fmla="*/ 117212 h 2651513"/>
                  <a:gd name="csX13" fmla="*/ 716437 w 1971568"/>
                  <a:gd name="csY13" fmla="*/ 437724 h 2651513"/>
                  <a:gd name="csX14" fmla="*/ 754144 w 1971568"/>
                  <a:gd name="csY14" fmla="*/ 1088173 h 2651513"/>
                  <a:gd name="csX15" fmla="*/ 801278 w 1971568"/>
                  <a:gd name="csY15" fmla="*/ 2379645 h 2651513"/>
                  <a:gd name="csX16" fmla="*/ 612742 w 1971568"/>
                  <a:gd name="csY16" fmla="*/ 2417352 h 2651513"/>
                  <a:gd name="csX17" fmla="*/ 518474 w 1971568"/>
                  <a:gd name="csY17" fmla="*/ 2191109 h 2651513"/>
                  <a:gd name="csX18" fmla="*/ 490193 w 1971568"/>
                  <a:gd name="csY18" fmla="*/ 418870 h 2651513"/>
                  <a:gd name="csX19" fmla="*/ 461913 w 1971568"/>
                  <a:gd name="csY19" fmla="*/ 296321 h 2651513"/>
                  <a:gd name="csX20" fmla="*/ 320511 w 1971568"/>
                  <a:gd name="csY20" fmla="*/ 362309 h 2651513"/>
                  <a:gd name="csX21" fmla="*/ 235670 w 1971568"/>
                  <a:gd name="csY21" fmla="*/ 607406 h 2651513"/>
                  <a:gd name="csX22" fmla="*/ 207389 w 1971568"/>
                  <a:gd name="csY22" fmla="*/ 1389831 h 2651513"/>
                  <a:gd name="csX23" fmla="*/ 245097 w 1971568"/>
                  <a:gd name="csY23" fmla="*/ 1870598 h 2651513"/>
                  <a:gd name="csX24" fmla="*/ 245097 w 1971568"/>
                  <a:gd name="csY24" fmla="*/ 2021427 h 2651513"/>
                  <a:gd name="csX25" fmla="*/ 56560 w 1971568"/>
                  <a:gd name="csY25" fmla="*/ 1946012 h 2651513"/>
                  <a:gd name="csX26" fmla="*/ 0 w 1971568"/>
                  <a:gd name="csY26" fmla="*/ 1776330 h 2651513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897668 w 1915008"/>
                  <a:gd name="csY0" fmla="*/ 2304231 h 2681446"/>
                  <a:gd name="csX1" fmla="*/ 1913740 w 1915008"/>
                  <a:gd name="csY1" fmla="*/ 468983 h 2681446"/>
                  <a:gd name="csX2" fmla="*/ 1773222 w 1915008"/>
                  <a:gd name="csY2" fmla="*/ 305748 h 2681446"/>
                  <a:gd name="csX3" fmla="*/ 1640559 w 1915008"/>
                  <a:gd name="csY3" fmla="*/ 454875 h 2681446"/>
                  <a:gd name="csX4" fmla="*/ 1646516 w 1915008"/>
                  <a:gd name="csY4" fmla="*/ 2240829 h 2681446"/>
                  <a:gd name="csX5" fmla="*/ 1527634 w 1915008"/>
                  <a:gd name="csY5" fmla="*/ 2404063 h 2681446"/>
                  <a:gd name="csX6" fmla="*/ 1376314 w 1915008"/>
                  <a:gd name="csY6" fmla="*/ 2250158 h 2681446"/>
                  <a:gd name="csX7" fmla="*/ 1366887 w 1915008"/>
                  <a:gd name="csY7" fmla="*/ 202053 h 2681446"/>
                  <a:gd name="csX8" fmla="*/ 1228168 w 1915008"/>
                  <a:gd name="csY8" fmla="*/ 61306 h 2681446"/>
                  <a:gd name="csX9" fmla="*/ 1084083 w 1915008"/>
                  <a:gd name="csY9" fmla="*/ 201071 h 2681446"/>
                  <a:gd name="csX10" fmla="*/ 1094817 w 1915008"/>
                  <a:gd name="csY10" fmla="*/ 1264633 h 2681446"/>
                  <a:gd name="csX11" fmla="*/ 1108697 w 1915008"/>
                  <a:gd name="csY11" fmla="*/ 2391461 h 2681446"/>
                  <a:gd name="csX12" fmla="*/ 914400 w 1915008"/>
                  <a:gd name="csY12" fmla="*/ 2492767 h 2681446"/>
                  <a:gd name="csX13" fmla="*/ 867266 w 1915008"/>
                  <a:gd name="csY13" fmla="*/ 117212 h 2681446"/>
                  <a:gd name="csX14" fmla="*/ 659877 w 1915008"/>
                  <a:gd name="csY14" fmla="*/ 437724 h 2681446"/>
                  <a:gd name="csX15" fmla="*/ 697584 w 1915008"/>
                  <a:gd name="csY15" fmla="*/ 1088173 h 2681446"/>
                  <a:gd name="csX16" fmla="*/ 744718 w 1915008"/>
                  <a:gd name="csY16" fmla="*/ 2379645 h 2681446"/>
                  <a:gd name="csX17" fmla="*/ 556182 w 1915008"/>
                  <a:gd name="csY17" fmla="*/ 2417352 h 2681446"/>
                  <a:gd name="csX18" fmla="*/ 461914 w 1915008"/>
                  <a:gd name="csY18" fmla="*/ 2191109 h 2681446"/>
                  <a:gd name="csX19" fmla="*/ 433633 w 1915008"/>
                  <a:gd name="csY19" fmla="*/ 418870 h 2681446"/>
                  <a:gd name="csX20" fmla="*/ 405353 w 1915008"/>
                  <a:gd name="csY20" fmla="*/ 296321 h 2681446"/>
                  <a:gd name="csX21" fmla="*/ 263951 w 1915008"/>
                  <a:gd name="csY21" fmla="*/ 362309 h 2681446"/>
                  <a:gd name="csX22" fmla="*/ 179110 w 1915008"/>
                  <a:gd name="csY22" fmla="*/ 607406 h 2681446"/>
                  <a:gd name="csX23" fmla="*/ 150829 w 1915008"/>
                  <a:gd name="csY23" fmla="*/ 1389831 h 2681446"/>
                  <a:gd name="csX24" fmla="*/ 188537 w 1915008"/>
                  <a:gd name="csY24" fmla="*/ 1870598 h 2681446"/>
                  <a:gd name="csX25" fmla="*/ 188537 w 1915008"/>
                  <a:gd name="csY25" fmla="*/ 2021427 h 2681446"/>
                  <a:gd name="csX26" fmla="*/ 0 w 1915008"/>
                  <a:gd name="csY26" fmla="*/ 1946012 h 2681446"/>
                  <a:gd name="csX0" fmla="*/ 1910368 w 1927708"/>
                  <a:gd name="csY0" fmla="*/ 2304231 h 2681446"/>
                  <a:gd name="csX1" fmla="*/ 1926440 w 1927708"/>
                  <a:gd name="csY1" fmla="*/ 468983 h 2681446"/>
                  <a:gd name="csX2" fmla="*/ 1785922 w 1927708"/>
                  <a:gd name="csY2" fmla="*/ 305748 h 2681446"/>
                  <a:gd name="csX3" fmla="*/ 1653259 w 1927708"/>
                  <a:gd name="csY3" fmla="*/ 454875 h 2681446"/>
                  <a:gd name="csX4" fmla="*/ 1659216 w 1927708"/>
                  <a:gd name="csY4" fmla="*/ 2240829 h 2681446"/>
                  <a:gd name="csX5" fmla="*/ 1540334 w 1927708"/>
                  <a:gd name="csY5" fmla="*/ 2404063 h 2681446"/>
                  <a:gd name="csX6" fmla="*/ 1389014 w 1927708"/>
                  <a:gd name="csY6" fmla="*/ 2250158 h 2681446"/>
                  <a:gd name="csX7" fmla="*/ 1379587 w 1927708"/>
                  <a:gd name="csY7" fmla="*/ 202053 h 2681446"/>
                  <a:gd name="csX8" fmla="*/ 1240868 w 1927708"/>
                  <a:gd name="csY8" fmla="*/ 61306 h 2681446"/>
                  <a:gd name="csX9" fmla="*/ 1096783 w 1927708"/>
                  <a:gd name="csY9" fmla="*/ 201071 h 2681446"/>
                  <a:gd name="csX10" fmla="*/ 1107517 w 1927708"/>
                  <a:gd name="csY10" fmla="*/ 1264633 h 2681446"/>
                  <a:gd name="csX11" fmla="*/ 1121397 w 1927708"/>
                  <a:gd name="csY11" fmla="*/ 2391461 h 2681446"/>
                  <a:gd name="csX12" fmla="*/ 927100 w 1927708"/>
                  <a:gd name="csY12" fmla="*/ 2492767 h 2681446"/>
                  <a:gd name="csX13" fmla="*/ 879966 w 1927708"/>
                  <a:gd name="csY13" fmla="*/ 117212 h 2681446"/>
                  <a:gd name="csX14" fmla="*/ 672577 w 1927708"/>
                  <a:gd name="csY14" fmla="*/ 437724 h 2681446"/>
                  <a:gd name="csX15" fmla="*/ 710284 w 1927708"/>
                  <a:gd name="csY15" fmla="*/ 1088173 h 2681446"/>
                  <a:gd name="csX16" fmla="*/ 757418 w 1927708"/>
                  <a:gd name="csY16" fmla="*/ 2379645 h 2681446"/>
                  <a:gd name="csX17" fmla="*/ 568882 w 1927708"/>
                  <a:gd name="csY17" fmla="*/ 2417352 h 2681446"/>
                  <a:gd name="csX18" fmla="*/ 474614 w 1927708"/>
                  <a:gd name="csY18" fmla="*/ 2191109 h 2681446"/>
                  <a:gd name="csX19" fmla="*/ 446333 w 1927708"/>
                  <a:gd name="csY19" fmla="*/ 418870 h 2681446"/>
                  <a:gd name="csX20" fmla="*/ 418053 w 1927708"/>
                  <a:gd name="csY20" fmla="*/ 296321 h 2681446"/>
                  <a:gd name="csX21" fmla="*/ 276651 w 1927708"/>
                  <a:gd name="csY21" fmla="*/ 362309 h 2681446"/>
                  <a:gd name="csX22" fmla="*/ 191810 w 1927708"/>
                  <a:gd name="csY22" fmla="*/ 607406 h 2681446"/>
                  <a:gd name="csX23" fmla="*/ 163529 w 1927708"/>
                  <a:gd name="csY23" fmla="*/ 1389831 h 2681446"/>
                  <a:gd name="csX24" fmla="*/ 201237 w 1927708"/>
                  <a:gd name="csY24" fmla="*/ 1870598 h 2681446"/>
                  <a:gd name="csX25" fmla="*/ 201237 w 1927708"/>
                  <a:gd name="csY25" fmla="*/ 2021427 h 2681446"/>
                  <a:gd name="csX26" fmla="*/ 0 w 1927708"/>
                  <a:gd name="csY26" fmla="*/ 1946012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25" fmla="*/ 37857 w 1764328"/>
                  <a:gd name="csY25" fmla="*/ 2021427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113122 w 1764179"/>
                  <a:gd name="csY21" fmla="*/ 362309 h 2681446"/>
                  <a:gd name="csX22" fmla="*/ 0 w 1764179"/>
                  <a:gd name="csY22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0 w 1764179"/>
                  <a:gd name="csY21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0 w 1764179"/>
                  <a:gd name="csY20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0 w 1764179"/>
                  <a:gd name="csY19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311085 w 1764179"/>
                  <a:gd name="csY17" fmla="*/ 2191109 h 2681446"/>
                  <a:gd name="csX18" fmla="*/ 0 w 1764179"/>
                  <a:gd name="csY18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311085 w 1764179"/>
                  <a:gd name="csY16" fmla="*/ 2191109 h 2681446"/>
                  <a:gd name="csX17" fmla="*/ 0 w 1764179"/>
                  <a:gd name="csY17" fmla="*/ 1389831 h 2681446"/>
                  <a:gd name="csX0" fmla="*/ 1746839 w 1764179"/>
                  <a:gd name="csY0" fmla="*/ 2334180 h 2711395"/>
                  <a:gd name="csX1" fmla="*/ 1762911 w 1764179"/>
                  <a:gd name="csY1" fmla="*/ 498932 h 2711395"/>
                  <a:gd name="csX2" fmla="*/ 1622393 w 1764179"/>
                  <a:gd name="csY2" fmla="*/ 335697 h 2711395"/>
                  <a:gd name="csX3" fmla="*/ 1489730 w 1764179"/>
                  <a:gd name="csY3" fmla="*/ 484824 h 2711395"/>
                  <a:gd name="csX4" fmla="*/ 1495687 w 1764179"/>
                  <a:gd name="csY4" fmla="*/ 2270778 h 2711395"/>
                  <a:gd name="csX5" fmla="*/ 1376805 w 1764179"/>
                  <a:gd name="csY5" fmla="*/ 2434012 h 2711395"/>
                  <a:gd name="csX6" fmla="*/ 1225485 w 1764179"/>
                  <a:gd name="csY6" fmla="*/ 2280107 h 2711395"/>
                  <a:gd name="csX7" fmla="*/ 1216058 w 1764179"/>
                  <a:gd name="csY7" fmla="*/ 232002 h 2711395"/>
                  <a:gd name="csX8" fmla="*/ 1077339 w 1764179"/>
                  <a:gd name="csY8" fmla="*/ 91255 h 2711395"/>
                  <a:gd name="csX9" fmla="*/ 933254 w 1764179"/>
                  <a:gd name="csY9" fmla="*/ 231020 h 2711395"/>
                  <a:gd name="csX10" fmla="*/ 943988 w 1764179"/>
                  <a:gd name="csY10" fmla="*/ 1294582 h 2711395"/>
                  <a:gd name="csX11" fmla="*/ 957868 w 1764179"/>
                  <a:gd name="csY11" fmla="*/ 2421410 h 2711395"/>
                  <a:gd name="csX12" fmla="*/ 763571 w 1764179"/>
                  <a:gd name="csY12" fmla="*/ 2522716 h 2711395"/>
                  <a:gd name="csX13" fmla="*/ 716437 w 1764179"/>
                  <a:gd name="csY13" fmla="*/ 147161 h 2711395"/>
                  <a:gd name="csX14" fmla="*/ 509048 w 1764179"/>
                  <a:gd name="csY14" fmla="*/ 467673 h 2711395"/>
                  <a:gd name="csX15" fmla="*/ 311085 w 1764179"/>
                  <a:gd name="csY15" fmla="*/ 2221058 h 2711395"/>
                  <a:gd name="csX16" fmla="*/ 0 w 1764179"/>
                  <a:gd name="csY16" fmla="*/ 1419780 h 2711395"/>
                  <a:gd name="csX0" fmla="*/ 1435754 w 1453094"/>
                  <a:gd name="csY0" fmla="*/ 2334180 h 2711395"/>
                  <a:gd name="csX1" fmla="*/ 1451826 w 1453094"/>
                  <a:gd name="csY1" fmla="*/ 498932 h 2711395"/>
                  <a:gd name="csX2" fmla="*/ 1311308 w 1453094"/>
                  <a:gd name="csY2" fmla="*/ 335697 h 2711395"/>
                  <a:gd name="csX3" fmla="*/ 1178645 w 1453094"/>
                  <a:gd name="csY3" fmla="*/ 484824 h 2711395"/>
                  <a:gd name="csX4" fmla="*/ 1184602 w 1453094"/>
                  <a:gd name="csY4" fmla="*/ 2270778 h 2711395"/>
                  <a:gd name="csX5" fmla="*/ 1065720 w 1453094"/>
                  <a:gd name="csY5" fmla="*/ 2434012 h 2711395"/>
                  <a:gd name="csX6" fmla="*/ 914400 w 1453094"/>
                  <a:gd name="csY6" fmla="*/ 2280107 h 2711395"/>
                  <a:gd name="csX7" fmla="*/ 904973 w 1453094"/>
                  <a:gd name="csY7" fmla="*/ 232002 h 2711395"/>
                  <a:gd name="csX8" fmla="*/ 766254 w 1453094"/>
                  <a:gd name="csY8" fmla="*/ 91255 h 2711395"/>
                  <a:gd name="csX9" fmla="*/ 622169 w 1453094"/>
                  <a:gd name="csY9" fmla="*/ 231020 h 2711395"/>
                  <a:gd name="csX10" fmla="*/ 632903 w 1453094"/>
                  <a:gd name="csY10" fmla="*/ 1294582 h 2711395"/>
                  <a:gd name="csX11" fmla="*/ 646783 w 1453094"/>
                  <a:gd name="csY11" fmla="*/ 2421410 h 2711395"/>
                  <a:gd name="csX12" fmla="*/ 452486 w 1453094"/>
                  <a:gd name="csY12" fmla="*/ 2522716 h 2711395"/>
                  <a:gd name="csX13" fmla="*/ 405352 w 1453094"/>
                  <a:gd name="csY13" fmla="*/ 147161 h 2711395"/>
                  <a:gd name="csX14" fmla="*/ 197963 w 1453094"/>
                  <a:gd name="csY14" fmla="*/ 467673 h 2711395"/>
                  <a:gd name="csX15" fmla="*/ 0 w 1453094"/>
                  <a:gd name="csY15" fmla="*/ 2221058 h 2711395"/>
                  <a:gd name="csX0" fmla="*/ 1237791 w 1255131"/>
                  <a:gd name="csY0" fmla="*/ 2334180 h 2711395"/>
                  <a:gd name="csX1" fmla="*/ 1253863 w 1255131"/>
                  <a:gd name="csY1" fmla="*/ 498932 h 2711395"/>
                  <a:gd name="csX2" fmla="*/ 1113345 w 1255131"/>
                  <a:gd name="csY2" fmla="*/ 335697 h 2711395"/>
                  <a:gd name="csX3" fmla="*/ 980682 w 1255131"/>
                  <a:gd name="csY3" fmla="*/ 484824 h 2711395"/>
                  <a:gd name="csX4" fmla="*/ 986639 w 1255131"/>
                  <a:gd name="csY4" fmla="*/ 2270778 h 2711395"/>
                  <a:gd name="csX5" fmla="*/ 867757 w 1255131"/>
                  <a:gd name="csY5" fmla="*/ 2434012 h 2711395"/>
                  <a:gd name="csX6" fmla="*/ 716437 w 1255131"/>
                  <a:gd name="csY6" fmla="*/ 2280107 h 2711395"/>
                  <a:gd name="csX7" fmla="*/ 707010 w 1255131"/>
                  <a:gd name="csY7" fmla="*/ 232002 h 2711395"/>
                  <a:gd name="csX8" fmla="*/ 568291 w 1255131"/>
                  <a:gd name="csY8" fmla="*/ 91255 h 2711395"/>
                  <a:gd name="csX9" fmla="*/ 424206 w 1255131"/>
                  <a:gd name="csY9" fmla="*/ 231020 h 2711395"/>
                  <a:gd name="csX10" fmla="*/ 434940 w 1255131"/>
                  <a:gd name="csY10" fmla="*/ 1294582 h 2711395"/>
                  <a:gd name="csX11" fmla="*/ 448820 w 1255131"/>
                  <a:gd name="csY11" fmla="*/ 2421410 h 2711395"/>
                  <a:gd name="csX12" fmla="*/ 254523 w 1255131"/>
                  <a:gd name="csY12" fmla="*/ 2522716 h 2711395"/>
                  <a:gd name="csX13" fmla="*/ 207389 w 1255131"/>
                  <a:gd name="csY13" fmla="*/ 147161 h 2711395"/>
                  <a:gd name="csX14" fmla="*/ 0 w 1255131"/>
                  <a:gd name="csY14" fmla="*/ 467673 h 2711395"/>
                  <a:gd name="csX0" fmla="*/ 1030402 w 1047742"/>
                  <a:gd name="csY0" fmla="*/ 2242926 h 2620141"/>
                  <a:gd name="csX1" fmla="*/ 1046474 w 1047742"/>
                  <a:gd name="csY1" fmla="*/ 407678 h 2620141"/>
                  <a:gd name="csX2" fmla="*/ 905956 w 1047742"/>
                  <a:gd name="csY2" fmla="*/ 244443 h 2620141"/>
                  <a:gd name="csX3" fmla="*/ 773293 w 1047742"/>
                  <a:gd name="csY3" fmla="*/ 393570 h 2620141"/>
                  <a:gd name="csX4" fmla="*/ 779250 w 1047742"/>
                  <a:gd name="csY4" fmla="*/ 2179524 h 2620141"/>
                  <a:gd name="csX5" fmla="*/ 660368 w 1047742"/>
                  <a:gd name="csY5" fmla="*/ 2342758 h 2620141"/>
                  <a:gd name="csX6" fmla="*/ 509048 w 1047742"/>
                  <a:gd name="csY6" fmla="*/ 2188853 h 2620141"/>
                  <a:gd name="csX7" fmla="*/ 499621 w 1047742"/>
                  <a:gd name="csY7" fmla="*/ 140748 h 2620141"/>
                  <a:gd name="csX8" fmla="*/ 360902 w 1047742"/>
                  <a:gd name="csY8" fmla="*/ 1 h 2620141"/>
                  <a:gd name="csX9" fmla="*/ 216817 w 1047742"/>
                  <a:gd name="csY9" fmla="*/ 139766 h 2620141"/>
                  <a:gd name="csX10" fmla="*/ 227551 w 1047742"/>
                  <a:gd name="csY10" fmla="*/ 1203328 h 2620141"/>
                  <a:gd name="csX11" fmla="*/ 241431 w 1047742"/>
                  <a:gd name="csY11" fmla="*/ 2330156 h 2620141"/>
                  <a:gd name="csX12" fmla="*/ 47134 w 1047742"/>
                  <a:gd name="csY12" fmla="*/ 2431462 h 2620141"/>
                  <a:gd name="csX13" fmla="*/ 0 w 1047742"/>
                  <a:gd name="csY13" fmla="*/ 55907 h 2620141"/>
                  <a:gd name="csX0" fmla="*/ 983268 w 1000608"/>
                  <a:gd name="csY0" fmla="*/ 2242926 h 2620141"/>
                  <a:gd name="csX1" fmla="*/ 999340 w 1000608"/>
                  <a:gd name="csY1" fmla="*/ 407678 h 2620141"/>
                  <a:gd name="csX2" fmla="*/ 858822 w 1000608"/>
                  <a:gd name="csY2" fmla="*/ 244443 h 2620141"/>
                  <a:gd name="csX3" fmla="*/ 726159 w 1000608"/>
                  <a:gd name="csY3" fmla="*/ 393570 h 2620141"/>
                  <a:gd name="csX4" fmla="*/ 732116 w 1000608"/>
                  <a:gd name="csY4" fmla="*/ 2179524 h 2620141"/>
                  <a:gd name="csX5" fmla="*/ 613234 w 1000608"/>
                  <a:gd name="csY5" fmla="*/ 2342758 h 2620141"/>
                  <a:gd name="csX6" fmla="*/ 461914 w 1000608"/>
                  <a:gd name="csY6" fmla="*/ 2188853 h 2620141"/>
                  <a:gd name="csX7" fmla="*/ 452487 w 1000608"/>
                  <a:gd name="csY7" fmla="*/ 140748 h 2620141"/>
                  <a:gd name="csX8" fmla="*/ 313768 w 1000608"/>
                  <a:gd name="csY8" fmla="*/ 1 h 2620141"/>
                  <a:gd name="csX9" fmla="*/ 169683 w 1000608"/>
                  <a:gd name="csY9" fmla="*/ 139766 h 2620141"/>
                  <a:gd name="csX10" fmla="*/ 180417 w 1000608"/>
                  <a:gd name="csY10" fmla="*/ 1203328 h 2620141"/>
                  <a:gd name="csX11" fmla="*/ 194297 w 1000608"/>
                  <a:gd name="csY11" fmla="*/ 2330156 h 2620141"/>
                  <a:gd name="csX12" fmla="*/ 0 w 1000608"/>
                  <a:gd name="csY12" fmla="*/ 2431462 h 2620141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11" fmla="*/ 24752 w 831063"/>
                  <a:gd name="csY11" fmla="*/ 2330156 h 2342773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0" fmla="*/ 829795 w 829795"/>
                  <a:gd name="csY0" fmla="*/ 407678 h 2342773"/>
                  <a:gd name="csX1" fmla="*/ 689277 w 829795"/>
                  <a:gd name="csY1" fmla="*/ 244443 h 2342773"/>
                  <a:gd name="csX2" fmla="*/ 556614 w 829795"/>
                  <a:gd name="csY2" fmla="*/ 393570 h 2342773"/>
                  <a:gd name="csX3" fmla="*/ 562571 w 829795"/>
                  <a:gd name="csY3" fmla="*/ 2179524 h 2342773"/>
                  <a:gd name="csX4" fmla="*/ 443689 w 829795"/>
                  <a:gd name="csY4" fmla="*/ 2342758 h 2342773"/>
                  <a:gd name="csX5" fmla="*/ 292369 w 829795"/>
                  <a:gd name="csY5" fmla="*/ 2188853 h 2342773"/>
                  <a:gd name="csX6" fmla="*/ 282942 w 829795"/>
                  <a:gd name="csY6" fmla="*/ 140748 h 2342773"/>
                  <a:gd name="csX7" fmla="*/ 144223 w 829795"/>
                  <a:gd name="csY7" fmla="*/ 1 h 2342773"/>
                  <a:gd name="csX8" fmla="*/ 138 w 829795"/>
                  <a:gd name="csY8" fmla="*/ 139766 h 2342773"/>
                  <a:gd name="csX9" fmla="*/ 10872 w 829795"/>
                  <a:gd name="csY9" fmla="*/ 1203328 h 2342773"/>
                  <a:gd name="csX0" fmla="*/ 689277 w 689277"/>
                  <a:gd name="csY0" fmla="*/ 244443 h 2342773"/>
                  <a:gd name="csX1" fmla="*/ 556614 w 689277"/>
                  <a:gd name="csY1" fmla="*/ 393570 h 2342773"/>
                  <a:gd name="csX2" fmla="*/ 562571 w 689277"/>
                  <a:gd name="csY2" fmla="*/ 2179524 h 2342773"/>
                  <a:gd name="csX3" fmla="*/ 443689 w 689277"/>
                  <a:gd name="csY3" fmla="*/ 2342758 h 2342773"/>
                  <a:gd name="csX4" fmla="*/ 292369 w 689277"/>
                  <a:gd name="csY4" fmla="*/ 2188853 h 2342773"/>
                  <a:gd name="csX5" fmla="*/ 282942 w 689277"/>
                  <a:gd name="csY5" fmla="*/ 140748 h 2342773"/>
                  <a:gd name="csX6" fmla="*/ 144223 w 689277"/>
                  <a:gd name="csY6" fmla="*/ 1 h 2342773"/>
                  <a:gd name="csX7" fmla="*/ 138 w 689277"/>
                  <a:gd name="csY7" fmla="*/ 139766 h 2342773"/>
                  <a:gd name="csX8" fmla="*/ 10872 w 689277"/>
                  <a:gd name="csY8" fmla="*/ 1203328 h 2342773"/>
                  <a:gd name="csX0" fmla="*/ 556614 w 562755"/>
                  <a:gd name="csY0" fmla="*/ 393570 h 2342773"/>
                  <a:gd name="csX1" fmla="*/ 562571 w 562755"/>
                  <a:gd name="csY1" fmla="*/ 2179524 h 2342773"/>
                  <a:gd name="csX2" fmla="*/ 443689 w 562755"/>
                  <a:gd name="csY2" fmla="*/ 2342758 h 2342773"/>
                  <a:gd name="csX3" fmla="*/ 292369 w 562755"/>
                  <a:gd name="csY3" fmla="*/ 2188853 h 2342773"/>
                  <a:gd name="csX4" fmla="*/ 282942 w 562755"/>
                  <a:gd name="csY4" fmla="*/ 140748 h 2342773"/>
                  <a:gd name="csX5" fmla="*/ 144223 w 562755"/>
                  <a:gd name="csY5" fmla="*/ 1 h 2342773"/>
                  <a:gd name="csX6" fmla="*/ 138 w 562755"/>
                  <a:gd name="csY6" fmla="*/ 139766 h 2342773"/>
                  <a:gd name="csX7" fmla="*/ 10872 w 562755"/>
                  <a:gd name="csY7" fmla="*/ 1203328 h 2342773"/>
                  <a:gd name="csX0" fmla="*/ 562571 w 562571"/>
                  <a:gd name="csY0" fmla="*/ 2179524 h 2342773"/>
                  <a:gd name="csX1" fmla="*/ 443689 w 562571"/>
                  <a:gd name="csY1" fmla="*/ 2342758 h 2342773"/>
                  <a:gd name="csX2" fmla="*/ 292369 w 562571"/>
                  <a:gd name="csY2" fmla="*/ 2188853 h 2342773"/>
                  <a:gd name="csX3" fmla="*/ 282942 w 562571"/>
                  <a:gd name="csY3" fmla="*/ 140748 h 2342773"/>
                  <a:gd name="csX4" fmla="*/ 144223 w 562571"/>
                  <a:gd name="csY4" fmla="*/ 1 h 2342773"/>
                  <a:gd name="csX5" fmla="*/ 138 w 562571"/>
                  <a:gd name="csY5" fmla="*/ 139766 h 2342773"/>
                  <a:gd name="csX6" fmla="*/ 10872 w 562571"/>
                  <a:gd name="csY6" fmla="*/ 1203328 h 2342773"/>
                  <a:gd name="csX0" fmla="*/ 443689 w 443689"/>
                  <a:gd name="csY0" fmla="*/ 2342758 h 2342758"/>
                  <a:gd name="csX1" fmla="*/ 292369 w 443689"/>
                  <a:gd name="csY1" fmla="*/ 2188853 h 2342758"/>
                  <a:gd name="csX2" fmla="*/ 282942 w 443689"/>
                  <a:gd name="csY2" fmla="*/ 140748 h 2342758"/>
                  <a:gd name="csX3" fmla="*/ 144223 w 443689"/>
                  <a:gd name="csY3" fmla="*/ 1 h 2342758"/>
                  <a:gd name="csX4" fmla="*/ 138 w 443689"/>
                  <a:gd name="csY4" fmla="*/ 139766 h 2342758"/>
                  <a:gd name="csX5" fmla="*/ 10872 w 443689"/>
                  <a:gd name="csY5" fmla="*/ 1203328 h 2342758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10872 w 292369"/>
                  <a:gd name="csY4" fmla="*/ 1203328 h 2188853"/>
                  <a:gd name="csX0" fmla="*/ 292369 w 294121"/>
                  <a:gd name="csY0" fmla="*/ 2198985 h 2198985"/>
                  <a:gd name="csX1" fmla="*/ 286578 w 294121"/>
                  <a:gd name="csY1" fmla="*/ 1256201 h 2198985"/>
                  <a:gd name="csX2" fmla="*/ 282942 w 294121"/>
                  <a:gd name="csY2" fmla="*/ 150880 h 2198985"/>
                  <a:gd name="csX3" fmla="*/ 144223 w 294121"/>
                  <a:gd name="csY3" fmla="*/ 10133 h 2198985"/>
                  <a:gd name="csX4" fmla="*/ 138 w 294121"/>
                  <a:gd name="csY4" fmla="*/ 149898 h 2198985"/>
                  <a:gd name="csX5" fmla="*/ 10872 w 294121"/>
                  <a:gd name="csY5" fmla="*/ 1213460 h 2198985"/>
                  <a:gd name="csX0" fmla="*/ 286578 w 294121"/>
                  <a:gd name="csY0" fmla="*/ 1256201 h 1256201"/>
                  <a:gd name="csX1" fmla="*/ 282942 w 294121"/>
                  <a:gd name="csY1" fmla="*/ 150880 h 1256201"/>
                  <a:gd name="csX2" fmla="*/ 144223 w 294121"/>
                  <a:gd name="csY2" fmla="*/ 10133 h 1256201"/>
                  <a:gd name="csX3" fmla="*/ 138 w 294121"/>
                  <a:gd name="csY3" fmla="*/ 149898 h 1256201"/>
                  <a:gd name="csX4" fmla="*/ 10872 w 294121"/>
                  <a:gd name="csY4" fmla="*/ 1213460 h 1256201"/>
                  <a:gd name="csX0" fmla="*/ 286578 w 294947"/>
                  <a:gd name="csY0" fmla="*/ 1256201 h 1256201"/>
                  <a:gd name="csX1" fmla="*/ 282942 w 294947"/>
                  <a:gd name="csY1" fmla="*/ 150880 h 1256201"/>
                  <a:gd name="csX2" fmla="*/ 144223 w 294947"/>
                  <a:gd name="csY2" fmla="*/ 10133 h 1256201"/>
                  <a:gd name="csX3" fmla="*/ 138 w 294947"/>
                  <a:gd name="csY3" fmla="*/ 149898 h 1256201"/>
                  <a:gd name="csX4" fmla="*/ 10872 w 294947"/>
                  <a:gd name="csY4" fmla="*/ 1213460 h 1256201"/>
                  <a:gd name="csX0" fmla="*/ 286578 w 288124"/>
                  <a:gd name="csY0" fmla="*/ 1246069 h 1246069"/>
                  <a:gd name="csX1" fmla="*/ 282942 w 288124"/>
                  <a:gd name="csY1" fmla="*/ 140748 h 1246069"/>
                  <a:gd name="csX2" fmla="*/ 144223 w 288124"/>
                  <a:gd name="csY2" fmla="*/ 1 h 1246069"/>
                  <a:gd name="csX3" fmla="*/ 138 w 288124"/>
                  <a:gd name="csY3" fmla="*/ 139766 h 1246069"/>
                  <a:gd name="csX4" fmla="*/ 10872 w 288124"/>
                  <a:gd name="csY4" fmla="*/ 1203328 h 1246069"/>
                  <a:gd name="csX0" fmla="*/ 286578 w 287180"/>
                  <a:gd name="csY0" fmla="*/ 1246069 h 1246069"/>
                  <a:gd name="csX1" fmla="*/ 282942 w 287180"/>
                  <a:gd name="csY1" fmla="*/ 140748 h 1246069"/>
                  <a:gd name="csX2" fmla="*/ 144223 w 287180"/>
                  <a:gd name="csY2" fmla="*/ 1 h 1246069"/>
                  <a:gd name="csX3" fmla="*/ 138 w 287180"/>
                  <a:gd name="csY3" fmla="*/ 139766 h 1246069"/>
                  <a:gd name="csX4" fmla="*/ 10872 w 287180"/>
                  <a:gd name="csY4" fmla="*/ 1203328 h 1246069"/>
                  <a:gd name="csX0" fmla="*/ 297283 w 297885"/>
                  <a:gd name="csY0" fmla="*/ 1246069 h 1246069"/>
                  <a:gd name="csX1" fmla="*/ 293647 w 297885"/>
                  <a:gd name="csY1" fmla="*/ 140748 h 1246069"/>
                  <a:gd name="csX2" fmla="*/ 154928 w 297885"/>
                  <a:gd name="csY2" fmla="*/ 1 h 1246069"/>
                  <a:gd name="csX3" fmla="*/ 10843 w 297885"/>
                  <a:gd name="csY3" fmla="*/ 139766 h 1246069"/>
                  <a:gd name="csX4" fmla="*/ 11533 w 297885"/>
                  <a:gd name="csY4" fmla="*/ 458669 h 1246069"/>
                  <a:gd name="csX5" fmla="*/ 21577 w 297885"/>
                  <a:gd name="csY5" fmla="*/ 1203328 h 1246069"/>
                  <a:gd name="csX0" fmla="*/ 295969 w 296571"/>
                  <a:gd name="csY0" fmla="*/ 1246069 h 1246069"/>
                  <a:gd name="csX1" fmla="*/ 292333 w 296571"/>
                  <a:gd name="csY1" fmla="*/ 140748 h 1246069"/>
                  <a:gd name="csX2" fmla="*/ 153614 w 296571"/>
                  <a:gd name="csY2" fmla="*/ 1 h 1246069"/>
                  <a:gd name="csX3" fmla="*/ 9529 w 296571"/>
                  <a:gd name="csY3" fmla="*/ 139766 h 1246069"/>
                  <a:gd name="csX4" fmla="*/ 10219 w 296571"/>
                  <a:gd name="csY4" fmla="*/ 458669 h 1246069"/>
                  <a:gd name="csX5" fmla="*/ 20263 w 296571"/>
                  <a:gd name="csY5" fmla="*/ 1203328 h 1246069"/>
                  <a:gd name="csX0" fmla="*/ 295969 w 296571"/>
                  <a:gd name="csY0" fmla="*/ 1246069 h 1246069"/>
                  <a:gd name="csX1" fmla="*/ 292333 w 296571"/>
                  <a:gd name="csY1" fmla="*/ 140748 h 1246069"/>
                  <a:gd name="csX2" fmla="*/ 153614 w 296571"/>
                  <a:gd name="csY2" fmla="*/ 1 h 1246069"/>
                  <a:gd name="csX3" fmla="*/ 9529 w 296571"/>
                  <a:gd name="csY3" fmla="*/ 139766 h 1246069"/>
                  <a:gd name="csX4" fmla="*/ 10219 w 296571"/>
                  <a:gd name="csY4" fmla="*/ 458669 h 1246069"/>
                  <a:gd name="csX5" fmla="*/ 20263 w 296571"/>
                  <a:gd name="csY5" fmla="*/ 1203328 h 1246069"/>
                  <a:gd name="csX0" fmla="*/ 295969 w 296571"/>
                  <a:gd name="csY0" fmla="*/ 1246069 h 1246069"/>
                  <a:gd name="csX1" fmla="*/ 292333 w 296571"/>
                  <a:gd name="csY1" fmla="*/ 140748 h 1246069"/>
                  <a:gd name="csX2" fmla="*/ 153614 w 296571"/>
                  <a:gd name="csY2" fmla="*/ 1 h 1246069"/>
                  <a:gd name="csX3" fmla="*/ 9529 w 296571"/>
                  <a:gd name="csY3" fmla="*/ 139766 h 1246069"/>
                  <a:gd name="csX4" fmla="*/ 10219 w 296571"/>
                  <a:gd name="csY4" fmla="*/ 458669 h 1246069"/>
                  <a:gd name="csX0" fmla="*/ 286462 w 287064"/>
                  <a:gd name="csY0" fmla="*/ 1246069 h 1246069"/>
                  <a:gd name="csX1" fmla="*/ 282826 w 287064"/>
                  <a:gd name="csY1" fmla="*/ 140748 h 1246069"/>
                  <a:gd name="csX2" fmla="*/ 144107 w 287064"/>
                  <a:gd name="csY2" fmla="*/ 1 h 1246069"/>
                  <a:gd name="csX3" fmla="*/ 22 w 287064"/>
                  <a:gd name="csY3" fmla="*/ 139766 h 1246069"/>
                  <a:gd name="csX4" fmla="*/ 712 w 287064"/>
                  <a:gd name="csY4" fmla="*/ 458669 h 12460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87064" h="1246069">
                    <a:moveTo>
                      <a:pt x="286462" y="1246069"/>
                    </a:moveTo>
                    <a:cubicBezTo>
                      <a:pt x="288066" y="1193643"/>
                      <a:pt x="286335" y="192044"/>
                      <a:pt x="282826" y="140748"/>
                    </a:cubicBezTo>
                    <a:cubicBezTo>
                      <a:pt x="279110" y="86422"/>
                      <a:pt x="245841" y="342"/>
                      <a:pt x="144107" y="1"/>
                    </a:cubicBezTo>
                    <a:cubicBezTo>
                      <a:pt x="43093" y="-338"/>
                      <a:pt x="-1124" y="91091"/>
                      <a:pt x="22" y="139766"/>
                    </a:cubicBezTo>
                    <a:cubicBezTo>
                      <a:pt x="1523" y="203510"/>
                      <a:pt x="5273" y="443334"/>
                      <a:pt x="712" y="458669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Figura a mano libera: forma 19">
                <a:extLst>
                  <a:ext uri="{FF2B5EF4-FFF2-40B4-BE49-F238E27FC236}">
                    <a16:creationId xmlns:a16="http://schemas.microsoft.com/office/drawing/2014/main" id="{BAA85126-EAF9-1F8A-3EEF-22AFA5416635}"/>
                  </a:ext>
                </a:extLst>
              </p:cNvPr>
              <p:cNvSpPr/>
              <p:nvPr/>
            </p:nvSpPr>
            <p:spPr>
              <a:xfrm rot="10800000" flipH="1">
                <a:off x="5598020" y="3552656"/>
                <a:ext cx="286217" cy="1912258"/>
              </a:xfrm>
              <a:custGeom>
                <a:avLst/>
                <a:gdLst>
                  <a:gd name="csX0" fmla="*/ 1982709 w 1992839"/>
                  <a:gd name="csY0" fmla="*/ 2325387 h 2784588"/>
                  <a:gd name="csX1" fmla="*/ 1963856 w 1992839"/>
                  <a:gd name="csY1" fmla="*/ 506014 h 2784588"/>
                  <a:gd name="csX2" fmla="*/ 1737613 w 1992839"/>
                  <a:gd name="csY2" fmla="*/ 326904 h 2784588"/>
                  <a:gd name="csX3" fmla="*/ 1671625 w 1992839"/>
                  <a:gd name="csY3" fmla="*/ 336331 h 2784588"/>
                  <a:gd name="csX4" fmla="*/ 1709332 w 1992839"/>
                  <a:gd name="csY4" fmla="*/ 2315960 h 2784588"/>
                  <a:gd name="csX5" fmla="*/ 1539650 w 1992839"/>
                  <a:gd name="csY5" fmla="*/ 2495069 h 2784588"/>
                  <a:gd name="csX6" fmla="*/ 1435955 w 1992839"/>
                  <a:gd name="csY6" fmla="*/ 2334814 h 2784588"/>
                  <a:gd name="csX7" fmla="*/ 1426528 w 1992839"/>
                  <a:gd name="csY7" fmla="*/ 223209 h 2784588"/>
                  <a:gd name="csX8" fmla="*/ 1143724 w 1992839"/>
                  <a:gd name="csY8" fmla="*/ 317477 h 2784588"/>
                  <a:gd name="csX9" fmla="*/ 1219138 w 1992839"/>
                  <a:gd name="csY9" fmla="*/ 2485642 h 2784588"/>
                  <a:gd name="csX10" fmla="*/ 974041 w 1992839"/>
                  <a:gd name="csY10" fmla="*/ 2513923 h 2784588"/>
                  <a:gd name="csX11" fmla="*/ 926907 w 1992839"/>
                  <a:gd name="csY11" fmla="*/ 138368 h 2784588"/>
                  <a:gd name="csX12" fmla="*/ 719518 w 1992839"/>
                  <a:gd name="csY12" fmla="*/ 458880 h 2784588"/>
                  <a:gd name="csX13" fmla="*/ 757225 w 1992839"/>
                  <a:gd name="csY13" fmla="*/ 1109329 h 2784588"/>
                  <a:gd name="csX14" fmla="*/ 804359 w 1992839"/>
                  <a:gd name="csY14" fmla="*/ 2400801 h 2784588"/>
                  <a:gd name="csX15" fmla="*/ 615823 w 1992839"/>
                  <a:gd name="csY15" fmla="*/ 2438508 h 2784588"/>
                  <a:gd name="csX16" fmla="*/ 521555 w 1992839"/>
                  <a:gd name="csY16" fmla="*/ 2212265 h 2784588"/>
                  <a:gd name="csX17" fmla="*/ 493274 w 1992839"/>
                  <a:gd name="csY17" fmla="*/ 440026 h 2784588"/>
                  <a:gd name="csX18" fmla="*/ 464994 w 1992839"/>
                  <a:gd name="csY18" fmla="*/ 317477 h 2784588"/>
                  <a:gd name="csX19" fmla="*/ 323592 w 1992839"/>
                  <a:gd name="csY19" fmla="*/ 383465 h 2784588"/>
                  <a:gd name="csX20" fmla="*/ 238751 w 1992839"/>
                  <a:gd name="csY20" fmla="*/ 628562 h 2784588"/>
                  <a:gd name="csX21" fmla="*/ 210470 w 1992839"/>
                  <a:gd name="csY21" fmla="*/ 1410987 h 2784588"/>
                  <a:gd name="csX22" fmla="*/ 248178 w 1992839"/>
                  <a:gd name="csY22" fmla="*/ 1891754 h 2784588"/>
                  <a:gd name="csX23" fmla="*/ 248178 w 1992839"/>
                  <a:gd name="csY23" fmla="*/ 2042583 h 2784588"/>
                  <a:gd name="csX24" fmla="*/ 59641 w 1992839"/>
                  <a:gd name="csY24" fmla="*/ 1967168 h 2784588"/>
                  <a:gd name="csX25" fmla="*/ 3081 w 1992839"/>
                  <a:gd name="csY25" fmla="*/ 1797486 h 2784588"/>
                  <a:gd name="csX26" fmla="*/ 12507 w 1992839"/>
                  <a:gd name="csY26" fmla="*/ 138368 h 2784588"/>
                  <a:gd name="csX0" fmla="*/ 1957309 w 1980887"/>
                  <a:gd name="csY0" fmla="*/ 2325387 h 2784588"/>
                  <a:gd name="csX1" fmla="*/ 1963856 w 1980887"/>
                  <a:gd name="csY1" fmla="*/ 506014 h 2784588"/>
                  <a:gd name="csX2" fmla="*/ 1737613 w 1980887"/>
                  <a:gd name="csY2" fmla="*/ 326904 h 2784588"/>
                  <a:gd name="csX3" fmla="*/ 1671625 w 1980887"/>
                  <a:gd name="csY3" fmla="*/ 336331 h 2784588"/>
                  <a:gd name="csX4" fmla="*/ 1709332 w 1980887"/>
                  <a:gd name="csY4" fmla="*/ 2315960 h 2784588"/>
                  <a:gd name="csX5" fmla="*/ 1539650 w 1980887"/>
                  <a:gd name="csY5" fmla="*/ 2495069 h 2784588"/>
                  <a:gd name="csX6" fmla="*/ 1435955 w 1980887"/>
                  <a:gd name="csY6" fmla="*/ 2334814 h 2784588"/>
                  <a:gd name="csX7" fmla="*/ 1426528 w 1980887"/>
                  <a:gd name="csY7" fmla="*/ 223209 h 2784588"/>
                  <a:gd name="csX8" fmla="*/ 1143724 w 1980887"/>
                  <a:gd name="csY8" fmla="*/ 317477 h 2784588"/>
                  <a:gd name="csX9" fmla="*/ 1219138 w 1980887"/>
                  <a:gd name="csY9" fmla="*/ 2485642 h 2784588"/>
                  <a:gd name="csX10" fmla="*/ 974041 w 1980887"/>
                  <a:gd name="csY10" fmla="*/ 2513923 h 2784588"/>
                  <a:gd name="csX11" fmla="*/ 926907 w 1980887"/>
                  <a:gd name="csY11" fmla="*/ 138368 h 2784588"/>
                  <a:gd name="csX12" fmla="*/ 719518 w 1980887"/>
                  <a:gd name="csY12" fmla="*/ 458880 h 2784588"/>
                  <a:gd name="csX13" fmla="*/ 757225 w 1980887"/>
                  <a:gd name="csY13" fmla="*/ 1109329 h 2784588"/>
                  <a:gd name="csX14" fmla="*/ 804359 w 1980887"/>
                  <a:gd name="csY14" fmla="*/ 2400801 h 2784588"/>
                  <a:gd name="csX15" fmla="*/ 615823 w 1980887"/>
                  <a:gd name="csY15" fmla="*/ 2438508 h 2784588"/>
                  <a:gd name="csX16" fmla="*/ 521555 w 1980887"/>
                  <a:gd name="csY16" fmla="*/ 2212265 h 2784588"/>
                  <a:gd name="csX17" fmla="*/ 493274 w 1980887"/>
                  <a:gd name="csY17" fmla="*/ 440026 h 2784588"/>
                  <a:gd name="csX18" fmla="*/ 464994 w 1980887"/>
                  <a:gd name="csY18" fmla="*/ 317477 h 2784588"/>
                  <a:gd name="csX19" fmla="*/ 323592 w 1980887"/>
                  <a:gd name="csY19" fmla="*/ 383465 h 2784588"/>
                  <a:gd name="csX20" fmla="*/ 238751 w 1980887"/>
                  <a:gd name="csY20" fmla="*/ 628562 h 2784588"/>
                  <a:gd name="csX21" fmla="*/ 210470 w 1980887"/>
                  <a:gd name="csY21" fmla="*/ 1410987 h 2784588"/>
                  <a:gd name="csX22" fmla="*/ 248178 w 1980887"/>
                  <a:gd name="csY22" fmla="*/ 1891754 h 2784588"/>
                  <a:gd name="csX23" fmla="*/ 248178 w 1980887"/>
                  <a:gd name="csY23" fmla="*/ 2042583 h 2784588"/>
                  <a:gd name="csX24" fmla="*/ 59641 w 1980887"/>
                  <a:gd name="csY24" fmla="*/ 1967168 h 2784588"/>
                  <a:gd name="csX25" fmla="*/ 3081 w 1980887"/>
                  <a:gd name="csY25" fmla="*/ 1797486 h 2784588"/>
                  <a:gd name="csX26" fmla="*/ 12507 w 1980887"/>
                  <a:gd name="csY26" fmla="*/ 138368 h 2784588"/>
                  <a:gd name="csX0" fmla="*/ 1957309 w 1983236"/>
                  <a:gd name="csY0" fmla="*/ 2325387 h 2784588"/>
                  <a:gd name="csX1" fmla="*/ 1967031 w 1983236"/>
                  <a:gd name="csY1" fmla="*/ 553639 h 2784588"/>
                  <a:gd name="csX2" fmla="*/ 1737613 w 1983236"/>
                  <a:gd name="csY2" fmla="*/ 326904 h 2784588"/>
                  <a:gd name="csX3" fmla="*/ 1671625 w 1983236"/>
                  <a:gd name="csY3" fmla="*/ 336331 h 2784588"/>
                  <a:gd name="csX4" fmla="*/ 1709332 w 1983236"/>
                  <a:gd name="csY4" fmla="*/ 2315960 h 2784588"/>
                  <a:gd name="csX5" fmla="*/ 1539650 w 1983236"/>
                  <a:gd name="csY5" fmla="*/ 2495069 h 2784588"/>
                  <a:gd name="csX6" fmla="*/ 1435955 w 1983236"/>
                  <a:gd name="csY6" fmla="*/ 2334814 h 2784588"/>
                  <a:gd name="csX7" fmla="*/ 1426528 w 1983236"/>
                  <a:gd name="csY7" fmla="*/ 223209 h 2784588"/>
                  <a:gd name="csX8" fmla="*/ 1143724 w 1983236"/>
                  <a:gd name="csY8" fmla="*/ 317477 h 2784588"/>
                  <a:gd name="csX9" fmla="*/ 1219138 w 1983236"/>
                  <a:gd name="csY9" fmla="*/ 2485642 h 2784588"/>
                  <a:gd name="csX10" fmla="*/ 974041 w 1983236"/>
                  <a:gd name="csY10" fmla="*/ 2513923 h 2784588"/>
                  <a:gd name="csX11" fmla="*/ 926907 w 1983236"/>
                  <a:gd name="csY11" fmla="*/ 138368 h 2784588"/>
                  <a:gd name="csX12" fmla="*/ 719518 w 1983236"/>
                  <a:gd name="csY12" fmla="*/ 458880 h 2784588"/>
                  <a:gd name="csX13" fmla="*/ 757225 w 1983236"/>
                  <a:gd name="csY13" fmla="*/ 1109329 h 2784588"/>
                  <a:gd name="csX14" fmla="*/ 804359 w 1983236"/>
                  <a:gd name="csY14" fmla="*/ 2400801 h 2784588"/>
                  <a:gd name="csX15" fmla="*/ 615823 w 1983236"/>
                  <a:gd name="csY15" fmla="*/ 2438508 h 2784588"/>
                  <a:gd name="csX16" fmla="*/ 521555 w 1983236"/>
                  <a:gd name="csY16" fmla="*/ 2212265 h 2784588"/>
                  <a:gd name="csX17" fmla="*/ 493274 w 1983236"/>
                  <a:gd name="csY17" fmla="*/ 440026 h 2784588"/>
                  <a:gd name="csX18" fmla="*/ 464994 w 1983236"/>
                  <a:gd name="csY18" fmla="*/ 317477 h 2784588"/>
                  <a:gd name="csX19" fmla="*/ 323592 w 1983236"/>
                  <a:gd name="csY19" fmla="*/ 383465 h 2784588"/>
                  <a:gd name="csX20" fmla="*/ 238751 w 1983236"/>
                  <a:gd name="csY20" fmla="*/ 628562 h 2784588"/>
                  <a:gd name="csX21" fmla="*/ 210470 w 1983236"/>
                  <a:gd name="csY21" fmla="*/ 1410987 h 2784588"/>
                  <a:gd name="csX22" fmla="*/ 248178 w 1983236"/>
                  <a:gd name="csY22" fmla="*/ 1891754 h 2784588"/>
                  <a:gd name="csX23" fmla="*/ 248178 w 1983236"/>
                  <a:gd name="csY23" fmla="*/ 2042583 h 2784588"/>
                  <a:gd name="csX24" fmla="*/ 59641 w 1983236"/>
                  <a:gd name="csY24" fmla="*/ 1967168 h 2784588"/>
                  <a:gd name="csX25" fmla="*/ 3081 w 1983236"/>
                  <a:gd name="csY25" fmla="*/ 1797486 h 2784588"/>
                  <a:gd name="csX26" fmla="*/ 12507 w 1983236"/>
                  <a:gd name="csY26" fmla="*/ 138368 h 2784588"/>
                  <a:gd name="csX0" fmla="*/ 1957309 w 1967268"/>
                  <a:gd name="csY0" fmla="*/ 2325387 h 2784588"/>
                  <a:gd name="csX1" fmla="*/ 1967031 w 1967268"/>
                  <a:gd name="csY1" fmla="*/ 553639 h 2784588"/>
                  <a:gd name="csX2" fmla="*/ 1737613 w 1967268"/>
                  <a:gd name="csY2" fmla="*/ 326904 h 2784588"/>
                  <a:gd name="csX3" fmla="*/ 1671625 w 1967268"/>
                  <a:gd name="csY3" fmla="*/ 336331 h 2784588"/>
                  <a:gd name="csX4" fmla="*/ 1709332 w 1967268"/>
                  <a:gd name="csY4" fmla="*/ 2315960 h 2784588"/>
                  <a:gd name="csX5" fmla="*/ 1539650 w 1967268"/>
                  <a:gd name="csY5" fmla="*/ 2495069 h 2784588"/>
                  <a:gd name="csX6" fmla="*/ 1435955 w 1967268"/>
                  <a:gd name="csY6" fmla="*/ 2334814 h 2784588"/>
                  <a:gd name="csX7" fmla="*/ 1426528 w 1967268"/>
                  <a:gd name="csY7" fmla="*/ 223209 h 2784588"/>
                  <a:gd name="csX8" fmla="*/ 1143724 w 1967268"/>
                  <a:gd name="csY8" fmla="*/ 317477 h 2784588"/>
                  <a:gd name="csX9" fmla="*/ 1219138 w 1967268"/>
                  <a:gd name="csY9" fmla="*/ 2485642 h 2784588"/>
                  <a:gd name="csX10" fmla="*/ 974041 w 1967268"/>
                  <a:gd name="csY10" fmla="*/ 2513923 h 2784588"/>
                  <a:gd name="csX11" fmla="*/ 926907 w 1967268"/>
                  <a:gd name="csY11" fmla="*/ 138368 h 2784588"/>
                  <a:gd name="csX12" fmla="*/ 719518 w 1967268"/>
                  <a:gd name="csY12" fmla="*/ 458880 h 2784588"/>
                  <a:gd name="csX13" fmla="*/ 757225 w 1967268"/>
                  <a:gd name="csY13" fmla="*/ 1109329 h 2784588"/>
                  <a:gd name="csX14" fmla="*/ 804359 w 1967268"/>
                  <a:gd name="csY14" fmla="*/ 2400801 h 2784588"/>
                  <a:gd name="csX15" fmla="*/ 615823 w 1967268"/>
                  <a:gd name="csY15" fmla="*/ 2438508 h 2784588"/>
                  <a:gd name="csX16" fmla="*/ 521555 w 1967268"/>
                  <a:gd name="csY16" fmla="*/ 2212265 h 2784588"/>
                  <a:gd name="csX17" fmla="*/ 493274 w 1967268"/>
                  <a:gd name="csY17" fmla="*/ 440026 h 2784588"/>
                  <a:gd name="csX18" fmla="*/ 464994 w 1967268"/>
                  <a:gd name="csY18" fmla="*/ 317477 h 2784588"/>
                  <a:gd name="csX19" fmla="*/ 323592 w 1967268"/>
                  <a:gd name="csY19" fmla="*/ 383465 h 2784588"/>
                  <a:gd name="csX20" fmla="*/ 238751 w 1967268"/>
                  <a:gd name="csY20" fmla="*/ 628562 h 2784588"/>
                  <a:gd name="csX21" fmla="*/ 210470 w 1967268"/>
                  <a:gd name="csY21" fmla="*/ 1410987 h 2784588"/>
                  <a:gd name="csX22" fmla="*/ 248178 w 1967268"/>
                  <a:gd name="csY22" fmla="*/ 1891754 h 2784588"/>
                  <a:gd name="csX23" fmla="*/ 248178 w 1967268"/>
                  <a:gd name="csY23" fmla="*/ 2042583 h 2784588"/>
                  <a:gd name="csX24" fmla="*/ 59641 w 1967268"/>
                  <a:gd name="csY24" fmla="*/ 1967168 h 2784588"/>
                  <a:gd name="csX25" fmla="*/ 3081 w 1967268"/>
                  <a:gd name="csY25" fmla="*/ 1797486 h 2784588"/>
                  <a:gd name="csX26" fmla="*/ 12507 w 1967268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9332 w 1967262"/>
                  <a:gd name="csY4" fmla="*/ 2315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12507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69855"/>
                  <a:gd name="csY0" fmla="*/ 2325387 h 2784588"/>
                  <a:gd name="csX1" fmla="*/ 1967031 w 1969855"/>
                  <a:gd name="csY1" fmla="*/ 553639 h 2784588"/>
                  <a:gd name="csX2" fmla="*/ 1823338 w 1969855"/>
                  <a:gd name="csY2" fmla="*/ 326904 h 2784588"/>
                  <a:gd name="csX3" fmla="*/ 1703375 w 1969855"/>
                  <a:gd name="csY3" fmla="*/ 530006 h 2784588"/>
                  <a:gd name="csX4" fmla="*/ 1702982 w 1969855"/>
                  <a:gd name="csY4" fmla="*/ 2188960 h 2784588"/>
                  <a:gd name="csX5" fmla="*/ 1539650 w 1969855"/>
                  <a:gd name="csY5" fmla="*/ 2495069 h 2784588"/>
                  <a:gd name="csX6" fmla="*/ 1435955 w 1969855"/>
                  <a:gd name="csY6" fmla="*/ 2334814 h 2784588"/>
                  <a:gd name="csX7" fmla="*/ 1426528 w 1969855"/>
                  <a:gd name="csY7" fmla="*/ 223209 h 2784588"/>
                  <a:gd name="csX8" fmla="*/ 1143724 w 1969855"/>
                  <a:gd name="csY8" fmla="*/ 317477 h 2784588"/>
                  <a:gd name="csX9" fmla="*/ 1219138 w 1969855"/>
                  <a:gd name="csY9" fmla="*/ 2485642 h 2784588"/>
                  <a:gd name="csX10" fmla="*/ 974041 w 1969855"/>
                  <a:gd name="csY10" fmla="*/ 2513923 h 2784588"/>
                  <a:gd name="csX11" fmla="*/ 926907 w 1969855"/>
                  <a:gd name="csY11" fmla="*/ 138368 h 2784588"/>
                  <a:gd name="csX12" fmla="*/ 719518 w 1969855"/>
                  <a:gd name="csY12" fmla="*/ 458880 h 2784588"/>
                  <a:gd name="csX13" fmla="*/ 757225 w 1969855"/>
                  <a:gd name="csY13" fmla="*/ 1109329 h 2784588"/>
                  <a:gd name="csX14" fmla="*/ 804359 w 1969855"/>
                  <a:gd name="csY14" fmla="*/ 2400801 h 2784588"/>
                  <a:gd name="csX15" fmla="*/ 615823 w 1969855"/>
                  <a:gd name="csY15" fmla="*/ 2438508 h 2784588"/>
                  <a:gd name="csX16" fmla="*/ 521555 w 1969855"/>
                  <a:gd name="csY16" fmla="*/ 2212265 h 2784588"/>
                  <a:gd name="csX17" fmla="*/ 493274 w 1969855"/>
                  <a:gd name="csY17" fmla="*/ 440026 h 2784588"/>
                  <a:gd name="csX18" fmla="*/ 464994 w 1969855"/>
                  <a:gd name="csY18" fmla="*/ 317477 h 2784588"/>
                  <a:gd name="csX19" fmla="*/ 323592 w 1969855"/>
                  <a:gd name="csY19" fmla="*/ 383465 h 2784588"/>
                  <a:gd name="csX20" fmla="*/ 238751 w 1969855"/>
                  <a:gd name="csY20" fmla="*/ 628562 h 2784588"/>
                  <a:gd name="csX21" fmla="*/ 210470 w 1969855"/>
                  <a:gd name="csY21" fmla="*/ 1410987 h 2784588"/>
                  <a:gd name="csX22" fmla="*/ 248178 w 1969855"/>
                  <a:gd name="csY22" fmla="*/ 1891754 h 2784588"/>
                  <a:gd name="csX23" fmla="*/ 248178 w 1969855"/>
                  <a:gd name="csY23" fmla="*/ 2042583 h 2784588"/>
                  <a:gd name="csX24" fmla="*/ 59641 w 1969855"/>
                  <a:gd name="csY24" fmla="*/ 1967168 h 2784588"/>
                  <a:gd name="csX25" fmla="*/ 3081 w 1969855"/>
                  <a:gd name="csY25" fmla="*/ 1797486 h 2784588"/>
                  <a:gd name="csX26" fmla="*/ 12507 w 1969855"/>
                  <a:gd name="csY26" fmla="*/ 138368 h 2784588"/>
                  <a:gd name="csX0" fmla="*/ 1957309 w 1967115"/>
                  <a:gd name="csY0" fmla="*/ 2325387 h 2784588"/>
                  <a:gd name="csX1" fmla="*/ 1967031 w 1967115"/>
                  <a:gd name="csY1" fmla="*/ 553639 h 2784588"/>
                  <a:gd name="csX2" fmla="*/ 1823338 w 1967115"/>
                  <a:gd name="csY2" fmla="*/ 326904 h 2784588"/>
                  <a:gd name="csX3" fmla="*/ 1703375 w 1967115"/>
                  <a:gd name="csY3" fmla="*/ 530006 h 2784588"/>
                  <a:gd name="csX4" fmla="*/ 1702982 w 1967115"/>
                  <a:gd name="csY4" fmla="*/ 2188960 h 2784588"/>
                  <a:gd name="csX5" fmla="*/ 1539650 w 1967115"/>
                  <a:gd name="csY5" fmla="*/ 2495069 h 2784588"/>
                  <a:gd name="csX6" fmla="*/ 1435955 w 1967115"/>
                  <a:gd name="csY6" fmla="*/ 2334814 h 2784588"/>
                  <a:gd name="csX7" fmla="*/ 1426528 w 1967115"/>
                  <a:gd name="csY7" fmla="*/ 223209 h 2784588"/>
                  <a:gd name="csX8" fmla="*/ 1143724 w 1967115"/>
                  <a:gd name="csY8" fmla="*/ 317477 h 2784588"/>
                  <a:gd name="csX9" fmla="*/ 1219138 w 1967115"/>
                  <a:gd name="csY9" fmla="*/ 2485642 h 2784588"/>
                  <a:gd name="csX10" fmla="*/ 974041 w 1967115"/>
                  <a:gd name="csY10" fmla="*/ 2513923 h 2784588"/>
                  <a:gd name="csX11" fmla="*/ 926907 w 1967115"/>
                  <a:gd name="csY11" fmla="*/ 138368 h 2784588"/>
                  <a:gd name="csX12" fmla="*/ 719518 w 1967115"/>
                  <a:gd name="csY12" fmla="*/ 458880 h 2784588"/>
                  <a:gd name="csX13" fmla="*/ 757225 w 1967115"/>
                  <a:gd name="csY13" fmla="*/ 1109329 h 2784588"/>
                  <a:gd name="csX14" fmla="*/ 804359 w 1967115"/>
                  <a:gd name="csY14" fmla="*/ 2400801 h 2784588"/>
                  <a:gd name="csX15" fmla="*/ 615823 w 1967115"/>
                  <a:gd name="csY15" fmla="*/ 2438508 h 2784588"/>
                  <a:gd name="csX16" fmla="*/ 521555 w 1967115"/>
                  <a:gd name="csY16" fmla="*/ 2212265 h 2784588"/>
                  <a:gd name="csX17" fmla="*/ 493274 w 1967115"/>
                  <a:gd name="csY17" fmla="*/ 440026 h 2784588"/>
                  <a:gd name="csX18" fmla="*/ 464994 w 1967115"/>
                  <a:gd name="csY18" fmla="*/ 317477 h 2784588"/>
                  <a:gd name="csX19" fmla="*/ 323592 w 1967115"/>
                  <a:gd name="csY19" fmla="*/ 383465 h 2784588"/>
                  <a:gd name="csX20" fmla="*/ 238751 w 1967115"/>
                  <a:gd name="csY20" fmla="*/ 628562 h 2784588"/>
                  <a:gd name="csX21" fmla="*/ 210470 w 1967115"/>
                  <a:gd name="csY21" fmla="*/ 1410987 h 2784588"/>
                  <a:gd name="csX22" fmla="*/ 248178 w 1967115"/>
                  <a:gd name="csY22" fmla="*/ 1891754 h 2784588"/>
                  <a:gd name="csX23" fmla="*/ 248178 w 1967115"/>
                  <a:gd name="csY23" fmla="*/ 2042583 h 2784588"/>
                  <a:gd name="csX24" fmla="*/ 59641 w 1967115"/>
                  <a:gd name="csY24" fmla="*/ 1967168 h 2784588"/>
                  <a:gd name="csX25" fmla="*/ 3081 w 1967115"/>
                  <a:gd name="csY25" fmla="*/ 1797486 h 2784588"/>
                  <a:gd name="csX26" fmla="*/ 12507 w 1967115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3375 w 1973382"/>
                  <a:gd name="csY3" fmla="*/ 530006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73639"/>
                  <a:gd name="csY0" fmla="*/ 2325387 h 2784588"/>
                  <a:gd name="csX1" fmla="*/ 1973381 w 1973639"/>
                  <a:gd name="csY1" fmla="*/ 490139 h 2784588"/>
                  <a:gd name="csX2" fmla="*/ 1832863 w 1973639"/>
                  <a:gd name="csY2" fmla="*/ 326904 h 2784588"/>
                  <a:gd name="csX3" fmla="*/ 1700200 w 1973639"/>
                  <a:gd name="csY3" fmla="*/ 476031 h 2784588"/>
                  <a:gd name="csX4" fmla="*/ 1715682 w 1973639"/>
                  <a:gd name="csY4" fmla="*/ 2176260 h 2784588"/>
                  <a:gd name="csX5" fmla="*/ 1539650 w 1973639"/>
                  <a:gd name="csY5" fmla="*/ 2495069 h 2784588"/>
                  <a:gd name="csX6" fmla="*/ 1435955 w 1973639"/>
                  <a:gd name="csY6" fmla="*/ 2334814 h 2784588"/>
                  <a:gd name="csX7" fmla="*/ 1426528 w 1973639"/>
                  <a:gd name="csY7" fmla="*/ 223209 h 2784588"/>
                  <a:gd name="csX8" fmla="*/ 1143724 w 1973639"/>
                  <a:gd name="csY8" fmla="*/ 317477 h 2784588"/>
                  <a:gd name="csX9" fmla="*/ 1219138 w 1973639"/>
                  <a:gd name="csY9" fmla="*/ 2485642 h 2784588"/>
                  <a:gd name="csX10" fmla="*/ 974041 w 1973639"/>
                  <a:gd name="csY10" fmla="*/ 2513923 h 2784588"/>
                  <a:gd name="csX11" fmla="*/ 926907 w 1973639"/>
                  <a:gd name="csY11" fmla="*/ 138368 h 2784588"/>
                  <a:gd name="csX12" fmla="*/ 719518 w 1973639"/>
                  <a:gd name="csY12" fmla="*/ 458880 h 2784588"/>
                  <a:gd name="csX13" fmla="*/ 757225 w 1973639"/>
                  <a:gd name="csY13" fmla="*/ 1109329 h 2784588"/>
                  <a:gd name="csX14" fmla="*/ 804359 w 1973639"/>
                  <a:gd name="csY14" fmla="*/ 2400801 h 2784588"/>
                  <a:gd name="csX15" fmla="*/ 615823 w 1973639"/>
                  <a:gd name="csY15" fmla="*/ 2438508 h 2784588"/>
                  <a:gd name="csX16" fmla="*/ 521555 w 1973639"/>
                  <a:gd name="csY16" fmla="*/ 2212265 h 2784588"/>
                  <a:gd name="csX17" fmla="*/ 493274 w 1973639"/>
                  <a:gd name="csY17" fmla="*/ 440026 h 2784588"/>
                  <a:gd name="csX18" fmla="*/ 464994 w 1973639"/>
                  <a:gd name="csY18" fmla="*/ 317477 h 2784588"/>
                  <a:gd name="csX19" fmla="*/ 323592 w 1973639"/>
                  <a:gd name="csY19" fmla="*/ 383465 h 2784588"/>
                  <a:gd name="csX20" fmla="*/ 238751 w 1973639"/>
                  <a:gd name="csY20" fmla="*/ 628562 h 2784588"/>
                  <a:gd name="csX21" fmla="*/ 210470 w 1973639"/>
                  <a:gd name="csY21" fmla="*/ 1410987 h 2784588"/>
                  <a:gd name="csX22" fmla="*/ 248178 w 1973639"/>
                  <a:gd name="csY22" fmla="*/ 1891754 h 2784588"/>
                  <a:gd name="csX23" fmla="*/ 248178 w 1973639"/>
                  <a:gd name="csY23" fmla="*/ 2042583 h 2784588"/>
                  <a:gd name="csX24" fmla="*/ 59641 w 1973639"/>
                  <a:gd name="csY24" fmla="*/ 1967168 h 2784588"/>
                  <a:gd name="csX25" fmla="*/ 3081 w 1973639"/>
                  <a:gd name="csY25" fmla="*/ 1797486 h 2784588"/>
                  <a:gd name="csX26" fmla="*/ 12507 w 1973639"/>
                  <a:gd name="csY26" fmla="*/ 138368 h 2784588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1459 w 1973639"/>
                  <a:gd name="csY8" fmla="*/ 11845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7809 w 1973639"/>
                  <a:gd name="csY8" fmla="*/ 6130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17154 h 2751342"/>
                  <a:gd name="csX1" fmla="*/ 1973381 w 1973639"/>
                  <a:gd name="csY1" fmla="*/ 481906 h 2751342"/>
                  <a:gd name="csX2" fmla="*/ 1832863 w 1973639"/>
                  <a:gd name="csY2" fmla="*/ 318671 h 2751342"/>
                  <a:gd name="csX3" fmla="*/ 1700200 w 1973639"/>
                  <a:gd name="csY3" fmla="*/ 467798 h 2751342"/>
                  <a:gd name="csX4" fmla="*/ 1712507 w 1973639"/>
                  <a:gd name="csY4" fmla="*/ 2237877 h 2751342"/>
                  <a:gd name="csX5" fmla="*/ 1590450 w 1973639"/>
                  <a:gd name="csY5" fmla="*/ 2429686 h 2751342"/>
                  <a:gd name="csX6" fmla="*/ 1435955 w 1973639"/>
                  <a:gd name="csY6" fmla="*/ 2263081 h 2751342"/>
                  <a:gd name="csX7" fmla="*/ 1426528 w 1973639"/>
                  <a:gd name="csY7" fmla="*/ 214976 h 2751342"/>
                  <a:gd name="csX8" fmla="*/ 1287809 w 1973639"/>
                  <a:gd name="csY8" fmla="*/ 74229 h 2751342"/>
                  <a:gd name="csX9" fmla="*/ 1143724 w 1973639"/>
                  <a:gd name="csY9" fmla="*/ 213994 h 2751342"/>
                  <a:gd name="csX10" fmla="*/ 1142938 w 1973639"/>
                  <a:gd name="csY10" fmla="*/ 2417084 h 2751342"/>
                  <a:gd name="csX11" fmla="*/ 974041 w 1973639"/>
                  <a:gd name="csY11" fmla="*/ 2505690 h 2751342"/>
                  <a:gd name="csX12" fmla="*/ 926907 w 1973639"/>
                  <a:gd name="csY12" fmla="*/ 130135 h 2751342"/>
                  <a:gd name="csX13" fmla="*/ 719518 w 1973639"/>
                  <a:gd name="csY13" fmla="*/ 450647 h 2751342"/>
                  <a:gd name="csX14" fmla="*/ 757225 w 1973639"/>
                  <a:gd name="csY14" fmla="*/ 1101096 h 2751342"/>
                  <a:gd name="csX15" fmla="*/ 804359 w 1973639"/>
                  <a:gd name="csY15" fmla="*/ 2392568 h 2751342"/>
                  <a:gd name="csX16" fmla="*/ 615823 w 1973639"/>
                  <a:gd name="csY16" fmla="*/ 2430275 h 2751342"/>
                  <a:gd name="csX17" fmla="*/ 521555 w 1973639"/>
                  <a:gd name="csY17" fmla="*/ 2204032 h 2751342"/>
                  <a:gd name="csX18" fmla="*/ 493274 w 1973639"/>
                  <a:gd name="csY18" fmla="*/ 431793 h 2751342"/>
                  <a:gd name="csX19" fmla="*/ 464994 w 1973639"/>
                  <a:gd name="csY19" fmla="*/ 309244 h 2751342"/>
                  <a:gd name="csX20" fmla="*/ 323592 w 1973639"/>
                  <a:gd name="csY20" fmla="*/ 375232 h 2751342"/>
                  <a:gd name="csX21" fmla="*/ 238751 w 1973639"/>
                  <a:gd name="csY21" fmla="*/ 620329 h 2751342"/>
                  <a:gd name="csX22" fmla="*/ 210470 w 1973639"/>
                  <a:gd name="csY22" fmla="*/ 1402754 h 2751342"/>
                  <a:gd name="csX23" fmla="*/ 248178 w 1973639"/>
                  <a:gd name="csY23" fmla="*/ 1883521 h 2751342"/>
                  <a:gd name="csX24" fmla="*/ 248178 w 1973639"/>
                  <a:gd name="csY24" fmla="*/ 2034350 h 2751342"/>
                  <a:gd name="csX25" fmla="*/ 59641 w 1973639"/>
                  <a:gd name="csY25" fmla="*/ 1958935 h 2751342"/>
                  <a:gd name="csX26" fmla="*/ 3081 w 1973639"/>
                  <a:gd name="csY26" fmla="*/ 1789253 h 2751342"/>
                  <a:gd name="csX27" fmla="*/ 12507 w 1973639"/>
                  <a:gd name="csY27" fmla="*/ 130135 h 2751342"/>
                  <a:gd name="csX0" fmla="*/ 1957309 w 1973639"/>
                  <a:gd name="csY0" fmla="*/ 2317154 h 2668301"/>
                  <a:gd name="csX1" fmla="*/ 1973381 w 1973639"/>
                  <a:gd name="csY1" fmla="*/ 481906 h 2668301"/>
                  <a:gd name="csX2" fmla="*/ 1832863 w 1973639"/>
                  <a:gd name="csY2" fmla="*/ 318671 h 2668301"/>
                  <a:gd name="csX3" fmla="*/ 1700200 w 1973639"/>
                  <a:gd name="csY3" fmla="*/ 467798 h 2668301"/>
                  <a:gd name="csX4" fmla="*/ 1712507 w 1973639"/>
                  <a:gd name="csY4" fmla="*/ 2237877 h 2668301"/>
                  <a:gd name="csX5" fmla="*/ 1590450 w 1973639"/>
                  <a:gd name="csY5" fmla="*/ 2429686 h 2668301"/>
                  <a:gd name="csX6" fmla="*/ 1435955 w 1973639"/>
                  <a:gd name="csY6" fmla="*/ 2263081 h 2668301"/>
                  <a:gd name="csX7" fmla="*/ 1426528 w 1973639"/>
                  <a:gd name="csY7" fmla="*/ 214976 h 2668301"/>
                  <a:gd name="csX8" fmla="*/ 1287809 w 1973639"/>
                  <a:gd name="csY8" fmla="*/ 74229 h 2668301"/>
                  <a:gd name="csX9" fmla="*/ 1143724 w 1973639"/>
                  <a:gd name="csY9" fmla="*/ 213994 h 2668301"/>
                  <a:gd name="csX10" fmla="*/ 1142938 w 1973639"/>
                  <a:gd name="csY10" fmla="*/ 2417084 h 2668301"/>
                  <a:gd name="csX11" fmla="*/ 974041 w 1973639"/>
                  <a:gd name="csY11" fmla="*/ 2505690 h 2668301"/>
                  <a:gd name="csX12" fmla="*/ 926907 w 1973639"/>
                  <a:gd name="csY12" fmla="*/ 130135 h 2668301"/>
                  <a:gd name="csX13" fmla="*/ 719518 w 1973639"/>
                  <a:gd name="csY13" fmla="*/ 450647 h 2668301"/>
                  <a:gd name="csX14" fmla="*/ 757225 w 1973639"/>
                  <a:gd name="csY14" fmla="*/ 1101096 h 2668301"/>
                  <a:gd name="csX15" fmla="*/ 804359 w 1973639"/>
                  <a:gd name="csY15" fmla="*/ 2392568 h 2668301"/>
                  <a:gd name="csX16" fmla="*/ 615823 w 1973639"/>
                  <a:gd name="csY16" fmla="*/ 2430275 h 2668301"/>
                  <a:gd name="csX17" fmla="*/ 521555 w 1973639"/>
                  <a:gd name="csY17" fmla="*/ 2204032 h 2668301"/>
                  <a:gd name="csX18" fmla="*/ 493274 w 1973639"/>
                  <a:gd name="csY18" fmla="*/ 431793 h 2668301"/>
                  <a:gd name="csX19" fmla="*/ 464994 w 1973639"/>
                  <a:gd name="csY19" fmla="*/ 309244 h 2668301"/>
                  <a:gd name="csX20" fmla="*/ 323592 w 1973639"/>
                  <a:gd name="csY20" fmla="*/ 375232 h 2668301"/>
                  <a:gd name="csX21" fmla="*/ 238751 w 1973639"/>
                  <a:gd name="csY21" fmla="*/ 620329 h 2668301"/>
                  <a:gd name="csX22" fmla="*/ 210470 w 1973639"/>
                  <a:gd name="csY22" fmla="*/ 1402754 h 2668301"/>
                  <a:gd name="csX23" fmla="*/ 248178 w 1973639"/>
                  <a:gd name="csY23" fmla="*/ 1883521 h 2668301"/>
                  <a:gd name="csX24" fmla="*/ 248178 w 1973639"/>
                  <a:gd name="csY24" fmla="*/ 2034350 h 2668301"/>
                  <a:gd name="csX25" fmla="*/ 59641 w 1973639"/>
                  <a:gd name="csY25" fmla="*/ 1958935 h 2668301"/>
                  <a:gd name="csX26" fmla="*/ 3081 w 1973639"/>
                  <a:gd name="csY26" fmla="*/ 1789253 h 2668301"/>
                  <a:gd name="csX27" fmla="*/ 12507 w 1973639"/>
                  <a:gd name="csY27" fmla="*/ 130135 h 2668301"/>
                  <a:gd name="csX0" fmla="*/ 1957309 w 1973639"/>
                  <a:gd name="csY0" fmla="*/ 2316266 h 2663548"/>
                  <a:gd name="csX1" fmla="*/ 1973381 w 1973639"/>
                  <a:gd name="csY1" fmla="*/ 481018 h 2663548"/>
                  <a:gd name="csX2" fmla="*/ 1832863 w 1973639"/>
                  <a:gd name="csY2" fmla="*/ 317783 h 2663548"/>
                  <a:gd name="csX3" fmla="*/ 1700200 w 1973639"/>
                  <a:gd name="csY3" fmla="*/ 466910 h 2663548"/>
                  <a:gd name="csX4" fmla="*/ 1712507 w 1973639"/>
                  <a:gd name="csY4" fmla="*/ 2236989 h 2663548"/>
                  <a:gd name="csX5" fmla="*/ 1590450 w 1973639"/>
                  <a:gd name="csY5" fmla="*/ 2428798 h 2663548"/>
                  <a:gd name="csX6" fmla="*/ 1435955 w 1973639"/>
                  <a:gd name="csY6" fmla="*/ 2262193 h 2663548"/>
                  <a:gd name="csX7" fmla="*/ 1426528 w 1973639"/>
                  <a:gd name="csY7" fmla="*/ 214088 h 2663548"/>
                  <a:gd name="csX8" fmla="*/ 1287809 w 1973639"/>
                  <a:gd name="csY8" fmla="*/ 73341 h 2663548"/>
                  <a:gd name="csX9" fmla="*/ 1143724 w 1973639"/>
                  <a:gd name="csY9" fmla="*/ 213106 h 2663548"/>
                  <a:gd name="csX10" fmla="*/ 1168338 w 1973639"/>
                  <a:gd name="csY10" fmla="*/ 2403496 h 2663548"/>
                  <a:gd name="csX11" fmla="*/ 974041 w 1973639"/>
                  <a:gd name="csY11" fmla="*/ 2504802 h 2663548"/>
                  <a:gd name="csX12" fmla="*/ 926907 w 1973639"/>
                  <a:gd name="csY12" fmla="*/ 129247 h 2663548"/>
                  <a:gd name="csX13" fmla="*/ 719518 w 1973639"/>
                  <a:gd name="csY13" fmla="*/ 449759 h 2663548"/>
                  <a:gd name="csX14" fmla="*/ 757225 w 1973639"/>
                  <a:gd name="csY14" fmla="*/ 1100208 h 2663548"/>
                  <a:gd name="csX15" fmla="*/ 804359 w 1973639"/>
                  <a:gd name="csY15" fmla="*/ 2391680 h 2663548"/>
                  <a:gd name="csX16" fmla="*/ 615823 w 1973639"/>
                  <a:gd name="csY16" fmla="*/ 2429387 h 2663548"/>
                  <a:gd name="csX17" fmla="*/ 521555 w 1973639"/>
                  <a:gd name="csY17" fmla="*/ 2203144 h 2663548"/>
                  <a:gd name="csX18" fmla="*/ 493274 w 1973639"/>
                  <a:gd name="csY18" fmla="*/ 430905 h 2663548"/>
                  <a:gd name="csX19" fmla="*/ 464994 w 1973639"/>
                  <a:gd name="csY19" fmla="*/ 308356 h 2663548"/>
                  <a:gd name="csX20" fmla="*/ 323592 w 1973639"/>
                  <a:gd name="csY20" fmla="*/ 374344 h 2663548"/>
                  <a:gd name="csX21" fmla="*/ 238751 w 1973639"/>
                  <a:gd name="csY21" fmla="*/ 619441 h 2663548"/>
                  <a:gd name="csX22" fmla="*/ 210470 w 1973639"/>
                  <a:gd name="csY22" fmla="*/ 1401866 h 2663548"/>
                  <a:gd name="csX23" fmla="*/ 248178 w 1973639"/>
                  <a:gd name="csY23" fmla="*/ 1882633 h 2663548"/>
                  <a:gd name="csX24" fmla="*/ 248178 w 1973639"/>
                  <a:gd name="csY24" fmla="*/ 2033462 h 2663548"/>
                  <a:gd name="csX25" fmla="*/ 59641 w 1973639"/>
                  <a:gd name="csY25" fmla="*/ 1958047 h 2663548"/>
                  <a:gd name="csX26" fmla="*/ 3081 w 1973639"/>
                  <a:gd name="csY26" fmla="*/ 1788365 h 2663548"/>
                  <a:gd name="csX27" fmla="*/ 12507 w 1973639"/>
                  <a:gd name="csY27" fmla="*/ 129247 h 2663548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22032 w 1974649"/>
                  <a:gd name="csY4" fmla="*/ 227257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4228 w 1971568"/>
                  <a:gd name="csY0" fmla="*/ 2304231 h 2651513"/>
                  <a:gd name="csX1" fmla="*/ 1970300 w 1971568"/>
                  <a:gd name="csY1" fmla="*/ 468983 h 2651513"/>
                  <a:gd name="csX2" fmla="*/ 1829782 w 1971568"/>
                  <a:gd name="csY2" fmla="*/ 305748 h 2651513"/>
                  <a:gd name="csX3" fmla="*/ 1697119 w 1971568"/>
                  <a:gd name="csY3" fmla="*/ 454875 h 2651513"/>
                  <a:gd name="csX4" fmla="*/ 1703076 w 1971568"/>
                  <a:gd name="csY4" fmla="*/ 2240829 h 2651513"/>
                  <a:gd name="csX5" fmla="*/ 1584194 w 1971568"/>
                  <a:gd name="csY5" fmla="*/ 2404063 h 2651513"/>
                  <a:gd name="csX6" fmla="*/ 1432874 w 1971568"/>
                  <a:gd name="csY6" fmla="*/ 2250158 h 2651513"/>
                  <a:gd name="csX7" fmla="*/ 1423447 w 1971568"/>
                  <a:gd name="csY7" fmla="*/ 202053 h 2651513"/>
                  <a:gd name="csX8" fmla="*/ 1284728 w 1971568"/>
                  <a:gd name="csY8" fmla="*/ 61306 h 2651513"/>
                  <a:gd name="csX9" fmla="*/ 1140643 w 1971568"/>
                  <a:gd name="csY9" fmla="*/ 201071 h 2651513"/>
                  <a:gd name="csX10" fmla="*/ 1165257 w 1971568"/>
                  <a:gd name="csY10" fmla="*/ 2391461 h 2651513"/>
                  <a:gd name="csX11" fmla="*/ 970960 w 1971568"/>
                  <a:gd name="csY11" fmla="*/ 2492767 h 2651513"/>
                  <a:gd name="csX12" fmla="*/ 923826 w 1971568"/>
                  <a:gd name="csY12" fmla="*/ 117212 h 2651513"/>
                  <a:gd name="csX13" fmla="*/ 716437 w 1971568"/>
                  <a:gd name="csY13" fmla="*/ 437724 h 2651513"/>
                  <a:gd name="csX14" fmla="*/ 754144 w 1971568"/>
                  <a:gd name="csY14" fmla="*/ 1088173 h 2651513"/>
                  <a:gd name="csX15" fmla="*/ 801278 w 1971568"/>
                  <a:gd name="csY15" fmla="*/ 2379645 h 2651513"/>
                  <a:gd name="csX16" fmla="*/ 612742 w 1971568"/>
                  <a:gd name="csY16" fmla="*/ 2417352 h 2651513"/>
                  <a:gd name="csX17" fmla="*/ 518474 w 1971568"/>
                  <a:gd name="csY17" fmla="*/ 2191109 h 2651513"/>
                  <a:gd name="csX18" fmla="*/ 490193 w 1971568"/>
                  <a:gd name="csY18" fmla="*/ 418870 h 2651513"/>
                  <a:gd name="csX19" fmla="*/ 461913 w 1971568"/>
                  <a:gd name="csY19" fmla="*/ 296321 h 2651513"/>
                  <a:gd name="csX20" fmla="*/ 320511 w 1971568"/>
                  <a:gd name="csY20" fmla="*/ 362309 h 2651513"/>
                  <a:gd name="csX21" fmla="*/ 235670 w 1971568"/>
                  <a:gd name="csY21" fmla="*/ 607406 h 2651513"/>
                  <a:gd name="csX22" fmla="*/ 207389 w 1971568"/>
                  <a:gd name="csY22" fmla="*/ 1389831 h 2651513"/>
                  <a:gd name="csX23" fmla="*/ 245097 w 1971568"/>
                  <a:gd name="csY23" fmla="*/ 1870598 h 2651513"/>
                  <a:gd name="csX24" fmla="*/ 245097 w 1971568"/>
                  <a:gd name="csY24" fmla="*/ 2021427 h 2651513"/>
                  <a:gd name="csX25" fmla="*/ 56560 w 1971568"/>
                  <a:gd name="csY25" fmla="*/ 1946012 h 2651513"/>
                  <a:gd name="csX26" fmla="*/ 0 w 1971568"/>
                  <a:gd name="csY26" fmla="*/ 1776330 h 2651513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897668 w 1915008"/>
                  <a:gd name="csY0" fmla="*/ 2304231 h 2681446"/>
                  <a:gd name="csX1" fmla="*/ 1913740 w 1915008"/>
                  <a:gd name="csY1" fmla="*/ 468983 h 2681446"/>
                  <a:gd name="csX2" fmla="*/ 1773222 w 1915008"/>
                  <a:gd name="csY2" fmla="*/ 305748 h 2681446"/>
                  <a:gd name="csX3" fmla="*/ 1640559 w 1915008"/>
                  <a:gd name="csY3" fmla="*/ 454875 h 2681446"/>
                  <a:gd name="csX4" fmla="*/ 1646516 w 1915008"/>
                  <a:gd name="csY4" fmla="*/ 2240829 h 2681446"/>
                  <a:gd name="csX5" fmla="*/ 1527634 w 1915008"/>
                  <a:gd name="csY5" fmla="*/ 2404063 h 2681446"/>
                  <a:gd name="csX6" fmla="*/ 1376314 w 1915008"/>
                  <a:gd name="csY6" fmla="*/ 2250158 h 2681446"/>
                  <a:gd name="csX7" fmla="*/ 1366887 w 1915008"/>
                  <a:gd name="csY7" fmla="*/ 202053 h 2681446"/>
                  <a:gd name="csX8" fmla="*/ 1228168 w 1915008"/>
                  <a:gd name="csY8" fmla="*/ 61306 h 2681446"/>
                  <a:gd name="csX9" fmla="*/ 1084083 w 1915008"/>
                  <a:gd name="csY9" fmla="*/ 201071 h 2681446"/>
                  <a:gd name="csX10" fmla="*/ 1094817 w 1915008"/>
                  <a:gd name="csY10" fmla="*/ 1264633 h 2681446"/>
                  <a:gd name="csX11" fmla="*/ 1108697 w 1915008"/>
                  <a:gd name="csY11" fmla="*/ 2391461 h 2681446"/>
                  <a:gd name="csX12" fmla="*/ 914400 w 1915008"/>
                  <a:gd name="csY12" fmla="*/ 2492767 h 2681446"/>
                  <a:gd name="csX13" fmla="*/ 867266 w 1915008"/>
                  <a:gd name="csY13" fmla="*/ 117212 h 2681446"/>
                  <a:gd name="csX14" fmla="*/ 659877 w 1915008"/>
                  <a:gd name="csY14" fmla="*/ 437724 h 2681446"/>
                  <a:gd name="csX15" fmla="*/ 697584 w 1915008"/>
                  <a:gd name="csY15" fmla="*/ 1088173 h 2681446"/>
                  <a:gd name="csX16" fmla="*/ 744718 w 1915008"/>
                  <a:gd name="csY16" fmla="*/ 2379645 h 2681446"/>
                  <a:gd name="csX17" fmla="*/ 556182 w 1915008"/>
                  <a:gd name="csY17" fmla="*/ 2417352 h 2681446"/>
                  <a:gd name="csX18" fmla="*/ 461914 w 1915008"/>
                  <a:gd name="csY18" fmla="*/ 2191109 h 2681446"/>
                  <a:gd name="csX19" fmla="*/ 433633 w 1915008"/>
                  <a:gd name="csY19" fmla="*/ 418870 h 2681446"/>
                  <a:gd name="csX20" fmla="*/ 405353 w 1915008"/>
                  <a:gd name="csY20" fmla="*/ 296321 h 2681446"/>
                  <a:gd name="csX21" fmla="*/ 263951 w 1915008"/>
                  <a:gd name="csY21" fmla="*/ 362309 h 2681446"/>
                  <a:gd name="csX22" fmla="*/ 179110 w 1915008"/>
                  <a:gd name="csY22" fmla="*/ 607406 h 2681446"/>
                  <a:gd name="csX23" fmla="*/ 150829 w 1915008"/>
                  <a:gd name="csY23" fmla="*/ 1389831 h 2681446"/>
                  <a:gd name="csX24" fmla="*/ 188537 w 1915008"/>
                  <a:gd name="csY24" fmla="*/ 1870598 h 2681446"/>
                  <a:gd name="csX25" fmla="*/ 188537 w 1915008"/>
                  <a:gd name="csY25" fmla="*/ 2021427 h 2681446"/>
                  <a:gd name="csX26" fmla="*/ 0 w 1915008"/>
                  <a:gd name="csY26" fmla="*/ 1946012 h 2681446"/>
                  <a:gd name="csX0" fmla="*/ 1910368 w 1927708"/>
                  <a:gd name="csY0" fmla="*/ 2304231 h 2681446"/>
                  <a:gd name="csX1" fmla="*/ 1926440 w 1927708"/>
                  <a:gd name="csY1" fmla="*/ 468983 h 2681446"/>
                  <a:gd name="csX2" fmla="*/ 1785922 w 1927708"/>
                  <a:gd name="csY2" fmla="*/ 305748 h 2681446"/>
                  <a:gd name="csX3" fmla="*/ 1653259 w 1927708"/>
                  <a:gd name="csY3" fmla="*/ 454875 h 2681446"/>
                  <a:gd name="csX4" fmla="*/ 1659216 w 1927708"/>
                  <a:gd name="csY4" fmla="*/ 2240829 h 2681446"/>
                  <a:gd name="csX5" fmla="*/ 1540334 w 1927708"/>
                  <a:gd name="csY5" fmla="*/ 2404063 h 2681446"/>
                  <a:gd name="csX6" fmla="*/ 1389014 w 1927708"/>
                  <a:gd name="csY6" fmla="*/ 2250158 h 2681446"/>
                  <a:gd name="csX7" fmla="*/ 1379587 w 1927708"/>
                  <a:gd name="csY7" fmla="*/ 202053 h 2681446"/>
                  <a:gd name="csX8" fmla="*/ 1240868 w 1927708"/>
                  <a:gd name="csY8" fmla="*/ 61306 h 2681446"/>
                  <a:gd name="csX9" fmla="*/ 1096783 w 1927708"/>
                  <a:gd name="csY9" fmla="*/ 201071 h 2681446"/>
                  <a:gd name="csX10" fmla="*/ 1107517 w 1927708"/>
                  <a:gd name="csY10" fmla="*/ 1264633 h 2681446"/>
                  <a:gd name="csX11" fmla="*/ 1121397 w 1927708"/>
                  <a:gd name="csY11" fmla="*/ 2391461 h 2681446"/>
                  <a:gd name="csX12" fmla="*/ 927100 w 1927708"/>
                  <a:gd name="csY12" fmla="*/ 2492767 h 2681446"/>
                  <a:gd name="csX13" fmla="*/ 879966 w 1927708"/>
                  <a:gd name="csY13" fmla="*/ 117212 h 2681446"/>
                  <a:gd name="csX14" fmla="*/ 672577 w 1927708"/>
                  <a:gd name="csY14" fmla="*/ 437724 h 2681446"/>
                  <a:gd name="csX15" fmla="*/ 710284 w 1927708"/>
                  <a:gd name="csY15" fmla="*/ 1088173 h 2681446"/>
                  <a:gd name="csX16" fmla="*/ 757418 w 1927708"/>
                  <a:gd name="csY16" fmla="*/ 2379645 h 2681446"/>
                  <a:gd name="csX17" fmla="*/ 568882 w 1927708"/>
                  <a:gd name="csY17" fmla="*/ 2417352 h 2681446"/>
                  <a:gd name="csX18" fmla="*/ 474614 w 1927708"/>
                  <a:gd name="csY18" fmla="*/ 2191109 h 2681446"/>
                  <a:gd name="csX19" fmla="*/ 446333 w 1927708"/>
                  <a:gd name="csY19" fmla="*/ 418870 h 2681446"/>
                  <a:gd name="csX20" fmla="*/ 418053 w 1927708"/>
                  <a:gd name="csY20" fmla="*/ 296321 h 2681446"/>
                  <a:gd name="csX21" fmla="*/ 276651 w 1927708"/>
                  <a:gd name="csY21" fmla="*/ 362309 h 2681446"/>
                  <a:gd name="csX22" fmla="*/ 191810 w 1927708"/>
                  <a:gd name="csY22" fmla="*/ 607406 h 2681446"/>
                  <a:gd name="csX23" fmla="*/ 163529 w 1927708"/>
                  <a:gd name="csY23" fmla="*/ 1389831 h 2681446"/>
                  <a:gd name="csX24" fmla="*/ 201237 w 1927708"/>
                  <a:gd name="csY24" fmla="*/ 1870598 h 2681446"/>
                  <a:gd name="csX25" fmla="*/ 201237 w 1927708"/>
                  <a:gd name="csY25" fmla="*/ 2021427 h 2681446"/>
                  <a:gd name="csX26" fmla="*/ 0 w 1927708"/>
                  <a:gd name="csY26" fmla="*/ 1946012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25" fmla="*/ 37857 w 1764328"/>
                  <a:gd name="csY25" fmla="*/ 2021427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113122 w 1764179"/>
                  <a:gd name="csY21" fmla="*/ 362309 h 2681446"/>
                  <a:gd name="csX22" fmla="*/ 0 w 1764179"/>
                  <a:gd name="csY22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0 w 1764179"/>
                  <a:gd name="csY21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0 w 1764179"/>
                  <a:gd name="csY20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0 w 1764179"/>
                  <a:gd name="csY19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311085 w 1764179"/>
                  <a:gd name="csY17" fmla="*/ 2191109 h 2681446"/>
                  <a:gd name="csX18" fmla="*/ 0 w 1764179"/>
                  <a:gd name="csY18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311085 w 1764179"/>
                  <a:gd name="csY16" fmla="*/ 2191109 h 2681446"/>
                  <a:gd name="csX17" fmla="*/ 0 w 1764179"/>
                  <a:gd name="csY17" fmla="*/ 1389831 h 2681446"/>
                  <a:gd name="csX0" fmla="*/ 1746839 w 1764179"/>
                  <a:gd name="csY0" fmla="*/ 2334180 h 2711395"/>
                  <a:gd name="csX1" fmla="*/ 1762911 w 1764179"/>
                  <a:gd name="csY1" fmla="*/ 498932 h 2711395"/>
                  <a:gd name="csX2" fmla="*/ 1622393 w 1764179"/>
                  <a:gd name="csY2" fmla="*/ 335697 h 2711395"/>
                  <a:gd name="csX3" fmla="*/ 1489730 w 1764179"/>
                  <a:gd name="csY3" fmla="*/ 484824 h 2711395"/>
                  <a:gd name="csX4" fmla="*/ 1495687 w 1764179"/>
                  <a:gd name="csY4" fmla="*/ 2270778 h 2711395"/>
                  <a:gd name="csX5" fmla="*/ 1376805 w 1764179"/>
                  <a:gd name="csY5" fmla="*/ 2434012 h 2711395"/>
                  <a:gd name="csX6" fmla="*/ 1225485 w 1764179"/>
                  <a:gd name="csY6" fmla="*/ 2280107 h 2711395"/>
                  <a:gd name="csX7" fmla="*/ 1216058 w 1764179"/>
                  <a:gd name="csY7" fmla="*/ 232002 h 2711395"/>
                  <a:gd name="csX8" fmla="*/ 1077339 w 1764179"/>
                  <a:gd name="csY8" fmla="*/ 91255 h 2711395"/>
                  <a:gd name="csX9" fmla="*/ 933254 w 1764179"/>
                  <a:gd name="csY9" fmla="*/ 231020 h 2711395"/>
                  <a:gd name="csX10" fmla="*/ 943988 w 1764179"/>
                  <a:gd name="csY10" fmla="*/ 1294582 h 2711395"/>
                  <a:gd name="csX11" fmla="*/ 957868 w 1764179"/>
                  <a:gd name="csY11" fmla="*/ 2421410 h 2711395"/>
                  <a:gd name="csX12" fmla="*/ 763571 w 1764179"/>
                  <a:gd name="csY12" fmla="*/ 2522716 h 2711395"/>
                  <a:gd name="csX13" fmla="*/ 716437 w 1764179"/>
                  <a:gd name="csY13" fmla="*/ 147161 h 2711395"/>
                  <a:gd name="csX14" fmla="*/ 509048 w 1764179"/>
                  <a:gd name="csY14" fmla="*/ 467673 h 2711395"/>
                  <a:gd name="csX15" fmla="*/ 311085 w 1764179"/>
                  <a:gd name="csY15" fmla="*/ 2221058 h 2711395"/>
                  <a:gd name="csX16" fmla="*/ 0 w 1764179"/>
                  <a:gd name="csY16" fmla="*/ 1419780 h 2711395"/>
                  <a:gd name="csX0" fmla="*/ 1435754 w 1453094"/>
                  <a:gd name="csY0" fmla="*/ 2334180 h 2711395"/>
                  <a:gd name="csX1" fmla="*/ 1451826 w 1453094"/>
                  <a:gd name="csY1" fmla="*/ 498932 h 2711395"/>
                  <a:gd name="csX2" fmla="*/ 1311308 w 1453094"/>
                  <a:gd name="csY2" fmla="*/ 335697 h 2711395"/>
                  <a:gd name="csX3" fmla="*/ 1178645 w 1453094"/>
                  <a:gd name="csY3" fmla="*/ 484824 h 2711395"/>
                  <a:gd name="csX4" fmla="*/ 1184602 w 1453094"/>
                  <a:gd name="csY4" fmla="*/ 2270778 h 2711395"/>
                  <a:gd name="csX5" fmla="*/ 1065720 w 1453094"/>
                  <a:gd name="csY5" fmla="*/ 2434012 h 2711395"/>
                  <a:gd name="csX6" fmla="*/ 914400 w 1453094"/>
                  <a:gd name="csY6" fmla="*/ 2280107 h 2711395"/>
                  <a:gd name="csX7" fmla="*/ 904973 w 1453094"/>
                  <a:gd name="csY7" fmla="*/ 232002 h 2711395"/>
                  <a:gd name="csX8" fmla="*/ 766254 w 1453094"/>
                  <a:gd name="csY8" fmla="*/ 91255 h 2711395"/>
                  <a:gd name="csX9" fmla="*/ 622169 w 1453094"/>
                  <a:gd name="csY9" fmla="*/ 231020 h 2711395"/>
                  <a:gd name="csX10" fmla="*/ 632903 w 1453094"/>
                  <a:gd name="csY10" fmla="*/ 1294582 h 2711395"/>
                  <a:gd name="csX11" fmla="*/ 646783 w 1453094"/>
                  <a:gd name="csY11" fmla="*/ 2421410 h 2711395"/>
                  <a:gd name="csX12" fmla="*/ 452486 w 1453094"/>
                  <a:gd name="csY12" fmla="*/ 2522716 h 2711395"/>
                  <a:gd name="csX13" fmla="*/ 405352 w 1453094"/>
                  <a:gd name="csY13" fmla="*/ 147161 h 2711395"/>
                  <a:gd name="csX14" fmla="*/ 197963 w 1453094"/>
                  <a:gd name="csY14" fmla="*/ 467673 h 2711395"/>
                  <a:gd name="csX15" fmla="*/ 0 w 1453094"/>
                  <a:gd name="csY15" fmla="*/ 2221058 h 2711395"/>
                  <a:gd name="csX0" fmla="*/ 1237791 w 1255131"/>
                  <a:gd name="csY0" fmla="*/ 2334180 h 2711395"/>
                  <a:gd name="csX1" fmla="*/ 1253863 w 1255131"/>
                  <a:gd name="csY1" fmla="*/ 498932 h 2711395"/>
                  <a:gd name="csX2" fmla="*/ 1113345 w 1255131"/>
                  <a:gd name="csY2" fmla="*/ 335697 h 2711395"/>
                  <a:gd name="csX3" fmla="*/ 980682 w 1255131"/>
                  <a:gd name="csY3" fmla="*/ 484824 h 2711395"/>
                  <a:gd name="csX4" fmla="*/ 986639 w 1255131"/>
                  <a:gd name="csY4" fmla="*/ 2270778 h 2711395"/>
                  <a:gd name="csX5" fmla="*/ 867757 w 1255131"/>
                  <a:gd name="csY5" fmla="*/ 2434012 h 2711395"/>
                  <a:gd name="csX6" fmla="*/ 716437 w 1255131"/>
                  <a:gd name="csY6" fmla="*/ 2280107 h 2711395"/>
                  <a:gd name="csX7" fmla="*/ 707010 w 1255131"/>
                  <a:gd name="csY7" fmla="*/ 232002 h 2711395"/>
                  <a:gd name="csX8" fmla="*/ 568291 w 1255131"/>
                  <a:gd name="csY8" fmla="*/ 91255 h 2711395"/>
                  <a:gd name="csX9" fmla="*/ 424206 w 1255131"/>
                  <a:gd name="csY9" fmla="*/ 231020 h 2711395"/>
                  <a:gd name="csX10" fmla="*/ 434940 w 1255131"/>
                  <a:gd name="csY10" fmla="*/ 1294582 h 2711395"/>
                  <a:gd name="csX11" fmla="*/ 448820 w 1255131"/>
                  <a:gd name="csY11" fmla="*/ 2421410 h 2711395"/>
                  <a:gd name="csX12" fmla="*/ 254523 w 1255131"/>
                  <a:gd name="csY12" fmla="*/ 2522716 h 2711395"/>
                  <a:gd name="csX13" fmla="*/ 207389 w 1255131"/>
                  <a:gd name="csY13" fmla="*/ 147161 h 2711395"/>
                  <a:gd name="csX14" fmla="*/ 0 w 1255131"/>
                  <a:gd name="csY14" fmla="*/ 467673 h 2711395"/>
                  <a:gd name="csX0" fmla="*/ 1030402 w 1047742"/>
                  <a:gd name="csY0" fmla="*/ 2242926 h 2620141"/>
                  <a:gd name="csX1" fmla="*/ 1046474 w 1047742"/>
                  <a:gd name="csY1" fmla="*/ 407678 h 2620141"/>
                  <a:gd name="csX2" fmla="*/ 905956 w 1047742"/>
                  <a:gd name="csY2" fmla="*/ 244443 h 2620141"/>
                  <a:gd name="csX3" fmla="*/ 773293 w 1047742"/>
                  <a:gd name="csY3" fmla="*/ 393570 h 2620141"/>
                  <a:gd name="csX4" fmla="*/ 779250 w 1047742"/>
                  <a:gd name="csY4" fmla="*/ 2179524 h 2620141"/>
                  <a:gd name="csX5" fmla="*/ 660368 w 1047742"/>
                  <a:gd name="csY5" fmla="*/ 2342758 h 2620141"/>
                  <a:gd name="csX6" fmla="*/ 509048 w 1047742"/>
                  <a:gd name="csY6" fmla="*/ 2188853 h 2620141"/>
                  <a:gd name="csX7" fmla="*/ 499621 w 1047742"/>
                  <a:gd name="csY7" fmla="*/ 140748 h 2620141"/>
                  <a:gd name="csX8" fmla="*/ 360902 w 1047742"/>
                  <a:gd name="csY8" fmla="*/ 1 h 2620141"/>
                  <a:gd name="csX9" fmla="*/ 216817 w 1047742"/>
                  <a:gd name="csY9" fmla="*/ 139766 h 2620141"/>
                  <a:gd name="csX10" fmla="*/ 227551 w 1047742"/>
                  <a:gd name="csY10" fmla="*/ 1203328 h 2620141"/>
                  <a:gd name="csX11" fmla="*/ 241431 w 1047742"/>
                  <a:gd name="csY11" fmla="*/ 2330156 h 2620141"/>
                  <a:gd name="csX12" fmla="*/ 47134 w 1047742"/>
                  <a:gd name="csY12" fmla="*/ 2431462 h 2620141"/>
                  <a:gd name="csX13" fmla="*/ 0 w 1047742"/>
                  <a:gd name="csY13" fmla="*/ 55907 h 2620141"/>
                  <a:gd name="csX0" fmla="*/ 983268 w 1000608"/>
                  <a:gd name="csY0" fmla="*/ 2242926 h 2620141"/>
                  <a:gd name="csX1" fmla="*/ 999340 w 1000608"/>
                  <a:gd name="csY1" fmla="*/ 407678 h 2620141"/>
                  <a:gd name="csX2" fmla="*/ 858822 w 1000608"/>
                  <a:gd name="csY2" fmla="*/ 244443 h 2620141"/>
                  <a:gd name="csX3" fmla="*/ 726159 w 1000608"/>
                  <a:gd name="csY3" fmla="*/ 393570 h 2620141"/>
                  <a:gd name="csX4" fmla="*/ 732116 w 1000608"/>
                  <a:gd name="csY4" fmla="*/ 2179524 h 2620141"/>
                  <a:gd name="csX5" fmla="*/ 613234 w 1000608"/>
                  <a:gd name="csY5" fmla="*/ 2342758 h 2620141"/>
                  <a:gd name="csX6" fmla="*/ 461914 w 1000608"/>
                  <a:gd name="csY6" fmla="*/ 2188853 h 2620141"/>
                  <a:gd name="csX7" fmla="*/ 452487 w 1000608"/>
                  <a:gd name="csY7" fmla="*/ 140748 h 2620141"/>
                  <a:gd name="csX8" fmla="*/ 313768 w 1000608"/>
                  <a:gd name="csY8" fmla="*/ 1 h 2620141"/>
                  <a:gd name="csX9" fmla="*/ 169683 w 1000608"/>
                  <a:gd name="csY9" fmla="*/ 139766 h 2620141"/>
                  <a:gd name="csX10" fmla="*/ 180417 w 1000608"/>
                  <a:gd name="csY10" fmla="*/ 1203328 h 2620141"/>
                  <a:gd name="csX11" fmla="*/ 194297 w 1000608"/>
                  <a:gd name="csY11" fmla="*/ 2330156 h 2620141"/>
                  <a:gd name="csX12" fmla="*/ 0 w 1000608"/>
                  <a:gd name="csY12" fmla="*/ 2431462 h 2620141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11" fmla="*/ 24752 w 831063"/>
                  <a:gd name="csY11" fmla="*/ 2330156 h 2342773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0" fmla="*/ 829795 w 829795"/>
                  <a:gd name="csY0" fmla="*/ 407678 h 2342773"/>
                  <a:gd name="csX1" fmla="*/ 689277 w 829795"/>
                  <a:gd name="csY1" fmla="*/ 244443 h 2342773"/>
                  <a:gd name="csX2" fmla="*/ 556614 w 829795"/>
                  <a:gd name="csY2" fmla="*/ 393570 h 2342773"/>
                  <a:gd name="csX3" fmla="*/ 562571 w 829795"/>
                  <a:gd name="csY3" fmla="*/ 2179524 h 2342773"/>
                  <a:gd name="csX4" fmla="*/ 443689 w 829795"/>
                  <a:gd name="csY4" fmla="*/ 2342758 h 2342773"/>
                  <a:gd name="csX5" fmla="*/ 292369 w 829795"/>
                  <a:gd name="csY5" fmla="*/ 2188853 h 2342773"/>
                  <a:gd name="csX6" fmla="*/ 282942 w 829795"/>
                  <a:gd name="csY6" fmla="*/ 140748 h 2342773"/>
                  <a:gd name="csX7" fmla="*/ 144223 w 829795"/>
                  <a:gd name="csY7" fmla="*/ 1 h 2342773"/>
                  <a:gd name="csX8" fmla="*/ 138 w 829795"/>
                  <a:gd name="csY8" fmla="*/ 139766 h 2342773"/>
                  <a:gd name="csX9" fmla="*/ 10872 w 829795"/>
                  <a:gd name="csY9" fmla="*/ 1203328 h 2342773"/>
                  <a:gd name="csX0" fmla="*/ 689277 w 689277"/>
                  <a:gd name="csY0" fmla="*/ 244443 h 2342773"/>
                  <a:gd name="csX1" fmla="*/ 556614 w 689277"/>
                  <a:gd name="csY1" fmla="*/ 393570 h 2342773"/>
                  <a:gd name="csX2" fmla="*/ 562571 w 689277"/>
                  <a:gd name="csY2" fmla="*/ 2179524 h 2342773"/>
                  <a:gd name="csX3" fmla="*/ 443689 w 689277"/>
                  <a:gd name="csY3" fmla="*/ 2342758 h 2342773"/>
                  <a:gd name="csX4" fmla="*/ 292369 w 689277"/>
                  <a:gd name="csY4" fmla="*/ 2188853 h 2342773"/>
                  <a:gd name="csX5" fmla="*/ 282942 w 689277"/>
                  <a:gd name="csY5" fmla="*/ 140748 h 2342773"/>
                  <a:gd name="csX6" fmla="*/ 144223 w 689277"/>
                  <a:gd name="csY6" fmla="*/ 1 h 2342773"/>
                  <a:gd name="csX7" fmla="*/ 138 w 689277"/>
                  <a:gd name="csY7" fmla="*/ 139766 h 2342773"/>
                  <a:gd name="csX8" fmla="*/ 10872 w 689277"/>
                  <a:gd name="csY8" fmla="*/ 1203328 h 2342773"/>
                  <a:gd name="csX0" fmla="*/ 556614 w 562755"/>
                  <a:gd name="csY0" fmla="*/ 393570 h 2342773"/>
                  <a:gd name="csX1" fmla="*/ 562571 w 562755"/>
                  <a:gd name="csY1" fmla="*/ 2179524 h 2342773"/>
                  <a:gd name="csX2" fmla="*/ 443689 w 562755"/>
                  <a:gd name="csY2" fmla="*/ 2342758 h 2342773"/>
                  <a:gd name="csX3" fmla="*/ 292369 w 562755"/>
                  <a:gd name="csY3" fmla="*/ 2188853 h 2342773"/>
                  <a:gd name="csX4" fmla="*/ 282942 w 562755"/>
                  <a:gd name="csY4" fmla="*/ 140748 h 2342773"/>
                  <a:gd name="csX5" fmla="*/ 144223 w 562755"/>
                  <a:gd name="csY5" fmla="*/ 1 h 2342773"/>
                  <a:gd name="csX6" fmla="*/ 138 w 562755"/>
                  <a:gd name="csY6" fmla="*/ 139766 h 2342773"/>
                  <a:gd name="csX7" fmla="*/ 10872 w 562755"/>
                  <a:gd name="csY7" fmla="*/ 1203328 h 2342773"/>
                  <a:gd name="csX0" fmla="*/ 562571 w 562571"/>
                  <a:gd name="csY0" fmla="*/ 2179524 h 2342773"/>
                  <a:gd name="csX1" fmla="*/ 443689 w 562571"/>
                  <a:gd name="csY1" fmla="*/ 2342758 h 2342773"/>
                  <a:gd name="csX2" fmla="*/ 292369 w 562571"/>
                  <a:gd name="csY2" fmla="*/ 2188853 h 2342773"/>
                  <a:gd name="csX3" fmla="*/ 282942 w 562571"/>
                  <a:gd name="csY3" fmla="*/ 140748 h 2342773"/>
                  <a:gd name="csX4" fmla="*/ 144223 w 562571"/>
                  <a:gd name="csY4" fmla="*/ 1 h 2342773"/>
                  <a:gd name="csX5" fmla="*/ 138 w 562571"/>
                  <a:gd name="csY5" fmla="*/ 139766 h 2342773"/>
                  <a:gd name="csX6" fmla="*/ 10872 w 562571"/>
                  <a:gd name="csY6" fmla="*/ 1203328 h 2342773"/>
                  <a:gd name="csX0" fmla="*/ 443689 w 443689"/>
                  <a:gd name="csY0" fmla="*/ 2342758 h 2342758"/>
                  <a:gd name="csX1" fmla="*/ 292369 w 443689"/>
                  <a:gd name="csY1" fmla="*/ 2188853 h 2342758"/>
                  <a:gd name="csX2" fmla="*/ 282942 w 443689"/>
                  <a:gd name="csY2" fmla="*/ 140748 h 2342758"/>
                  <a:gd name="csX3" fmla="*/ 144223 w 443689"/>
                  <a:gd name="csY3" fmla="*/ 1 h 2342758"/>
                  <a:gd name="csX4" fmla="*/ 138 w 443689"/>
                  <a:gd name="csY4" fmla="*/ 139766 h 2342758"/>
                  <a:gd name="csX5" fmla="*/ 10872 w 443689"/>
                  <a:gd name="csY5" fmla="*/ 1203328 h 2342758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10872 w 292369"/>
                  <a:gd name="csY4" fmla="*/ 1203328 h 2188853"/>
                  <a:gd name="csX0" fmla="*/ 303830 w 303830"/>
                  <a:gd name="csY0" fmla="*/ 2188853 h 2188853"/>
                  <a:gd name="csX1" fmla="*/ 294403 w 303830"/>
                  <a:gd name="csY1" fmla="*/ 140748 h 2188853"/>
                  <a:gd name="csX2" fmla="*/ 155684 w 303830"/>
                  <a:gd name="csY2" fmla="*/ 1 h 2188853"/>
                  <a:gd name="csX3" fmla="*/ 11599 w 303830"/>
                  <a:gd name="csY3" fmla="*/ 139766 h 2188853"/>
                  <a:gd name="csX4" fmla="*/ 10160 w 303830"/>
                  <a:gd name="csY4" fmla="*/ 1077026 h 2188853"/>
                  <a:gd name="csX5" fmla="*/ 22333 w 303830"/>
                  <a:gd name="csY5" fmla="*/ 1203328 h 2188853"/>
                  <a:gd name="csX0" fmla="*/ 303830 w 303830"/>
                  <a:gd name="csY0" fmla="*/ 2188853 h 2188853"/>
                  <a:gd name="csX1" fmla="*/ 294403 w 303830"/>
                  <a:gd name="csY1" fmla="*/ 140748 h 2188853"/>
                  <a:gd name="csX2" fmla="*/ 155684 w 303830"/>
                  <a:gd name="csY2" fmla="*/ 1 h 2188853"/>
                  <a:gd name="csX3" fmla="*/ 11599 w 303830"/>
                  <a:gd name="csY3" fmla="*/ 139766 h 2188853"/>
                  <a:gd name="csX4" fmla="*/ 10160 w 303830"/>
                  <a:gd name="csY4" fmla="*/ 1077026 h 2188853"/>
                  <a:gd name="csX0" fmla="*/ 294544 w 294544"/>
                  <a:gd name="csY0" fmla="*/ 2188853 h 2188853"/>
                  <a:gd name="csX1" fmla="*/ 285117 w 294544"/>
                  <a:gd name="csY1" fmla="*/ 140748 h 2188853"/>
                  <a:gd name="csX2" fmla="*/ 146398 w 294544"/>
                  <a:gd name="csY2" fmla="*/ 1 h 2188853"/>
                  <a:gd name="csX3" fmla="*/ 2313 w 294544"/>
                  <a:gd name="csY3" fmla="*/ 139766 h 2188853"/>
                  <a:gd name="csX4" fmla="*/ 874 w 294544"/>
                  <a:gd name="csY4" fmla="*/ 1077026 h 2188853"/>
                  <a:gd name="csX0" fmla="*/ 289563 w 295871"/>
                  <a:gd name="csY0" fmla="*/ 2015051 h 2015050"/>
                  <a:gd name="csX1" fmla="*/ 285117 w 295871"/>
                  <a:gd name="csY1" fmla="*/ 193468 h 2015050"/>
                  <a:gd name="csX2" fmla="*/ 146398 w 295871"/>
                  <a:gd name="csY2" fmla="*/ 52721 h 2015050"/>
                  <a:gd name="csX3" fmla="*/ 2313 w 295871"/>
                  <a:gd name="csY3" fmla="*/ 192486 h 2015050"/>
                  <a:gd name="csX4" fmla="*/ 874 w 295871"/>
                  <a:gd name="csY4" fmla="*/ 1129746 h 2015050"/>
                  <a:gd name="csX0" fmla="*/ 282093 w 293616"/>
                  <a:gd name="csY0" fmla="*/ 1966753 h 1966753"/>
                  <a:gd name="csX1" fmla="*/ 285117 w 293616"/>
                  <a:gd name="csY1" fmla="*/ 190475 h 1966753"/>
                  <a:gd name="csX2" fmla="*/ 146398 w 293616"/>
                  <a:gd name="csY2" fmla="*/ 49728 h 1966753"/>
                  <a:gd name="csX3" fmla="*/ 2313 w 293616"/>
                  <a:gd name="csY3" fmla="*/ 189493 h 1966753"/>
                  <a:gd name="csX4" fmla="*/ 874 w 293616"/>
                  <a:gd name="csY4" fmla="*/ 1126753 h 1966753"/>
                  <a:gd name="csX0" fmla="*/ 282093 w 295038"/>
                  <a:gd name="csY0" fmla="*/ 1966753 h 1966753"/>
                  <a:gd name="csX1" fmla="*/ 285117 w 295038"/>
                  <a:gd name="csY1" fmla="*/ 190475 h 1966753"/>
                  <a:gd name="csX2" fmla="*/ 146398 w 295038"/>
                  <a:gd name="csY2" fmla="*/ 49728 h 1966753"/>
                  <a:gd name="csX3" fmla="*/ 2313 w 295038"/>
                  <a:gd name="csY3" fmla="*/ 189493 h 1966753"/>
                  <a:gd name="csX4" fmla="*/ 874 w 295038"/>
                  <a:gd name="csY4" fmla="*/ 1126753 h 1966753"/>
                  <a:gd name="csX0" fmla="*/ 284583 w 295881"/>
                  <a:gd name="csY0" fmla="*/ 1961672 h 1961671"/>
                  <a:gd name="csX1" fmla="*/ 285117 w 295881"/>
                  <a:gd name="csY1" fmla="*/ 190162 h 1961671"/>
                  <a:gd name="csX2" fmla="*/ 146398 w 295881"/>
                  <a:gd name="csY2" fmla="*/ 49415 h 1961671"/>
                  <a:gd name="csX3" fmla="*/ 2313 w 295881"/>
                  <a:gd name="csY3" fmla="*/ 189180 h 1961671"/>
                  <a:gd name="csX4" fmla="*/ 874 w 295881"/>
                  <a:gd name="csY4" fmla="*/ 1126440 h 1961671"/>
                  <a:gd name="csX0" fmla="*/ 284583 w 286216"/>
                  <a:gd name="csY0" fmla="*/ 1912258 h 1912258"/>
                  <a:gd name="csX1" fmla="*/ 285117 w 286216"/>
                  <a:gd name="csY1" fmla="*/ 140748 h 1912258"/>
                  <a:gd name="csX2" fmla="*/ 146398 w 286216"/>
                  <a:gd name="csY2" fmla="*/ 1 h 1912258"/>
                  <a:gd name="csX3" fmla="*/ 2313 w 286216"/>
                  <a:gd name="csY3" fmla="*/ 139766 h 1912258"/>
                  <a:gd name="csX4" fmla="*/ 874 w 286216"/>
                  <a:gd name="csY4" fmla="*/ 1077026 h 19122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86216" h="1912258">
                    <a:moveTo>
                      <a:pt x="284583" y="1912258"/>
                    </a:moveTo>
                    <a:cubicBezTo>
                      <a:pt x="287505" y="1692814"/>
                      <a:pt x="285737" y="156632"/>
                      <a:pt x="285117" y="140748"/>
                    </a:cubicBezTo>
                    <a:cubicBezTo>
                      <a:pt x="284497" y="124864"/>
                      <a:pt x="248132" y="342"/>
                      <a:pt x="146398" y="1"/>
                    </a:cubicBezTo>
                    <a:cubicBezTo>
                      <a:pt x="45384" y="-338"/>
                      <a:pt x="5568" y="91186"/>
                      <a:pt x="2313" y="139766"/>
                    </a:cubicBezTo>
                    <a:cubicBezTo>
                      <a:pt x="284" y="170045"/>
                      <a:pt x="-915" y="899766"/>
                      <a:pt x="874" y="1077026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Figura a mano libera: forma 20">
                <a:extLst>
                  <a:ext uri="{FF2B5EF4-FFF2-40B4-BE49-F238E27FC236}">
                    <a16:creationId xmlns:a16="http://schemas.microsoft.com/office/drawing/2014/main" id="{16A8B507-930C-5D3F-76BA-8C71FFC23881}"/>
                  </a:ext>
                </a:extLst>
              </p:cNvPr>
              <p:cNvSpPr/>
              <p:nvPr/>
            </p:nvSpPr>
            <p:spPr>
              <a:xfrm>
                <a:off x="5308469" y="3405341"/>
                <a:ext cx="290426" cy="1201619"/>
              </a:xfrm>
              <a:custGeom>
                <a:avLst/>
                <a:gdLst>
                  <a:gd name="csX0" fmla="*/ 1982709 w 1992839"/>
                  <a:gd name="csY0" fmla="*/ 2325387 h 2784588"/>
                  <a:gd name="csX1" fmla="*/ 1963856 w 1992839"/>
                  <a:gd name="csY1" fmla="*/ 506014 h 2784588"/>
                  <a:gd name="csX2" fmla="*/ 1737613 w 1992839"/>
                  <a:gd name="csY2" fmla="*/ 326904 h 2784588"/>
                  <a:gd name="csX3" fmla="*/ 1671625 w 1992839"/>
                  <a:gd name="csY3" fmla="*/ 336331 h 2784588"/>
                  <a:gd name="csX4" fmla="*/ 1709332 w 1992839"/>
                  <a:gd name="csY4" fmla="*/ 2315960 h 2784588"/>
                  <a:gd name="csX5" fmla="*/ 1539650 w 1992839"/>
                  <a:gd name="csY5" fmla="*/ 2495069 h 2784588"/>
                  <a:gd name="csX6" fmla="*/ 1435955 w 1992839"/>
                  <a:gd name="csY6" fmla="*/ 2334814 h 2784588"/>
                  <a:gd name="csX7" fmla="*/ 1426528 w 1992839"/>
                  <a:gd name="csY7" fmla="*/ 223209 h 2784588"/>
                  <a:gd name="csX8" fmla="*/ 1143724 w 1992839"/>
                  <a:gd name="csY8" fmla="*/ 317477 h 2784588"/>
                  <a:gd name="csX9" fmla="*/ 1219138 w 1992839"/>
                  <a:gd name="csY9" fmla="*/ 2485642 h 2784588"/>
                  <a:gd name="csX10" fmla="*/ 974041 w 1992839"/>
                  <a:gd name="csY10" fmla="*/ 2513923 h 2784588"/>
                  <a:gd name="csX11" fmla="*/ 926907 w 1992839"/>
                  <a:gd name="csY11" fmla="*/ 138368 h 2784588"/>
                  <a:gd name="csX12" fmla="*/ 719518 w 1992839"/>
                  <a:gd name="csY12" fmla="*/ 458880 h 2784588"/>
                  <a:gd name="csX13" fmla="*/ 757225 w 1992839"/>
                  <a:gd name="csY13" fmla="*/ 1109329 h 2784588"/>
                  <a:gd name="csX14" fmla="*/ 804359 w 1992839"/>
                  <a:gd name="csY14" fmla="*/ 2400801 h 2784588"/>
                  <a:gd name="csX15" fmla="*/ 615823 w 1992839"/>
                  <a:gd name="csY15" fmla="*/ 2438508 h 2784588"/>
                  <a:gd name="csX16" fmla="*/ 521555 w 1992839"/>
                  <a:gd name="csY16" fmla="*/ 2212265 h 2784588"/>
                  <a:gd name="csX17" fmla="*/ 493274 w 1992839"/>
                  <a:gd name="csY17" fmla="*/ 440026 h 2784588"/>
                  <a:gd name="csX18" fmla="*/ 464994 w 1992839"/>
                  <a:gd name="csY18" fmla="*/ 317477 h 2784588"/>
                  <a:gd name="csX19" fmla="*/ 323592 w 1992839"/>
                  <a:gd name="csY19" fmla="*/ 383465 h 2784588"/>
                  <a:gd name="csX20" fmla="*/ 238751 w 1992839"/>
                  <a:gd name="csY20" fmla="*/ 628562 h 2784588"/>
                  <a:gd name="csX21" fmla="*/ 210470 w 1992839"/>
                  <a:gd name="csY21" fmla="*/ 1410987 h 2784588"/>
                  <a:gd name="csX22" fmla="*/ 248178 w 1992839"/>
                  <a:gd name="csY22" fmla="*/ 1891754 h 2784588"/>
                  <a:gd name="csX23" fmla="*/ 248178 w 1992839"/>
                  <a:gd name="csY23" fmla="*/ 2042583 h 2784588"/>
                  <a:gd name="csX24" fmla="*/ 59641 w 1992839"/>
                  <a:gd name="csY24" fmla="*/ 1967168 h 2784588"/>
                  <a:gd name="csX25" fmla="*/ 3081 w 1992839"/>
                  <a:gd name="csY25" fmla="*/ 1797486 h 2784588"/>
                  <a:gd name="csX26" fmla="*/ 12507 w 1992839"/>
                  <a:gd name="csY26" fmla="*/ 138368 h 2784588"/>
                  <a:gd name="csX0" fmla="*/ 1957309 w 1980887"/>
                  <a:gd name="csY0" fmla="*/ 2325387 h 2784588"/>
                  <a:gd name="csX1" fmla="*/ 1963856 w 1980887"/>
                  <a:gd name="csY1" fmla="*/ 506014 h 2784588"/>
                  <a:gd name="csX2" fmla="*/ 1737613 w 1980887"/>
                  <a:gd name="csY2" fmla="*/ 326904 h 2784588"/>
                  <a:gd name="csX3" fmla="*/ 1671625 w 1980887"/>
                  <a:gd name="csY3" fmla="*/ 336331 h 2784588"/>
                  <a:gd name="csX4" fmla="*/ 1709332 w 1980887"/>
                  <a:gd name="csY4" fmla="*/ 2315960 h 2784588"/>
                  <a:gd name="csX5" fmla="*/ 1539650 w 1980887"/>
                  <a:gd name="csY5" fmla="*/ 2495069 h 2784588"/>
                  <a:gd name="csX6" fmla="*/ 1435955 w 1980887"/>
                  <a:gd name="csY6" fmla="*/ 2334814 h 2784588"/>
                  <a:gd name="csX7" fmla="*/ 1426528 w 1980887"/>
                  <a:gd name="csY7" fmla="*/ 223209 h 2784588"/>
                  <a:gd name="csX8" fmla="*/ 1143724 w 1980887"/>
                  <a:gd name="csY8" fmla="*/ 317477 h 2784588"/>
                  <a:gd name="csX9" fmla="*/ 1219138 w 1980887"/>
                  <a:gd name="csY9" fmla="*/ 2485642 h 2784588"/>
                  <a:gd name="csX10" fmla="*/ 974041 w 1980887"/>
                  <a:gd name="csY10" fmla="*/ 2513923 h 2784588"/>
                  <a:gd name="csX11" fmla="*/ 926907 w 1980887"/>
                  <a:gd name="csY11" fmla="*/ 138368 h 2784588"/>
                  <a:gd name="csX12" fmla="*/ 719518 w 1980887"/>
                  <a:gd name="csY12" fmla="*/ 458880 h 2784588"/>
                  <a:gd name="csX13" fmla="*/ 757225 w 1980887"/>
                  <a:gd name="csY13" fmla="*/ 1109329 h 2784588"/>
                  <a:gd name="csX14" fmla="*/ 804359 w 1980887"/>
                  <a:gd name="csY14" fmla="*/ 2400801 h 2784588"/>
                  <a:gd name="csX15" fmla="*/ 615823 w 1980887"/>
                  <a:gd name="csY15" fmla="*/ 2438508 h 2784588"/>
                  <a:gd name="csX16" fmla="*/ 521555 w 1980887"/>
                  <a:gd name="csY16" fmla="*/ 2212265 h 2784588"/>
                  <a:gd name="csX17" fmla="*/ 493274 w 1980887"/>
                  <a:gd name="csY17" fmla="*/ 440026 h 2784588"/>
                  <a:gd name="csX18" fmla="*/ 464994 w 1980887"/>
                  <a:gd name="csY18" fmla="*/ 317477 h 2784588"/>
                  <a:gd name="csX19" fmla="*/ 323592 w 1980887"/>
                  <a:gd name="csY19" fmla="*/ 383465 h 2784588"/>
                  <a:gd name="csX20" fmla="*/ 238751 w 1980887"/>
                  <a:gd name="csY20" fmla="*/ 628562 h 2784588"/>
                  <a:gd name="csX21" fmla="*/ 210470 w 1980887"/>
                  <a:gd name="csY21" fmla="*/ 1410987 h 2784588"/>
                  <a:gd name="csX22" fmla="*/ 248178 w 1980887"/>
                  <a:gd name="csY22" fmla="*/ 1891754 h 2784588"/>
                  <a:gd name="csX23" fmla="*/ 248178 w 1980887"/>
                  <a:gd name="csY23" fmla="*/ 2042583 h 2784588"/>
                  <a:gd name="csX24" fmla="*/ 59641 w 1980887"/>
                  <a:gd name="csY24" fmla="*/ 1967168 h 2784588"/>
                  <a:gd name="csX25" fmla="*/ 3081 w 1980887"/>
                  <a:gd name="csY25" fmla="*/ 1797486 h 2784588"/>
                  <a:gd name="csX26" fmla="*/ 12507 w 1980887"/>
                  <a:gd name="csY26" fmla="*/ 138368 h 2784588"/>
                  <a:gd name="csX0" fmla="*/ 1957309 w 1983236"/>
                  <a:gd name="csY0" fmla="*/ 2325387 h 2784588"/>
                  <a:gd name="csX1" fmla="*/ 1967031 w 1983236"/>
                  <a:gd name="csY1" fmla="*/ 553639 h 2784588"/>
                  <a:gd name="csX2" fmla="*/ 1737613 w 1983236"/>
                  <a:gd name="csY2" fmla="*/ 326904 h 2784588"/>
                  <a:gd name="csX3" fmla="*/ 1671625 w 1983236"/>
                  <a:gd name="csY3" fmla="*/ 336331 h 2784588"/>
                  <a:gd name="csX4" fmla="*/ 1709332 w 1983236"/>
                  <a:gd name="csY4" fmla="*/ 2315960 h 2784588"/>
                  <a:gd name="csX5" fmla="*/ 1539650 w 1983236"/>
                  <a:gd name="csY5" fmla="*/ 2495069 h 2784588"/>
                  <a:gd name="csX6" fmla="*/ 1435955 w 1983236"/>
                  <a:gd name="csY6" fmla="*/ 2334814 h 2784588"/>
                  <a:gd name="csX7" fmla="*/ 1426528 w 1983236"/>
                  <a:gd name="csY7" fmla="*/ 223209 h 2784588"/>
                  <a:gd name="csX8" fmla="*/ 1143724 w 1983236"/>
                  <a:gd name="csY8" fmla="*/ 317477 h 2784588"/>
                  <a:gd name="csX9" fmla="*/ 1219138 w 1983236"/>
                  <a:gd name="csY9" fmla="*/ 2485642 h 2784588"/>
                  <a:gd name="csX10" fmla="*/ 974041 w 1983236"/>
                  <a:gd name="csY10" fmla="*/ 2513923 h 2784588"/>
                  <a:gd name="csX11" fmla="*/ 926907 w 1983236"/>
                  <a:gd name="csY11" fmla="*/ 138368 h 2784588"/>
                  <a:gd name="csX12" fmla="*/ 719518 w 1983236"/>
                  <a:gd name="csY12" fmla="*/ 458880 h 2784588"/>
                  <a:gd name="csX13" fmla="*/ 757225 w 1983236"/>
                  <a:gd name="csY13" fmla="*/ 1109329 h 2784588"/>
                  <a:gd name="csX14" fmla="*/ 804359 w 1983236"/>
                  <a:gd name="csY14" fmla="*/ 2400801 h 2784588"/>
                  <a:gd name="csX15" fmla="*/ 615823 w 1983236"/>
                  <a:gd name="csY15" fmla="*/ 2438508 h 2784588"/>
                  <a:gd name="csX16" fmla="*/ 521555 w 1983236"/>
                  <a:gd name="csY16" fmla="*/ 2212265 h 2784588"/>
                  <a:gd name="csX17" fmla="*/ 493274 w 1983236"/>
                  <a:gd name="csY17" fmla="*/ 440026 h 2784588"/>
                  <a:gd name="csX18" fmla="*/ 464994 w 1983236"/>
                  <a:gd name="csY18" fmla="*/ 317477 h 2784588"/>
                  <a:gd name="csX19" fmla="*/ 323592 w 1983236"/>
                  <a:gd name="csY19" fmla="*/ 383465 h 2784588"/>
                  <a:gd name="csX20" fmla="*/ 238751 w 1983236"/>
                  <a:gd name="csY20" fmla="*/ 628562 h 2784588"/>
                  <a:gd name="csX21" fmla="*/ 210470 w 1983236"/>
                  <a:gd name="csY21" fmla="*/ 1410987 h 2784588"/>
                  <a:gd name="csX22" fmla="*/ 248178 w 1983236"/>
                  <a:gd name="csY22" fmla="*/ 1891754 h 2784588"/>
                  <a:gd name="csX23" fmla="*/ 248178 w 1983236"/>
                  <a:gd name="csY23" fmla="*/ 2042583 h 2784588"/>
                  <a:gd name="csX24" fmla="*/ 59641 w 1983236"/>
                  <a:gd name="csY24" fmla="*/ 1967168 h 2784588"/>
                  <a:gd name="csX25" fmla="*/ 3081 w 1983236"/>
                  <a:gd name="csY25" fmla="*/ 1797486 h 2784588"/>
                  <a:gd name="csX26" fmla="*/ 12507 w 1983236"/>
                  <a:gd name="csY26" fmla="*/ 138368 h 2784588"/>
                  <a:gd name="csX0" fmla="*/ 1957309 w 1967268"/>
                  <a:gd name="csY0" fmla="*/ 2325387 h 2784588"/>
                  <a:gd name="csX1" fmla="*/ 1967031 w 1967268"/>
                  <a:gd name="csY1" fmla="*/ 553639 h 2784588"/>
                  <a:gd name="csX2" fmla="*/ 1737613 w 1967268"/>
                  <a:gd name="csY2" fmla="*/ 326904 h 2784588"/>
                  <a:gd name="csX3" fmla="*/ 1671625 w 1967268"/>
                  <a:gd name="csY3" fmla="*/ 336331 h 2784588"/>
                  <a:gd name="csX4" fmla="*/ 1709332 w 1967268"/>
                  <a:gd name="csY4" fmla="*/ 2315960 h 2784588"/>
                  <a:gd name="csX5" fmla="*/ 1539650 w 1967268"/>
                  <a:gd name="csY5" fmla="*/ 2495069 h 2784588"/>
                  <a:gd name="csX6" fmla="*/ 1435955 w 1967268"/>
                  <a:gd name="csY6" fmla="*/ 2334814 h 2784588"/>
                  <a:gd name="csX7" fmla="*/ 1426528 w 1967268"/>
                  <a:gd name="csY7" fmla="*/ 223209 h 2784588"/>
                  <a:gd name="csX8" fmla="*/ 1143724 w 1967268"/>
                  <a:gd name="csY8" fmla="*/ 317477 h 2784588"/>
                  <a:gd name="csX9" fmla="*/ 1219138 w 1967268"/>
                  <a:gd name="csY9" fmla="*/ 2485642 h 2784588"/>
                  <a:gd name="csX10" fmla="*/ 974041 w 1967268"/>
                  <a:gd name="csY10" fmla="*/ 2513923 h 2784588"/>
                  <a:gd name="csX11" fmla="*/ 926907 w 1967268"/>
                  <a:gd name="csY11" fmla="*/ 138368 h 2784588"/>
                  <a:gd name="csX12" fmla="*/ 719518 w 1967268"/>
                  <a:gd name="csY12" fmla="*/ 458880 h 2784588"/>
                  <a:gd name="csX13" fmla="*/ 757225 w 1967268"/>
                  <a:gd name="csY13" fmla="*/ 1109329 h 2784588"/>
                  <a:gd name="csX14" fmla="*/ 804359 w 1967268"/>
                  <a:gd name="csY14" fmla="*/ 2400801 h 2784588"/>
                  <a:gd name="csX15" fmla="*/ 615823 w 1967268"/>
                  <a:gd name="csY15" fmla="*/ 2438508 h 2784588"/>
                  <a:gd name="csX16" fmla="*/ 521555 w 1967268"/>
                  <a:gd name="csY16" fmla="*/ 2212265 h 2784588"/>
                  <a:gd name="csX17" fmla="*/ 493274 w 1967268"/>
                  <a:gd name="csY17" fmla="*/ 440026 h 2784588"/>
                  <a:gd name="csX18" fmla="*/ 464994 w 1967268"/>
                  <a:gd name="csY18" fmla="*/ 317477 h 2784588"/>
                  <a:gd name="csX19" fmla="*/ 323592 w 1967268"/>
                  <a:gd name="csY19" fmla="*/ 383465 h 2784588"/>
                  <a:gd name="csX20" fmla="*/ 238751 w 1967268"/>
                  <a:gd name="csY20" fmla="*/ 628562 h 2784588"/>
                  <a:gd name="csX21" fmla="*/ 210470 w 1967268"/>
                  <a:gd name="csY21" fmla="*/ 1410987 h 2784588"/>
                  <a:gd name="csX22" fmla="*/ 248178 w 1967268"/>
                  <a:gd name="csY22" fmla="*/ 1891754 h 2784588"/>
                  <a:gd name="csX23" fmla="*/ 248178 w 1967268"/>
                  <a:gd name="csY23" fmla="*/ 2042583 h 2784588"/>
                  <a:gd name="csX24" fmla="*/ 59641 w 1967268"/>
                  <a:gd name="csY24" fmla="*/ 1967168 h 2784588"/>
                  <a:gd name="csX25" fmla="*/ 3081 w 1967268"/>
                  <a:gd name="csY25" fmla="*/ 1797486 h 2784588"/>
                  <a:gd name="csX26" fmla="*/ 12507 w 1967268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9332 w 1967262"/>
                  <a:gd name="csY4" fmla="*/ 2315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12507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69855"/>
                  <a:gd name="csY0" fmla="*/ 2325387 h 2784588"/>
                  <a:gd name="csX1" fmla="*/ 1967031 w 1969855"/>
                  <a:gd name="csY1" fmla="*/ 553639 h 2784588"/>
                  <a:gd name="csX2" fmla="*/ 1823338 w 1969855"/>
                  <a:gd name="csY2" fmla="*/ 326904 h 2784588"/>
                  <a:gd name="csX3" fmla="*/ 1703375 w 1969855"/>
                  <a:gd name="csY3" fmla="*/ 530006 h 2784588"/>
                  <a:gd name="csX4" fmla="*/ 1702982 w 1969855"/>
                  <a:gd name="csY4" fmla="*/ 2188960 h 2784588"/>
                  <a:gd name="csX5" fmla="*/ 1539650 w 1969855"/>
                  <a:gd name="csY5" fmla="*/ 2495069 h 2784588"/>
                  <a:gd name="csX6" fmla="*/ 1435955 w 1969855"/>
                  <a:gd name="csY6" fmla="*/ 2334814 h 2784588"/>
                  <a:gd name="csX7" fmla="*/ 1426528 w 1969855"/>
                  <a:gd name="csY7" fmla="*/ 223209 h 2784588"/>
                  <a:gd name="csX8" fmla="*/ 1143724 w 1969855"/>
                  <a:gd name="csY8" fmla="*/ 317477 h 2784588"/>
                  <a:gd name="csX9" fmla="*/ 1219138 w 1969855"/>
                  <a:gd name="csY9" fmla="*/ 2485642 h 2784588"/>
                  <a:gd name="csX10" fmla="*/ 974041 w 1969855"/>
                  <a:gd name="csY10" fmla="*/ 2513923 h 2784588"/>
                  <a:gd name="csX11" fmla="*/ 926907 w 1969855"/>
                  <a:gd name="csY11" fmla="*/ 138368 h 2784588"/>
                  <a:gd name="csX12" fmla="*/ 719518 w 1969855"/>
                  <a:gd name="csY12" fmla="*/ 458880 h 2784588"/>
                  <a:gd name="csX13" fmla="*/ 757225 w 1969855"/>
                  <a:gd name="csY13" fmla="*/ 1109329 h 2784588"/>
                  <a:gd name="csX14" fmla="*/ 804359 w 1969855"/>
                  <a:gd name="csY14" fmla="*/ 2400801 h 2784588"/>
                  <a:gd name="csX15" fmla="*/ 615823 w 1969855"/>
                  <a:gd name="csY15" fmla="*/ 2438508 h 2784588"/>
                  <a:gd name="csX16" fmla="*/ 521555 w 1969855"/>
                  <a:gd name="csY16" fmla="*/ 2212265 h 2784588"/>
                  <a:gd name="csX17" fmla="*/ 493274 w 1969855"/>
                  <a:gd name="csY17" fmla="*/ 440026 h 2784588"/>
                  <a:gd name="csX18" fmla="*/ 464994 w 1969855"/>
                  <a:gd name="csY18" fmla="*/ 317477 h 2784588"/>
                  <a:gd name="csX19" fmla="*/ 323592 w 1969855"/>
                  <a:gd name="csY19" fmla="*/ 383465 h 2784588"/>
                  <a:gd name="csX20" fmla="*/ 238751 w 1969855"/>
                  <a:gd name="csY20" fmla="*/ 628562 h 2784588"/>
                  <a:gd name="csX21" fmla="*/ 210470 w 1969855"/>
                  <a:gd name="csY21" fmla="*/ 1410987 h 2784588"/>
                  <a:gd name="csX22" fmla="*/ 248178 w 1969855"/>
                  <a:gd name="csY22" fmla="*/ 1891754 h 2784588"/>
                  <a:gd name="csX23" fmla="*/ 248178 w 1969855"/>
                  <a:gd name="csY23" fmla="*/ 2042583 h 2784588"/>
                  <a:gd name="csX24" fmla="*/ 59641 w 1969855"/>
                  <a:gd name="csY24" fmla="*/ 1967168 h 2784588"/>
                  <a:gd name="csX25" fmla="*/ 3081 w 1969855"/>
                  <a:gd name="csY25" fmla="*/ 1797486 h 2784588"/>
                  <a:gd name="csX26" fmla="*/ 12507 w 1969855"/>
                  <a:gd name="csY26" fmla="*/ 138368 h 2784588"/>
                  <a:gd name="csX0" fmla="*/ 1957309 w 1967115"/>
                  <a:gd name="csY0" fmla="*/ 2325387 h 2784588"/>
                  <a:gd name="csX1" fmla="*/ 1967031 w 1967115"/>
                  <a:gd name="csY1" fmla="*/ 553639 h 2784588"/>
                  <a:gd name="csX2" fmla="*/ 1823338 w 1967115"/>
                  <a:gd name="csY2" fmla="*/ 326904 h 2784588"/>
                  <a:gd name="csX3" fmla="*/ 1703375 w 1967115"/>
                  <a:gd name="csY3" fmla="*/ 530006 h 2784588"/>
                  <a:gd name="csX4" fmla="*/ 1702982 w 1967115"/>
                  <a:gd name="csY4" fmla="*/ 2188960 h 2784588"/>
                  <a:gd name="csX5" fmla="*/ 1539650 w 1967115"/>
                  <a:gd name="csY5" fmla="*/ 2495069 h 2784588"/>
                  <a:gd name="csX6" fmla="*/ 1435955 w 1967115"/>
                  <a:gd name="csY6" fmla="*/ 2334814 h 2784588"/>
                  <a:gd name="csX7" fmla="*/ 1426528 w 1967115"/>
                  <a:gd name="csY7" fmla="*/ 223209 h 2784588"/>
                  <a:gd name="csX8" fmla="*/ 1143724 w 1967115"/>
                  <a:gd name="csY8" fmla="*/ 317477 h 2784588"/>
                  <a:gd name="csX9" fmla="*/ 1219138 w 1967115"/>
                  <a:gd name="csY9" fmla="*/ 2485642 h 2784588"/>
                  <a:gd name="csX10" fmla="*/ 974041 w 1967115"/>
                  <a:gd name="csY10" fmla="*/ 2513923 h 2784588"/>
                  <a:gd name="csX11" fmla="*/ 926907 w 1967115"/>
                  <a:gd name="csY11" fmla="*/ 138368 h 2784588"/>
                  <a:gd name="csX12" fmla="*/ 719518 w 1967115"/>
                  <a:gd name="csY12" fmla="*/ 458880 h 2784588"/>
                  <a:gd name="csX13" fmla="*/ 757225 w 1967115"/>
                  <a:gd name="csY13" fmla="*/ 1109329 h 2784588"/>
                  <a:gd name="csX14" fmla="*/ 804359 w 1967115"/>
                  <a:gd name="csY14" fmla="*/ 2400801 h 2784588"/>
                  <a:gd name="csX15" fmla="*/ 615823 w 1967115"/>
                  <a:gd name="csY15" fmla="*/ 2438508 h 2784588"/>
                  <a:gd name="csX16" fmla="*/ 521555 w 1967115"/>
                  <a:gd name="csY16" fmla="*/ 2212265 h 2784588"/>
                  <a:gd name="csX17" fmla="*/ 493274 w 1967115"/>
                  <a:gd name="csY17" fmla="*/ 440026 h 2784588"/>
                  <a:gd name="csX18" fmla="*/ 464994 w 1967115"/>
                  <a:gd name="csY18" fmla="*/ 317477 h 2784588"/>
                  <a:gd name="csX19" fmla="*/ 323592 w 1967115"/>
                  <a:gd name="csY19" fmla="*/ 383465 h 2784588"/>
                  <a:gd name="csX20" fmla="*/ 238751 w 1967115"/>
                  <a:gd name="csY20" fmla="*/ 628562 h 2784588"/>
                  <a:gd name="csX21" fmla="*/ 210470 w 1967115"/>
                  <a:gd name="csY21" fmla="*/ 1410987 h 2784588"/>
                  <a:gd name="csX22" fmla="*/ 248178 w 1967115"/>
                  <a:gd name="csY22" fmla="*/ 1891754 h 2784588"/>
                  <a:gd name="csX23" fmla="*/ 248178 w 1967115"/>
                  <a:gd name="csY23" fmla="*/ 2042583 h 2784588"/>
                  <a:gd name="csX24" fmla="*/ 59641 w 1967115"/>
                  <a:gd name="csY24" fmla="*/ 1967168 h 2784588"/>
                  <a:gd name="csX25" fmla="*/ 3081 w 1967115"/>
                  <a:gd name="csY25" fmla="*/ 1797486 h 2784588"/>
                  <a:gd name="csX26" fmla="*/ 12507 w 1967115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3375 w 1973382"/>
                  <a:gd name="csY3" fmla="*/ 530006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73639"/>
                  <a:gd name="csY0" fmla="*/ 2325387 h 2784588"/>
                  <a:gd name="csX1" fmla="*/ 1973381 w 1973639"/>
                  <a:gd name="csY1" fmla="*/ 490139 h 2784588"/>
                  <a:gd name="csX2" fmla="*/ 1832863 w 1973639"/>
                  <a:gd name="csY2" fmla="*/ 326904 h 2784588"/>
                  <a:gd name="csX3" fmla="*/ 1700200 w 1973639"/>
                  <a:gd name="csY3" fmla="*/ 476031 h 2784588"/>
                  <a:gd name="csX4" fmla="*/ 1715682 w 1973639"/>
                  <a:gd name="csY4" fmla="*/ 2176260 h 2784588"/>
                  <a:gd name="csX5" fmla="*/ 1539650 w 1973639"/>
                  <a:gd name="csY5" fmla="*/ 2495069 h 2784588"/>
                  <a:gd name="csX6" fmla="*/ 1435955 w 1973639"/>
                  <a:gd name="csY6" fmla="*/ 2334814 h 2784588"/>
                  <a:gd name="csX7" fmla="*/ 1426528 w 1973639"/>
                  <a:gd name="csY7" fmla="*/ 223209 h 2784588"/>
                  <a:gd name="csX8" fmla="*/ 1143724 w 1973639"/>
                  <a:gd name="csY8" fmla="*/ 317477 h 2784588"/>
                  <a:gd name="csX9" fmla="*/ 1219138 w 1973639"/>
                  <a:gd name="csY9" fmla="*/ 2485642 h 2784588"/>
                  <a:gd name="csX10" fmla="*/ 974041 w 1973639"/>
                  <a:gd name="csY10" fmla="*/ 2513923 h 2784588"/>
                  <a:gd name="csX11" fmla="*/ 926907 w 1973639"/>
                  <a:gd name="csY11" fmla="*/ 138368 h 2784588"/>
                  <a:gd name="csX12" fmla="*/ 719518 w 1973639"/>
                  <a:gd name="csY12" fmla="*/ 458880 h 2784588"/>
                  <a:gd name="csX13" fmla="*/ 757225 w 1973639"/>
                  <a:gd name="csY13" fmla="*/ 1109329 h 2784588"/>
                  <a:gd name="csX14" fmla="*/ 804359 w 1973639"/>
                  <a:gd name="csY14" fmla="*/ 2400801 h 2784588"/>
                  <a:gd name="csX15" fmla="*/ 615823 w 1973639"/>
                  <a:gd name="csY15" fmla="*/ 2438508 h 2784588"/>
                  <a:gd name="csX16" fmla="*/ 521555 w 1973639"/>
                  <a:gd name="csY16" fmla="*/ 2212265 h 2784588"/>
                  <a:gd name="csX17" fmla="*/ 493274 w 1973639"/>
                  <a:gd name="csY17" fmla="*/ 440026 h 2784588"/>
                  <a:gd name="csX18" fmla="*/ 464994 w 1973639"/>
                  <a:gd name="csY18" fmla="*/ 317477 h 2784588"/>
                  <a:gd name="csX19" fmla="*/ 323592 w 1973639"/>
                  <a:gd name="csY19" fmla="*/ 383465 h 2784588"/>
                  <a:gd name="csX20" fmla="*/ 238751 w 1973639"/>
                  <a:gd name="csY20" fmla="*/ 628562 h 2784588"/>
                  <a:gd name="csX21" fmla="*/ 210470 w 1973639"/>
                  <a:gd name="csY21" fmla="*/ 1410987 h 2784588"/>
                  <a:gd name="csX22" fmla="*/ 248178 w 1973639"/>
                  <a:gd name="csY22" fmla="*/ 1891754 h 2784588"/>
                  <a:gd name="csX23" fmla="*/ 248178 w 1973639"/>
                  <a:gd name="csY23" fmla="*/ 2042583 h 2784588"/>
                  <a:gd name="csX24" fmla="*/ 59641 w 1973639"/>
                  <a:gd name="csY24" fmla="*/ 1967168 h 2784588"/>
                  <a:gd name="csX25" fmla="*/ 3081 w 1973639"/>
                  <a:gd name="csY25" fmla="*/ 1797486 h 2784588"/>
                  <a:gd name="csX26" fmla="*/ 12507 w 1973639"/>
                  <a:gd name="csY26" fmla="*/ 138368 h 2784588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1459 w 1973639"/>
                  <a:gd name="csY8" fmla="*/ 11845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7809 w 1973639"/>
                  <a:gd name="csY8" fmla="*/ 6130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17154 h 2751342"/>
                  <a:gd name="csX1" fmla="*/ 1973381 w 1973639"/>
                  <a:gd name="csY1" fmla="*/ 481906 h 2751342"/>
                  <a:gd name="csX2" fmla="*/ 1832863 w 1973639"/>
                  <a:gd name="csY2" fmla="*/ 318671 h 2751342"/>
                  <a:gd name="csX3" fmla="*/ 1700200 w 1973639"/>
                  <a:gd name="csY3" fmla="*/ 467798 h 2751342"/>
                  <a:gd name="csX4" fmla="*/ 1712507 w 1973639"/>
                  <a:gd name="csY4" fmla="*/ 2237877 h 2751342"/>
                  <a:gd name="csX5" fmla="*/ 1590450 w 1973639"/>
                  <a:gd name="csY5" fmla="*/ 2429686 h 2751342"/>
                  <a:gd name="csX6" fmla="*/ 1435955 w 1973639"/>
                  <a:gd name="csY6" fmla="*/ 2263081 h 2751342"/>
                  <a:gd name="csX7" fmla="*/ 1426528 w 1973639"/>
                  <a:gd name="csY7" fmla="*/ 214976 h 2751342"/>
                  <a:gd name="csX8" fmla="*/ 1287809 w 1973639"/>
                  <a:gd name="csY8" fmla="*/ 74229 h 2751342"/>
                  <a:gd name="csX9" fmla="*/ 1143724 w 1973639"/>
                  <a:gd name="csY9" fmla="*/ 213994 h 2751342"/>
                  <a:gd name="csX10" fmla="*/ 1142938 w 1973639"/>
                  <a:gd name="csY10" fmla="*/ 2417084 h 2751342"/>
                  <a:gd name="csX11" fmla="*/ 974041 w 1973639"/>
                  <a:gd name="csY11" fmla="*/ 2505690 h 2751342"/>
                  <a:gd name="csX12" fmla="*/ 926907 w 1973639"/>
                  <a:gd name="csY12" fmla="*/ 130135 h 2751342"/>
                  <a:gd name="csX13" fmla="*/ 719518 w 1973639"/>
                  <a:gd name="csY13" fmla="*/ 450647 h 2751342"/>
                  <a:gd name="csX14" fmla="*/ 757225 w 1973639"/>
                  <a:gd name="csY14" fmla="*/ 1101096 h 2751342"/>
                  <a:gd name="csX15" fmla="*/ 804359 w 1973639"/>
                  <a:gd name="csY15" fmla="*/ 2392568 h 2751342"/>
                  <a:gd name="csX16" fmla="*/ 615823 w 1973639"/>
                  <a:gd name="csY16" fmla="*/ 2430275 h 2751342"/>
                  <a:gd name="csX17" fmla="*/ 521555 w 1973639"/>
                  <a:gd name="csY17" fmla="*/ 2204032 h 2751342"/>
                  <a:gd name="csX18" fmla="*/ 493274 w 1973639"/>
                  <a:gd name="csY18" fmla="*/ 431793 h 2751342"/>
                  <a:gd name="csX19" fmla="*/ 464994 w 1973639"/>
                  <a:gd name="csY19" fmla="*/ 309244 h 2751342"/>
                  <a:gd name="csX20" fmla="*/ 323592 w 1973639"/>
                  <a:gd name="csY20" fmla="*/ 375232 h 2751342"/>
                  <a:gd name="csX21" fmla="*/ 238751 w 1973639"/>
                  <a:gd name="csY21" fmla="*/ 620329 h 2751342"/>
                  <a:gd name="csX22" fmla="*/ 210470 w 1973639"/>
                  <a:gd name="csY22" fmla="*/ 1402754 h 2751342"/>
                  <a:gd name="csX23" fmla="*/ 248178 w 1973639"/>
                  <a:gd name="csY23" fmla="*/ 1883521 h 2751342"/>
                  <a:gd name="csX24" fmla="*/ 248178 w 1973639"/>
                  <a:gd name="csY24" fmla="*/ 2034350 h 2751342"/>
                  <a:gd name="csX25" fmla="*/ 59641 w 1973639"/>
                  <a:gd name="csY25" fmla="*/ 1958935 h 2751342"/>
                  <a:gd name="csX26" fmla="*/ 3081 w 1973639"/>
                  <a:gd name="csY26" fmla="*/ 1789253 h 2751342"/>
                  <a:gd name="csX27" fmla="*/ 12507 w 1973639"/>
                  <a:gd name="csY27" fmla="*/ 130135 h 2751342"/>
                  <a:gd name="csX0" fmla="*/ 1957309 w 1973639"/>
                  <a:gd name="csY0" fmla="*/ 2317154 h 2668301"/>
                  <a:gd name="csX1" fmla="*/ 1973381 w 1973639"/>
                  <a:gd name="csY1" fmla="*/ 481906 h 2668301"/>
                  <a:gd name="csX2" fmla="*/ 1832863 w 1973639"/>
                  <a:gd name="csY2" fmla="*/ 318671 h 2668301"/>
                  <a:gd name="csX3" fmla="*/ 1700200 w 1973639"/>
                  <a:gd name="csY3" fmla="*/ 467798 h 2668301"/>
                  <a:gd name="csX4" fmla="*/ 1712507 w 1973639"/>
                  <a:gd name="csY4" fmla="*/ 2237877 h 2668301"/>
                  <a:gd name="csX5" fmla="*/ 1590450 w 1973639"/>
                  <a:gd name="csY5" fmla="*/ 2429686 h 2668301"/>
                  <a:gd name="csX6" fmla="*/ 1435955 w 1973639"/>
                  <a:gd name="csY6" fmla="*/ 2263081 h 2668301"/>
                  <a:gd name="csX7" fmla="*/ 1426528 w 1973639"/>
                  <a:gd name="csY7" fmla="*/ 214976 h 2668301"/>
                  <a:gd name="csX8" fmla="*/ 1287809 w 1973639"/>
                  <a:gd name="csY8" fmla="*/ 74229 h 2668301"/>
                  <a:gd name="csX9" fmla="*/ 1143724 w 1973639"/>
                  <a:gd name="csY9" fmla="*/ 213994 h 2668301"/>
                  <a:gd name="csX10" fmla="*/ 1142938 w 1973639"/>
                  <a:gd name="csY10" fmla="*/ 2417084 h 2668301"/>
                  <a:gd name="csX11" fmla="*/ 974041 w 1973639"/>
                  <a:gd name="csY11" fmla="*/ 2505690 h 2668301"/>
                  <a:gd name="csX12" fmla="*/ 926907 w 1973639"/>
                  <a:gd name="csY12" fmla="*/ 130135 h 2668301"/>
                  <a:gd name="csX13" fmla="*/ 719518 w 1973639"/>
                  <a:gd name="csY13" fmla="*/ 450647 h 2668301"/>
                  <a:gd name="csX14" fmla="*/ 757225 w 1973639"/>
                  <a:gd name="csY14" fmla="*/ 1101096 h 2668301"/>
                  <a:gd name="csX15" fmla="*/ 804359 w 1973639"/>
                  <a:gd name="csY15" fmla="*/ 2392568 h 2668301"/>
                  <a:gd name="csX16" fmla="*/ 615823 w 1973639"/>
                  <a:gd name="csY16" fmla="*/ 2430275 h 2668301"/>
                  <a:gd name="csX17" fmla="*/ 521555 w 1973639"/>
                  <a:gd name="csY17" fmla="*/ 2204032 h 2668301"/>
                  <a:gd name="csX18" fmla="*/ 493274 w 1973639"/>
                  <a:gd name="csY18" fmla="*/ 431793 h 2668301"/>
                  <a:gd name="csX19" fmla="*/ 464994 w 1973639"/>
                  <a:gd name="csY19" fmla="*/ 309244 h 2668301"/>
                  <a:gd name="csX20" fmla="*/ 323592 w 1973639"/>
                  <a:gd name="csY20" fmla="*/ 375232 h 2668301"/>
                  <a:gd name="csX21" fmla="*/ 238751 w 1973639"/>
                  <a:gd name="csY21" fmla="*/ 620329 h 2668301"/>
                  <a:gd name="csX22" fmla="*/ 210470 w 1973639"/>
                  <a:gd name="csY22" fmla="*/ 1402754 h 2668301"/>
                  <a:gd name="csX23" fmla="*/ 248178 w 1973639"/>
                  <a:gd name="csY23" fmla="*/ 1883521 h 2668301"/>
                  <a:gd name="csX24" fmla="*/ 248178 w 1973639"/>
                  <a:gd name="csY24" fmla="*/ 2034350 h 2668301"/>
                  <a:gd name="csX25" fmla="*/ 59641 w 1973639"/>
                  <a:gd name="csY25" fmla="*/ 1958935 h 2668301"/>
                  <a:gd name="csX26" fmla="*/ 3081 w 1973639"/>
                  <a:gd name="csY26" fmla="*/ 1789253 h 2668301"/>
                  <a:gd name="csX27" fmla="*/ 12507 w 1973639"/>
                  <a:gd name="csY27" fmla="*/ 130135 h 2668301"/>
                  <a:gd name="csX0" fmla="*/ 1957309 w 1973639"/>
                  <a:gd name="csY0" fmla="*/ 2316266 h 2663548"/>
                  <a:gd name="csX1" fmla="*/ 1973381 w 1973639"/>
                  <a:gd name="csY1" fmla="*/ 481018 h 2663548"/>
                  <a:gd name="csX2" fmla="*/ 1832863 w 1973639"/>
                  <a:gd name="csY2" fmla="*/ 317783 h 2663548"/>
                  <a:gd name="csX3" fmla="*/ 1700200 w 1973639"/>
                  <a:gd name="csY3" fmla="*/ 466910 h 2663548"/>
                  <a:gd name="csX4" fmla="*/ 1712507 w 1973639"/>
                  <a:gd name="csY4" fmla="*/ 2236989 h 2663548"/>
                  <a:gd name="csX5" fmla="*/ 1590450 w 1973639"/>
                  <a:gd name="csY5" fmla="*/ 2428798 h 2663548"/>
                  <a:gd name="csX6" fmla="*/ 1435955 w 1973639"/>
                  <a:gd name="csY6" fmla="*/ 2262193 h 2663548"/>
                  <a:gd name="csX7" fmla="*/ 1426528 w 1973639"/>
                  <a:gd name="csY7" fmla="*/ 214088 h 2663548"/>
                  <a:gd name="csX8" fmla="*/ 1287809 w 1973639"/>
                  <a:gd name="csY8" fmla="*/ 73341 h 2663548"/>
                  <a:gd name="csX9" fmla="*/ 1143724 w 1973639"/>
                  <a:gd name="csY9" fmla="*/ 213106 h 2663548"/>
                  <a:gd name="csX10" fmla="*/ 1168338 w 1973639"/>
                  <a:gd name="csY10" fmla="*/ 2403496 h 2663548"/>
                  <a:gd name="csX11" fmla="*/ 974041 w 1973639"/>
                  <a:gd name="csY11" fmla="*/ 2504802 h 2663548"/>
                  <a:gd name="csX12" fmla="*/ 926907 w 1973639"/>
                  <a:gd name="csY12" fmla="*/ 129247 h 2663548"/>
                  <a:gd name="csX13" fmla="*/ 719518 w 1973639"/>
                  <a:gd name="csY13" fmla="*/ 449759 h 2663548"/>
                  <a:gd name="csX14" fmla="*/ 757225 w 1973639"/>
                  <a:gd name="csY14" fmla="*/ 1100208 h 2663548"/>
                  <a:gd name="csX15" fmla="*/ 804359 w 1973639"/>
                  <a:gd name="csY15" fmla="*/ 2391680 h 2663548"/>
                  <a:gd name="csX16" fmla="*/ 615823 w 1973639"/>
                  <a:gd name="csY16" fmla="*/ 2429387 h 2663548"/>
                  <a:gd name="csX17" fmla="*/ 521555 w 1973639"/>
                  <a:gd name="csY17" fmla="*/ 2203144 h 2663548"/>
                  <a:gd name="csX18" fmla="*/ 493274 w 1973639"/>
                  <a:gd name="csY18" fmla="*/ 430905 h 2663548"/>
                  <a:gd name="csX19" fmla="*/ 464994 w 1973639"/>
                  <a:gd name="csY19" fmla="*/ 308356 h 2663548"/>
                  <a:gd name="csX20" fmla="*/ 323592 w 1973639"/>
                  <a:gd name="csY20" fmla="*/ 374344 h 2663548"/>
                  <a:gd name="csX21" fmla="*/ 238751 w 1973639"/>
                  <a:gd name="csY21" fmla="*/ 619441 h 2663548"/>
                  <a:gd name="csX22" fmla="*/ 210470 w 1973639"/>
                  <a:gd name="csY22" fmla="*/ 1401866 h 2663548"/>
                  <a:gd name="csX23" fmla="*/ 248178 w 1973639"/>
                  <a:gd name="csY23" fmla="*/ 1882633 h 2663548"/>
                  <a:gd name="csX24" fmla="*/ 248178 w 1973639"/>
                  <a:gd name="csY24" fmla="*/ 2033462 h 2663548"/>
                  <a:gd name="csX25" fmla="*/ 59641 w 1973639"/>
                  <a:gd name="csY25" fmla="*/ 1958047 h 2663548"/>
                  <a:gd name="csX26" fmla="*/ 3081 w 1973639"/>
                  <a:gd name="csY26" fmla="*/ 1788365 h 2663548"/>
                  <a:gd name="csX27" fmla="*/ 12507 w 1973639"/>
                  <a:gd name="csY27" fmla="*/ 129247 h 2663548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22032 w 1974649"/>
                  <a:gd name="csY4" fmla="*/ 227257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4228 w 1971568"/>
                  <a:gd name="csY0" fmla="*/ 2304231 h 2651513"/>
                  <a:gd name="csX1" fmla="*/ 1970300 w 1971568"/>
                  <a:gd name="csY1" fmla="*/ 468983 h 2651513"/>
                  <a:gd name="csX2" fmla="*/ 1829782 w 1971568"/>
                  <a:gd name="csY2" fmla="*/ 305748 h 2651513"/>
                  <a:gd name="csX3" fmla="*/ 1697119 w 1971568"/>
                  <a:gd name="csY3" fmla="*/ 454875 h 2651513"/>
                  <a:gd name="csX4" fmla="*/ 1703076 w 1971568"/>
                  <a:gd name="csY4" fmla="*/ 2240829 h 2651513"/>
                  <a:gd name="csX5" fmla="*/ 1584194 w 1971568"/>
                  <a:gd name="csY5" fmla="*/ 2404063 h 2651513"/>
                  <a:gd name="csX6" fmla="*/ 1432874 w 1971568"/>
                  <a:gd name="csY6" fmla="*/ 2250158 h 2651513"/>
                  <a:gd name="csX7" fmla="*/ 1423447 w 1971568"/>
                  <a:gd name="csY7" fmla="*/ 202053 h 2651513"/>
                  <a:gd name="csX8" fmla="*/ 1284728 w 1971568"/>
                  <a:gd name="csY8" fmla="*/ 61306 h 2651513"/>
                  <a:gd name="csX9" fmla="*/ 1140643 w 1971568"/>
                  <a:gd name="csY9" fmla="*/ 201071 h 2651513"/>
                  <a:gd name="csX10" fmla="*/ 1165257 w 1971568"/>
                  <a:gd name="csY10" fmla="*/ 2391461 h 2651513"/>
                  <a:gd name="csX11" fmla="*/ 970960 w 1971568"/>
                  <a:gd name="csY11" fmla="*/ 2492767 h 2651513"/>
                  <a:gd name="csX12" fmla="*/ 923826 w 1971568"/>
                  <a:gd name="csY12" fmla="*/ 117212 h 2651513"/>
                  <a:gd name="csX13" fmla="*/ 716437 w 1971568"/>
                  <a:gd name="csY13" fmla="*/ 437724 h 2651513"/>
                  <a:gd name="csX14" fmla="*/ 754144 w 1971568"/>
                  <a:gd name="csY14" fmla="*/ 1088173 h 2651513"/>
                  <a:gd name="csX15" fmla="*/ 801278 w 1971568"/>
                  <a:gd name="csY15" fmla="*/ 2379645 h 2651513"/>
                  <a:gd name="csX16" fmla="*/ 612742 w 1971568"/>
                  <a:gd name="csY16" fmla="*/ 2417352 h 2651513"/>
                  <a:gd name="csX17" fmla="*/ 518474 w 1971568"/>
                  <a:gd name="csY17" fmla="*/ 2191109 h 2651513"/>
                  <a:gd name="csX18" fmla="*/ 490193 w 1971568"/>
                  <a:gd name="csY18" fmla="*/ 418870 h 2651513"/>
                  <a:gd name="csX19" fmla="*/ 461913 w 1971568"/>
                  <a:gd name="csY19" fmla="*/ 296321 h 2651513"/>
                  <a:gd name="csX20" fmla="*/ 320511 w 1971568"/>
                  <a:gd name="csY20" fmla="*/ 362309 h 2651513"/>
                  <a:gd name="csX21" fmla="*/ 235670 w 1971568"/>
                  <a:gd name="csY21" fmla="*/ 607406 h 2651513"/>
                  <a:gd name="csX22" fmla="*/ 207389 w 1971568"/>
                  <a:gd name="csY22" fmla="*/ 1389831 h 2651513"/>
                  <a:gd name="csX23" fmla="*/ 245097 w 1971568"/>
                  <a:gd name="csY23" fmla="*/ 1870598 h 2651513"/>
                  <a:gd name="csX24" fmla="*/ 245097 w 1971568"/>
                  <a:gd name="csY24" fmla="*/ 2021427 h 2651513"/>
                  <a:gd name="csX25" fmla="*/ 56560 w 1971568"/>
                  <a:gd name="csY25" fmla="*/ 1946012 h 2651513"/>
                  <a:gd name="csX26" fmla="*/ 0 w 1971568"/>
                  <a:gd name="csY26" fmla="*/ 1776330 h 2651513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897668 w 1915008"/>
                  <a:gd name="csY0" fmla="*/ 2304231 h 2681446"/>
                  <a:gd name="csX1" fmla="*/ 1913740 w 1915008"/>
                  <a:gd name="csY1" fmla="*/ 468983 h 2681446"/>
                  <a:gd name="csX2" fmla="*/ 1773222 w 1915008"/>
                  <a:gd name="csY2" fmla="*/ 305748 h 2681446"/>
                  <a:gd name="csX3" fmla="*/ 1640559 w 1915008"/>
                  <a:gd name="csY3" fmla="*/ 454875 h 2681446"/>
                  <a:gd name="csX4" fmla="*/ 1646516 w 1915008"/>
                  <a:gd name="csY4" fmla="*/ 2240829 h 2681446"/>
                  <a:gd name="csX5" fmla="*/ 1527634 w 1915008"/>
                  <a:gd name="csY5" fmla="*/ 2404063 h 2681446"/>
                  <a:gd name="csX6" fmla="*/ 1376314 w 1915008"/>
                  <a:gd name="csY6" fmla="*/ 2250158 h 2681446"/>
                  <a:gd name="csX7" fmla="*/ 1366887 w 1915008"/>
                  <a:gd name="csY7" fmla="*/ 202053 h 2681446"/>
                  <a:gd name="csX8" fmla="*/ 1228168 w 1915008"/>
                  <a:gd name="csY8" fmla="*/ 61306 h 2681446"/>
                  <a:gd name="csX9" fmla="*/ 1084083 w 1915008"/>
                  <a:gd name="csY9" fmla="*/ 201071 h 2681446"/>
                  <a:gd name="csX10" fmla="*/ 1094817 w 1915008"/>
                  <a:gd name="csY10" fmla="*/ 1264633 h 2681446"/>
                  <a:gd name="csX11" fmla="*/ 1108697 w 1915008"/>
                  <a:gd name="csY11" fmla="*/ 2391461 h 2681446"/>
                  <a:gd name="csX12" fmla="*/ 914400 w 1915008"/>
                  <a:gd name="csY12" fmla="*/ 2492767 h 2681446"/>
                  <a:gd name="csX13" fmla="*/ 867266 w 1915008"/>
                  <a:gd name="csY13" fmla="*/ 117212 h 2681446"/>
                  <a:gd name="csX14" fmla="*/ 659877 w 1915008"/>
                  <a:gd name="csY14" fmla="*/ 437724 h 2681446"/>
                  <a:gd name="csX15" fmla="*/ 697584 w 1915008"/>
                  <a:gd name="csY15" fmla="*/ 1088173 h 2681446"/>
                  <a:gd name="csX16" fmla="*/ 744718 w 1915008"/>
                  <a:gd name="csY16" fmla="*/ 2379645 h 2681446"/>
                  <a:gd name="csX17" fmla="*/ 556182 w 1915008"/>
                  <a:gd name="csY17" fmla="*/ 2417352 h 2681446"/>
                  <a:gd name="csX18" fmla="*/ 461914 w 1915008"/>
                  <a:gd name="csY18" fmla="*/ 2191109 h 2681446"/>
                  <a:gd name="csX19" fmla="*/ 433633 w 1915008"/>
                  <a:gd name="csY19" fmla="*/ 418870 h 2681446"/>
                  <a:gd name="csX20" fmla="*/ 405353 w 1915008"/>
                  <a:gd name="csY20" fmla="*/ 296321 h 2681446"/>
                  <a:gd name="csX21" fmla="*/ 263951 w 1915008"/>
                  <a:gd name="csY21" fmla="*/ 362309 h 2681446"/>
                  <a:gd name="csX22" fmla="*/ 179110 w 1915008"/>
                  <a:gd name="csY22" fmla="*/ 607406 h 2681446"/>
                  <a:gd name="csX23" fmla="*/ 150829 w 1915008"/>
                  <a:gd name="csY23" fmla="*/ 1389831 h 2681446"/>
                  <a:gd name="csX24" fmla="*/ 188537 w 1915008"/>
                  <a:gd name="csY24" fmla="*/ 1870598 h 2681446"/>
                  <a:gd name="csX25" fmla="*/ 188537 w 1915008"/>
                  <a:gd name="csY25" fmla="*/ 2021427 h 2681446"/>
                  <a:gd name="csX26" fmla="*/ 0 w 1915008"/>
                  <a:gd name="csY26" fmla="*/ 1946012 h 2681446"/>
                  <a:gd name="csX0" fmla="*/ 1910368 w 1927708"/>
                  <a:gd name="csY0" fmla="*/ 2304231 h 2681446"/>
                  <a:gd name="csX1" fmla="*/ 1926440 w 1927708"/>
                  <a:gd name="csY1" fmla="*/ 468983 h 2681446"/>
                  <a:gd name="csX2" fmla="*/ 1785922 w 1927708"/>
                  <a:gd name="csY2" fmla="*/ 305748 h 2681446"/>
                  <a:gd name="csX3" fmla="*/ 1653259 w 1927708"/>
                  <a:gd name="csY3" fmla="*/ 454875 h 2681446"/>
                  <a:gd name="csX4" fmla="*/ 1659216 w 1927708"/>
                  <a:gd name="csY4" fmla="*/ 2240829 h 2681446"/>
                  <a:gd name="csX5" fmla="*/ 1540334 w 1927708"/>
                  <a:gd name="csY5" fmla="*/ 2404063 h 2681446"/>
                  <a:gd name="csX6" fmla="*/ 1389014 w 1927708"/>
                  <a:gd name="csY6" fmla="*/ 2250158 h 2681446"/>
                  <a:gd name="csX7" fmla="*/ 1379587 w 1927708"/>
                  <a:gd name="csY7" fmla="*/ 202053 h 2681446"/>
                  <a:gd name="csX8" fmla="*/ 1240868 w 1927708"/>
                  <a:gd name="csY8" fmla="*/ 61306 h 2681446"/>
                  <a:gd name="csX9" fmla="*/ 1096783 w 1927708"/>
                  <a:gd name="csY9" fmla="*/ 201071 h 2681446"/>
                  <a:gd name="csX10" fmla="*/ 1107517 w 1927708"/>
                  <a:gd name="csY10" fmla="*/ 1264633 h 2681446"/>
                  <a:gd name="csX11" fmla="*/ 1121397 w 1927708"/>
                  <a:gd name="csY11" fmla="*/ 2391461 h 2681446"/>
                  <a:gd name="csX12" fmla="*/ 927100 w 1927708"/>
                  <a:gd name="csY12" fmla="*/ 2492767 h 2681446"/>
                  <a:gd name="csX13" fmla="*/ 879966 w 1927708"/>
                  <a:gd name="csY13" fmla="*/ 117212 h 2681446"/>
                  <a:gd name="csX14" fmla="*/ 672577 w 1927708"/>
                  <a:gd name="csY14" fmla="*/ 437724 h 2681446"/>
                  <a:gd name="csX15" fmla="*/ 710284 w 1927708"/>
                  <a:gd name="csY15" fmla="*/ 1088173 h 2681446"/>
                  <a:gd name="csX16" fmla="*/ 757418 w 1927708"/>
                  <a:gd name="csY16" fmla="*/ 2379645 h 2681446"/>
                  <a:gd name="csX17" fmla="*/ 568882 w 1927708"/>
                  <a:gd name="csY17" fmla="*/ 2417352 h 2681446"/>
                  <a:gd name="csX18" fmla="*/ 474614 w 1927708"/>
                  <a:gd name="csY18" fmla="*/ 2191109 h 2681446"/>
                  <a:gd name="csX19" fmla="*/ 446333 w 1927708"/>
                  <a:gd name="csY19" fmla="*/ 418870 h 2681446"/>
                  <a:gd name="csX20" fmla="*/ 418053 w 1927708"/>
                  <a:gd name="csY20" fmla="*/ 296321 h 2681446"/>
                  <a:gd name="csX21" fmla="*/ 276651 w 1927708"/>
                  <a:gd name="csY21" fmla="*/ 362309 h 2681446"/>
                  <a:gd name="csX22" fmla="*/ 191810 w 1927708"/>
                  <a:gd name="csY22" fmla="*/ 607406 h 2681446"/>
                  <a:gd name="csX23" fmla="*/ 163529 w 1927708"/>
                  <a:gd name="csY23" fmla="*/ 1389831 h 2681446"/>
                  <a:gd name="csX24" fmla="*/ 201237 w 1927708"/>
                  <a:gd name="csY24" fmla="*/ 1870598 h 2681446"/>
                  <a:gd name="csX25" fmla="*/ 201237 w 1927708"/>
                  <a:gd name="csY25" fmla="*/ 2021427 h 2681446"/>
                  <a:gd name="csX26" fmla="*/ 0 w 1927708"/>
                  <a:gd name="csY26" fmla="*/ 1946012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25" fmla="*/ 37857 w 1764328"/>
                  <a:gd name="csY25" fmla="*/ 2021427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113122 w 1764179"/>
                  <a:gd name="csY21" fmla="*/ 362309 h 2681446"/>
                  <a:gd name="csX22" fmla="*/ 0 w 1764179"/>
                  <a:gd name="csY22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0 w 1764179"/>
                  <a:gd name="csY21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0 w 1764179"/>
                  <a:gd name="csY20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0 w 1764179"/>
                  <a:gd name="csY19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311085 w 1764179"/>
                  <a:gd name="csY17" fmla="*/ 2191109 h 2681446"/>
                  <a:gd name="csX18" fmla="*/ 0 w 1764179"/>
                  <a:gd name="csY18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311085 w 1764179"/>
                  <a:gd name="csY16" fmla="*/ 2191109 h 2681446"/>
                  <a:gd name="csX17" fmla="*/ 0 w 1764179"/>
                  <a:gd name="csY17" fmla="*/ 1389831 h 2681446"/>
                  <a:gd name="csX0" fmla="*/ 1746839 w 1764179"/>
                  <a:gd name="csY0" fmla="*/ 2334180 h 2711395"/>
                  <a:gd name="csX1" fmla="*/ 1762911 w 1764179"/>
                  <a:gd name="csY1" fmla="*/ 498932 h 2711395"/>
                  <a:gd name="csX2" fmla="*/ 1622393 w 1764179"/>
                  <a:gd name="csY2" fmla="*/ 335697 h 2711395"/>
                  <a:gd name="csX3" fmla="*/ 1489730 w 1764179"/>
                  <a:gd name="csY3" fmla="*/ 484824 h 2711395"/>
                  <a:gd name="csX4" fmla="*/ 1495687 w 1764179"/>
                  <a:gd name="csY4" fmla="*/ 2270778 h 2711395"/>
                  <a:gd name="csX5" fmla="*/ 1376805 w 1764179"/>
                  <a:gd name="csY5" fmla="*/ 2434012 h 2711395"/>
                  <a:gd name="csX6" fmla="*/ 1225485 w 1764179"/>
                  <a:gd name="csY6" fmla="*/ 2280107 h 2711395"/>
                  <a:gd name="csX7" fmla="*/ 1216058 w 1764179"/>
                  <a:gd name="csY7" fmla="*/ 232002 h 2711395"/>
                  <a:gd name="csX8" fmla="*/ 1077339 w 1764179"/>
                  <a:gd name="csY8" fmla="*/ 91255 h 2711395"/>
                  <a:gd name="csX9" fmla="*/ 933254 w 1764179"/>
                  <a:gd name="csY9" fmla="*/ 231020 h 2711395"/>
                  <a:gd name="csX10" fmla="*/ 943988 w 1764179"/>
                  <a:gd name="csY10" fmla="*/ 1294582 h 2711395"/>
                  <a:gd name="csX11" fmla="*/ 957868 w 1764179"/>
                  <a:gd name="csY11" fmla="*/ 2421410 h 2711395"/>
                  <a:gd name="csX12" fmla="*/ 763571 w 1764179"/>
                  <a:gd name="csY12" fmla="*/ 2522716 h 2711395"/>
                  <a:gd name="csX13" fmla="*/ 716437 w 1764179"/>
                  <a:gd name="csY13" fmla="*/ 147161 h 2711395"/>
                  <a:gd name="csX14" fmla="*/ 509048 w 1764179"/>
                  <a:gd name="csY14" fmla="*/ 467673 h 2711395"/>
                  <a:gd name="csX15" fmla="*/ 311085 w 1764179"/>
                  <a:gd name="csY15" fmla="*/ 2221058 h 2711395"/>
                  <a:gd name="csX16" fmla="*/ 0 w 1764179"/>
                  <a:gd name="csY16" fmla="*/ 1419780 h 2711395"/>
                  <a:gd name="csX0" fmla="*/ 1435754 w 1453094"/>
                  <a:gd name="csY0" fmla="*/ 2334180 h 2711395"/>
                  <a:gd name="csX1" fmla="*/ 1451826 w 1453094"/>
                  <a:gd name="csY1" fmla="*/ 498932 h 2711395"/>
                  <a:gd name="csX2" fmla="*/ 1311308 w 1453094"/>
                  <a:gd name="csY2" fmla="*/ 335697 h 2711395"/>
                  <a:gd name="csX3" fmla="*/ 1178645 w 1453094"/>
                  <a:gd name="csY3" fmla="*/ 484824 h 2711395"/>
                  <a:gd name="csX4" fmla="*/ 1184602 w 1453094"/>
                  <a:gd name="csY4" fmla="*/ 2270778 h 2711395"/>
                  <a:gd name="csX5" fmla="*/ 1065720 w 1453094"/>
                  <a:gd name="csY5" fmla="*/ 2434012 h 2711395"/>
                  <a:gd name="csX6" fmla="*/ 914400 w 1453094"/>
                  <a:gd name="csY6" fmla="*/ 2280107 h 2711395"/>
                  <a:gd name="csX7" fmla="*/ 904973 w 1453094"/>
                  <a:gd name="csY7" fmla="*/ 232002 h 2711395"/>
                  <a:gd name="csX8" fmla="*/ 766254 w 1453094"/>
                  <a:gd name="csY8" fmla="*/ 91255 h 2711395"/>
                  <a:gd name="csX9" fmla="*/ 622169 w 1453094"/>
                  <a:gd name="csY9" fmla="*/ 231020 h 2711395"/>
                  <a:gd name="csX10" fmla="*/ 632903 w 1453094"/>
                  <a:gd name="csY10" fmla="*/ 1294582 h 2711395"/>
                  <a:gd name="csX11" fmla="*/ 646783 w 1453094"/>
                  <a:gd name="csY11" fmla="*/ 2421410 h 2711395"/>
                  <a:gd name="csX12" fmla="*/ 452486 w 1453094"/>
                  <a:gd name="csY12" fmla="*/ 2522716 h 2711395"/>
                  <a:gd name="csX13" fmla="*/ 405352 w 1453094"/>
                  <a:gd name="csY13" fmla="*/ 147161 h 2711395"/>
                  <a:gd name="csX14" fmla="*/ 197963 w 1453094"/>
                  <a:gd name="csY14" fmla="*/ 467673 h 2711395"/>
                  <a:gd name="csX15" fmla="*/ 0 w 1453094"/>
                  <a:gd name="csY15" fmla="*/ 2221058 h 2711395"/>
                  <a:gd name="csX0" fmla="*/ 1237791 w 1255131"/>
                  <a:gd name="csY0" fmla="*/ 2334180 h 2711395"/>
                  <a:gd name="csX1" fmla="*/ 1253863 w 1255131"/>
                  <a:gd name="csY1" fmla="*/ 498932 h 2711395"/>
                  <a:gd name="csX2" fmla="*/ 1113345 w 1255131"/>
                  <a:gd name="csY2" fmla="*/ 335697 h 2711395"/>
                  <a:gd name="csX3" fmla="*/ 980682 w 1255131"/>
                  <a:gd name="csY3" fmla="*/ 484824 h 2711395"/>
                  <a:gd name="csX4" fmla="*/ 986639 w 1255131"/>
                  <a:gd name="csY4" fmla="*/ 2270778 h 2711395"/>
                  <a:gd name="csX5" fmla="*/ 867757 w 1255131"/>
                  <a:gd name="csY5" fmla="*/ 2434012 h 2711395"/>
                  <a:gd name="csX6" fmla="*/ 716437 w 1255131"/>
                  <a:gd name="csY6" fmla="*/ 2280107 h 2711395"/>
                  <a:gd name="csX7" fmla="*/ 707010 w 1255131"/>
                  <a:gd name="csY7" fmla="*/ 232002 h 2711395"/>
                  <a:gd name="csX8" fmla="*/ 568291 w 1255131"/>
                  <a:gd name="csY8" fmla="*/ 91255 h 2711395"/>
                  <a:gd name="csX9" fmla="*/ 424206 w 1255131"/>
                  <a:gd name="csY9" fmla="*/ 231020 h 2711395"/>
                  <a:gd name="csX10" fmla="*/ 434940 w 1255131"/>
                  <a:gd name="csY10" fmla="*/ 1294582 h 2711395"/>
                  <a:gd name="csX11" fmla="*/ 448820 w 1255131"/>
                  <a:gd name="csY11" fmla="*/ 2421410 h 2711395"/>
                  <a:gd name="csX12" fmla="*/ 254523 w 1255131"/>
                  <a:gd name="csY12" fmla="*/ 2522716 h 2711395"/>
                  <a:gd name="csX13" fmla="*/ 207389 w 1255131"/>
                  <a:gd name="csY13" fmla="*/ 147161 h 2711395"/>
                  <a:gd name="csX14" fmla="*/ 0 w 1255131"/>
                  <a:gd name="csY14" fmla="*/ 467673 h 2711395"/>
                  <a:gd name="csX0" fmla="*/ 1030402 w 1047742"/>
                  <a:gd name="csY0" fmla="*/ 2242926 h 2620141"/>
                  <a:gd name="csX1" fmla="*/ 1046474 w 1047742"/>
                  <a:gd name="csY1" fmla="*/ 407678 h 2620141"/>
                  <a:gd name="csX2" fmla="*/ 905956 w 1047742"/>
                  <a:gd name="csY2" fmla="*/ 244443 h 2620141"/>
                  <a:gd name="csX3" fmla="*/ 773293 w 1047742"/>
                  <a:gd name="csY3" fmla="*/ 393570 h 2620141"/>
                  <a:gd name="csX4" fmla="*/ 779250 w 1047742"/>
                  <a:gd name="csY4" fmla="*/ 2179524 h 2620141"/>
                  <a:gd name="csX5" fmla="*/ 660368 w 1047742"/>
                  <a:gd name="csY5" fmla="*/ 2342758 h 2620141"/>
                  <a:gd name="csX6" fmla="*/ 509048 w 1047742"/>
                  <a:gd name="csY6" fmla="*/ 2188853 h 2620141"/>
                  <a:gd name="csX7" fmla="*/ 499621 w 1047742"/>
                  <a:gd name="csY7" fmla="*/ 140748 h 2620141"/>
                  <a:gd name="csX8" fmla="*/ 360902 w 1047742"/>
                  <a:gd name="csY8" fmla="*/ 1 h 2620141"/>
                  <a:gd name="csX9" fmla="*/ 216817 w 1047742"/>
                  <a:gd name="csY9" fmla="*/ 139766 h 2620141"/>
                  <a:gd name="csX10" fmla="*/ 227551 w 1047742"/>
                  <a:gd name="csY10" fmla="*/ 1203328 h 2620141"/>
                  <a:gd name="csX11" fmla="*/ 241431 w 1047742"/>
                  <a:gd name="csY11" fmla="*/ 2330156 h 2620141"/>
                  <a:gd name="csX12" fmla="*/ 47134 w 1047742"/>
                  <a:gd name="csY12" fmla="*/ 2431462 h 2620141"/>
                  <a:gd name="csX13" fmla="*/ 0 w 1047742"/>
                  <a:gd name="csY13" fmla="*/ 55907 h 2620141"/>
                  <a:gd name="csX0" fmla="*/ 983268 w 1000608"/>
                  <a:gd name="csY0" fmla="*/ 2242926 h 2620141"/>
                  <a:gd name="csX1" fmla="*/ 999340 w 1000608"/>
                  <a:gd name="csY1" fmla="*/ 407678 h 2620141"/>
                  <a:gd name="csX2" fmla="*/ 858822 w 1000608"/>
                  <a:gd name="csY2" fmla="*/ 244443 h 2620141"/>
                  <a:gd name="csX3" fmla="*/ 726159 w 1000608"/>
                  <a:gd name="csY3" fmla="*/ 393570 h 2620141"/>
                  <a:gd name="csX4" fmla="*/ 732116 w 1000608"/>
                  <a:gd name="csY4" fmla="*/ 2179524 h 2620141"/>
                  <a:gd name="csX5" fmla="*/ 613234 w 1000608"/>
                  <a:gd name="csY5" fmla="*/ 2342758 h 2620141"/>
                  <a:gd name="csX6" fmla="*/ 461914 w 1000608"/>
                  <a:gd name="csY6" fmla="*/ 2188853 h 2620141"/>
                  <a:gd name="csX7" fmla="*/ 452487 w 1000608"/>
                  <a:gd name="csY7" fmla="*/ 140748 h 2620141"/>
                  <a:gd name="csX8" fmla="*/ 313768 w 1000608"/>
                  <a:gd name="csY8" fmla="*/ 1 h 2620141"/>
                  <a:gd name="csX9" fmla="*/ 169683 w 1000608"/>
                  <a:gd name="csY9" fmla="*/ 139766 h 2620141"/>
                  <a:gd name="csX10" fmla="*/ 180417 w 1000608"/>
                  <a:gd name="csY10" fmla="*/ 1203328 h 2620141"/>
                  <a:gd name="csX11" fmla="*/ 194297 w 1000608"/>
                  <a:gd name="csY11" fmla="*/ 2330156 h 2620141"/>
                  <a:gd name="csX12" fmla="*/ 0 w 1000608"/>
                  <a:gd name="csY12" fmla="*/ 2431462 h 2620141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11" fmla="*/ 24752 w 831063"/>
                  <a:gd name="csY11" fmla="*/ 2330156 h 2342773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0" fmla="*/ 829795 w 829795"/>
                  <a:gd name="csY0" fmla="*/ 407678 h 2342773"/>
                  <a:gd name="csX1" fmla="*/ 689277 w 829795"/>
                  <a:gd name="csY1" fmla="*/ 244443 h 2342773"/>
                  <a:gd name="csX2" fmla="*/ 556614 w 829795"/>
                  <a:gd name="csY2" fmla="*/ 393570 h 2342773"/>
                  <a:gd name="csX3" fmla="*/ 562571 w 829795"/>
                  <a:gd name="csY3" fmla="*/ 2179524 h 2342773"/>
                  <a:gd name="csX4" fmla="*/ 443689 w 829795"/>
                  <a:gd name="csY4" fmla="*/ 2342758 h 2342773"/>
                  <a:gd name="csX5" fmla="*/ 292369 w 829795"/>
                  <a:gd name="csY5" fmla="*/ 2188853 h 2342773"/>
                  <a:gd name="csX6" fmla="*/ 282942 w 829795"/>
                  <a:gd name="csY6" fmla="*/ 140748 h 2342773"/>
                  <a:gd name="csX7" fmla="*/ 144223 w 829795"/>
                  <a:gd name="csY7" fmla="*/ 1 h 2342773"/>
                  <a:gd name="csX8" fmla="*/ 138 w 829795"/>
                  <a:gd name="csY8" fmla="*/ 139766 h 2342773"/>
                  <a:gd name="csX9" fmla="*/ 10872 w 829795"/>
                  <a:gd name="csY9" fmla="*/ 1203328 h 2342773"/>
                  <a:gd name="csX0" fmla="*/ 689277 w 689277"/>
                  <a:gd name="csY0" fmla="*/ 244443 h 2342773"/>
                  <a:gd name="csX1" fmla="*/ 556614 w 689277"/>
                  <a:gd name="csY1" fmla="*/ 393570 h 2342773"/>
                  <a:gd name="csX2" fmla="*/ 562571 w 689277"/>
                  <a:gd name="csY2" fmla="*/ 2179524 h 2342773"/>
                  <a:gd name="csX3" fmla="*/ 443689 w 689277"/>
                  <a:gd name="csY3" fmla="*/ 2342758 h 2342773"/>
                  <a:gd name="csX4" fmla="*/ 292369 w 689277"/>
                  <a:gd name="csY4" fmla="*/ 2188853 h 2342773"/>
                  <a:gd name="csX5" fmla="*/ 282942 w 689277"/>
                  <a:gd name="csY5" fmla="*/ 140748 h 2342773"/>
                  <a:gd name="csX6" fmla="*/ 144223 w 689277"/>
                  <a:gd name="csY6" fmla="*/ 1 h 2342773"/>
                  <a:gd name="csX7" fmla="*/ 138 w 689277"/>
                  <a:gd name="csY7" fmla="*/ 139766 h 2342773"/>
                  <a:gd name="csX8" fmla="*/ 10872 w 689277"/>
                  <a:gd name="csY8" fmla="*/ 1203328 h 2342773"/>
                  <a:gd name="csX0" fmla="*/ 556614 w 562755"/>
                  <a:gd name="csY0" fmla="*/ 393570 h 2342773"/>
                  <a:gd name="csX1" fmla="*/ 562571 w 562755"/>
                  <a:gd name="csY1" fmla="*/ 2179524 h 2342773"/>
                  <a:gd name="csX2" fmla="*/ 443689 w 562755"/>
                  <a:gd name="csY2" fmla="*/ 2342758 h 2342773"/>
                  <a:gd name="csX3" fmla="*/ 292369 w 562755"/>
                  <a:gd name="csY3" fmla="*/ 2188853 h 2342773"/>
                  <a:gd name="csX4" fmla="*/ 282942 w 562755"/>
                  <a:gd name="csY4" fmla="*/ 140748 h 2342773"/>
                  <a:gd name="csX5" fmla="*/ 144223 w 562755"/>
                  <a:gd name="csY5" fmla="*/ 1 h 2342773"/>
                  <a:gd name="csX6" fmla="*/ 138 w 562755"/>
                  <a:gd name="csY6" fmla="*/ 139766 h 2342773"/>
                  <a:gd name="csX7" fmla="*/ 10872 w 562755"/>
                  <a:gd name="csY7" fmla="*/ 1203328 h 2342773"/>
                  <a:gd name="csX0" fmla="*/ 562571 w 562571"/>
                  <a:gd name="csY0" fmla="*/ 2179524 h 2342773"/>
                  <a:gd name="csX1" fmla="*/ 443689 w 562571"/>
                  <a:gd name="csY1" fmla="*/ 2342758 h 2342773"/>
                  <a:gd name="csX2" fmla="*/ 292369 w 562571"/>
                  <a:gd name="csY2" fmla="*/ 2188853 h 2342773"/>
                  <a:gd name="csX3" fmla="*/ 282942 w 562571"/>
                  <a:gd name="csY3" fmla="*/ 140748 h 2342773"/>
                  <a:gd name="csX4" fmla="*/ 144223 w 562571"/>
                  <a:gd name="csY4" fmla="*/ 1 h 2342773"/>
                  <a:gd name="csX5" fmla="*/ 138 w 562571"/>
                  <a:gd name="csY5" fmla="*/ 139766 h 2342773"/>
                  <a:gd name="csX6" fmla="*/ 10872 w 562571"/>
                  <a:gd name="csY6" fmla="*/ 1203328 h 2342773"/>
                  <a:gd name="csX0" fmla="*/ 443689 w 443689"/>
                  <a:gd name="csY0" fmla="*/ 2342758 h 2342758"/>
                  <a:gd name="csX1" fmla="*/ 292369 w 443689"/>
                  <a:gd name="csY1" fmla="*/ 2188853 h 2342758"/>
                  <a:gd name="csX2" fmla="*/ 282942 w 443689"/>
                  <a:gd name="csY2" fmla="*/ 140748 h 2342758"/>
                  <a:gd name="csX3" fmla="*/ 144223 w 443689"/>
                  <a:gd name="csY3" fmla="*/ 1 h 2342758"/>
                  <a:gd name="csX4" fmla="*/ 138 w 443689"/>
                  <a:gd name="csY4" fmla="*/ 139766 h 2342758"/>
                  <a:gd name="csX5" fmla="*/ 10872 w 443689"/>
                  <a:gd name="csY5" fmla="*/ 1203328 h 2342758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10872 w 292369"/>
                  <a:gd name="csY4" fmla="*/ 1203328 h 2188853"/>
                  <a:gd name="csX0" fmla="*/ 292369 w 295366"/>
                  <a:gd name="csY0" fmla="*/ 2196975 h 2196975"/>
                  <a:gd name="csX1" fmla="*/ 289753 w 295366"/>
                  <a:gd name="csY1" fmla="*/ 1209741 h 2196975"/>
                  <a:gd name="csX2" fmla="*/ 282942 w 295366"/>
                  <a:gd name="csY2" fmla="*/ 148870 h 2196975"/>
                  <a:gd name="csX3" fmla="*/ 144223 w 295366"/>
                  <a:gd name="csY3" fmla="*/ 8123 h 2196975"/>
                  <a:gd name="csX4" fmla="*/ 138 w 295366"/>
                  <a:gd name="csY4" fmla="*/ 147888 h 2196975"/>
                  <a:gd name="csX5" fmla="*/ 10872 w 295366"/>
                  <a:gd name="csY5" fmla="*/ 1211450 h 2196975"/>
                  <a:gd name="csX0" fmla="*/ 289753 w 295366"/>
                  <a:gd name="csY0" fmla="*/ 1209741 h 1211450"/>
                  <a:gd name="csX1" fmla="*/ 282942 w 295366"/>
                  <a:gd name="csY1" fmla="*/ 148870 h 1211450"/>
                  <a:gd name="csX2" fmla="*/ 144223 w 295366"/>
                  <a:gd name="csY2" fmla="*/ 8123 h 1211450"/>
                  <a:gd name="csX3" fmla="*/ 138 w 295366"/>
                  <a:gd name="csY3" fmla="*/ 147888 h 1211450"/>
                  <a:gd name="csX4" fmla="*/ 10872 w 295366"/>
                  <a:gd name="csY4" fmla="*/ 1211450 h 1211450"/>
                  <a:gd name="csX0" fmla="*/ 289753 w 289753"/>
                  <a:gd name="csY0" fmla="*/ 1210019 h 1211728"/>
                  <a:gd name="csX1" fmla="*/ 282942 w 289753"/>
                  <a:gd name="csY1" fmla="*/ 149148 h 1211728"/>
                  <a:gd name="csX2" fmla="*/ 144223 w 289753"/>
                  <a:gd name="csY2" fmla="*/ 8401 h 1211728"/>
                  <a:gd name="csX3" fmla="*/ 138 w 289753"/>
                  <a:gd name="csY3" fmla="*/ 148166 h 1211728"/>
                  <a:gd name="csX4" fmla="*/ 10872 w 289753"/>
                  <a:gd name="csY4" fmla="*/ 1211728 h 1211728"/>
                  <a:gd name="csX0" fmla="*/ 289753 w 289753"/>
                  <a:gd name="csY0" fmla="*/ 1201619 h 1203328"/>
                  <a:gd name="csX1" fmla="*/ 282942 w 289753"/>
                  <a:gd name="csY1" fmla="*/ 140748 h 1203328"/>
                  <a:gd name="csX2" fmla="*/ 144223 w 289753"/>
                  <a:gd name="csY2" fmla="*/ 1 h 1203328"/>
                  <a:gd name="csX3" fmla="*/ 138 w 289753"/>
                  <a:gd name="csY3" fmla="*/ 139766 h 1203328"/>
                  <a:gd name="csX4" fmla="*/ 10872 w 289753"/>
                  <a:gd name="csY4" fmla="*/ 1203328 h 1203328"/>
                  <a:gd name="csX0" fmla="*/ 298521 w 298521"/>
                  <a:gd name="csY0" fmla="*/ 1201619 h 1203328"/>
                  <a:gd name="csX1" fmla="*/ 291710 w 298521"/>
                  <a:gd name="csY1" fmla="*/ 140748 h 1203328"/>
                  <a:gd name="csX2" fmla="*/ 152991 w 298521"/>
                  <a:gd name="csY2" fmla="*/ 1 h 1203328"/>
                  <a:gd name="csX3" fmla="*/ 8906 w 298521"/>
                  <a:gd name="csY3" fmla="*/ 139766 h 1203328"/>
                  <a:gd name="csX4" fmla="*/ 15946 w 298521"/>
                  <a:gd name="csY4" fmla="*/ 423744 h 1203328"/>
                  <a:gd name="csX5" fmla="*/ 19640 w 298521"/>
                  <a:gd name="csY5" fmla="*/ 1203328 h 1203328"/>
                  <a:gd name="csX0" fmla="*/ 298521 w 298521"/>
                  <a:gd name="csY0" fmla="*/ 1201619 h 1201619"/>
                  <a:gd name="csX1" fmla="*/ 291710 w 298521"/>
                  <a:gd name="csY1" fmla="*/ 140748 h 1201619"/>
                  <a:gd name="csX2" fmla="*/ 152991 w 298521"/>
                  <a:gd name="csY2" fmla="*/ 1 h 1201619"/>
                  <a:gd name="csX3" fmla="*/ 8906 w 298521"/>
                  <a:gd name="csY3" fmla="*/ 139766 h 1201619"/>
                  <a:gd name="csX4" fmla="*/ 15946 w 298521"/>
                  <a:gd name="csY4" fmla="*/ 423744 h 1201619"/>
                  <a:gd name="csX0" fmla="*/ 289661 w 289661"/>
                  <a:gd name="csY0" fmla="*/ 1201619 h 1201619"/>
                  <a:gd name="csX1" fmla="*/ 282850 w 289661"/>
                  <a:gd name="csY1" fmla="*/ 140748 h 1201619"/>
                  <a:gd name="csX2" fmla="*/ 144131 w 289661"/>
                  <a:gd name="csY2" fmla="*/ 1 h 1201619"/>
                  <a:gd name="csX3" fmla="*/ 46 w 289661"/>
                  <a:gd name="csY3" fmla="*/ 139766 h 1201619"/>
                  <a:gd name="csX4" fmla="*/ 7086 w 289661"/>
                  <a:gd name="csY4" fmla="*/ 423744 h 1201619"/>
                  <a:gd name="csX0" fmla="*/ 289661 w 289661"/>
                  <a:gd name="csY0" fmla="*/ 1201619 h 1201619"/>
                  <a:gd name="csX1" fmla="*/ 282850 w 289661"/>
                  <a:gd name="csY1" fmla="*/ 140748 h 1201619"/>
                  <a:gd name="csX2" fmla="*/ 144131 w 289661"/>
                  <a:gd name="csY2" fmla="*/ 1 h 1201619"/>
                  <a:gd name="csX3" fmla="*/ 46 w 289661"/>
                  <a:gd name="csY3" fmla="*/ 139766 h 1201619"/>
                  <a:gd name="csX4" fmla="*/ 7086 w 289661"/>
                  <a:gd name="csY4" fmla="*/ 423744 h 1201619"/>
                  <a:gd name="csX0" fmla="*/ 290802 w 290802"/>
                  <a:gd name="csY0" fmla="*/ 1201619 h 1201619"/>
                  <a:gd name="csX1" fmla="*/ 283991 w 290802"/>
                  <a:gd name="csY1" fmla="*/ 140748 h 1201619"/>
                  <a:gd name="csX2" fmla="*/ 145272 w 290802"/>
                  <a:gd name="csY2" fmla="*/ 1 h 1201619"/>
                  <a:gd name="csX3" fmla="*/ 1187 w 290802"/>
                  <a:gd name="csY3" fmla="*/ 139766 h 1201619"/>
                  <a:gd name="csX4" fmla="*/ 8227 w 290802"/>
                  <a:gd name="csY4" fmla="*/ 423744 h 1201619"/>
                  <a:gd name="csX0" fmla="*/ 289646 w 289646"/>
                  <a:gd name="csY0" fmla="*/ 1201619 h 1201619"/>
                  <a:gd name="csX1" fmla="*/ 282835 w 289646"/>
                  <a:gd name="csY1" fmla="*/ 140748 h 1201619"/>
                  <a:gd name="csX2" fmla="*/ 144116 w 289646"/>
                  <a:gd name="csY2" fmla="*/ 1 h 1201619"/>
                  <a:gd name="csX3" fmla="*/ 31 w 289646"/>
                  <a:gd name="csY3" fmla="*/ 139766 h 1201619"/>
                  <a:gd name="csX4" fmla="*/ 19521 w 289646"/>
                  <a:gd name="csY4" fmla="*/ 435666 h 1201619"/>
                  <a:gd name="csX0" fmla="*/ 289646 w 289646"/>
                  <a:gd name="csY0" fmla="*/ 1201619 h 1201619"/>
                  <a:gd name="csX1" fmla="*/ 282835 w 289646"/>
                  <a:gd name="csY1" fmla="*/ 140748 h 1201619"/>
                  <a:gd name="csX2" fmla="*/ 144116 w 289646"/>
                  <a:gd name="csY2" fmla="*/ 1 h 1201619"/>
                  <a:gd name="csX3" fmla="*/ 31 w 289646"/>
                  <a:gd name="csY3" fmla="*/ 139766 h 1201619"/>
                  <a:gd name="csX4" fmla="*/ 19521 w 289646"/>
                  <a:gd name="csY4" fmla="*/ 383208 h 1201619"/>
                  <a:gd name="csX0" fmla="*/ 289636 w 289636"/>
                  <a:gd name="csY0" fmla="*/ 1201619 h 1201619"/>
                  <a:gd name="csX1" fmla="*/ 282825 w 289636"/>
                  <a:gd name="csY1" fmla="*/ 140748 h 1201619"/>
                  <a:gd name="csX2" fmla="*/ 144106 w 289636"/>
                  <a:gd name="csY2" fmla="*/ 1 h 1201619"/>
                  <a:gd name="csX3" fmla="*/ 21 w 289636"/>
                  <a:gd name="csY3" fmla="*/ 139766 h 1201619"/>
                  <a:gd name="csX4" fmla="*/ 24491 w 289636"/>
                  <a:gd name="csY4" fmla="*/ 356980 h 1201619"/>
                  <a:gd name="csX0" fmla="*/ 390519 w 390519"/>
                  <a:gd name="csY0" fmla="*/ 1201619 h 1201619"/>
                  <a:gd name="csX1" fmla="*/ 383708 w 390519"/>
                  <a:gd name="csY1" fmla="*/ 140748 h 1201619"/>
                  <a:gd name="csX2" fmla="*/ 244989 w 390519"/>
                  <a:gd name="csY2" fmla="*/ 1 h 1201619"/>
                  <a:gd name="csX3" fmla="*/ 100904 w 390519"/>
                  <a:gd name="csY3" fmla="*/ 139766 h 1201619"/>
                  <a:gd name="csX4" fmla="*/ 869 w 390519"/>
                  <a:gd name="csY4" fmla="*/ 380824 h 1201619"/>
                  <a:gd name="csX0" fmla="*/ 356019 w 356019"/>
                  <a:gd name="csY0" fmla="*/ 1201619 h 1201619"/>
                  <a:gd name="csX1" fmla="*/ 349208 w 356019"/>
                  <a:gd name="csY1" fmla="*/ 140748 h 1201619"/>
                  <a:gd name="csX2" fmla="*/ 210489 w 356019"/>
                  <a:gd name="csY2" fmla="*/ 1 h 1201619"/>
                  <a:gd name="csX3" fmla="*/ 66404 w 356019"/>
                  <a:gd name="csY3" fmla="*/ 139766 h 1201619"/>
                  <a:gd name="csX4" fmla="*/ 1230 w 356019"/>
                  <a:gd name="csY4" fmla="*/ 318828 h 1201619"/>
                  <a:gd name="csX0" fmla="*/ 289685 w 289685"/>
                  <a:gd name="csY0" fmla="*/ 1201619 h 1201619"/>
                  <a:gd name="csX1" fmla="*/ 282874 w 289685"/>
                  <a:gd name="csY1" fmla="*/ 140748 h 1201619"/>
                  <a:gd name="csX2" fmla="*/ 144155 w 289685"/>
                  <a:gd name="csY2" fmla="*/ 1 h 1201619"/>
                  <a:gd name="csX3" fmla="*/ 70 w 289685"/>
                  <a:gd name="csY3" fmla="*/ 139766 h 1201619"/>
                  <a:gd name="csX4" fmla="*/ 14579 w 289685"/>
                  <a:gd name="csY4" fmla="*/ 261602 h 1201619"/>
                  <a:gd name="csX0" fmla="*/ 290398 w 290398"/>
                  <a:gd name="csY0" fmla="*/ 1201619 h 1201619"/>
                  <a:gd name="csX1" fmla="*/ 283587 w 290398"/>
                  <a:gd name="csY1" fmla="*/ 140748 h 1201619"/>
                  <a:gd name="csX2" fmla="*/ 144868 w 290398"/>
                  <a:gd name="csY2" fmla="*/ 1 h 1201619"/>
                  <a:gd name="csX3" fmla="*/ 783 w 290398"/>
                  <a:gd name="csY3" fmla="*/ 139766 h 1201619"/>
                  <a:gd name="csX4" fmla="*/ 15292 w 290398"/>
                  <a:gd name="csY4" fmla="*/ 261602 h 1201619"/>
                  <a:gd name="csX0" fmla="*/ 292289 w 292289"/>
                  <a:gd name="csY0" fmla="*/ 1201619 h 1201619"/>
                  <a:gd name="csX1" fmla="*/ 285478 w 292289"/>
                  <a:gd name="csY1" fmla="*/ 140748 h 1201619"/>
                  <a:gd name="csX2" fmla="*/ 146759 w 292289"/>
                  <a:gd name="csY2" fmla="*/ 1 h 1201619"/>
                  <a:gd name="csX3" fmla="*/ 2674 w 292289"/>
                  <a:gd name="csY3" fmla="*/ 139766 h 1201619"/>
                  <a:gd name="csX4" fmla="*/ 12204 w 292289"/>
                  <a:gd name="csY4" fmla="*/ 385593 h 1201619"/>
                  <a:gd name="csX0" fmla="*/ 292289 w 292289"/>
                  <a:gd name="csY0" fmla="*/ 1201619 h 1201619"/>
                  <a:gd name="csX1" fmla="*/ 285478 w 292289"/>
                  <a:gd name="csY1" fmla="*/ 140748 h 1201619"/>
                  <a:gd name="csX2" fmla="*/ 146759 w 292289"/>
                  <a:gd name="csY2" fmla="*/ 1 h 1201619"/>
                  <a:gd name="csX3" fmla="*/ 2674 w 292289"/>
                  <a:gd name="csY3" fmla="*/ 139766 h 1201619"/>
                  <a:gd name="csX4" fmla="*/ 12204 w 292289"/>
                  <a:gd name="csY4" fmla="*/ 385593 h 1201619"/>
                  <a:gd name="csX0" fmla="*/ 289687 w 289687"/>
                  <a:gd name="csY0" fmla="*/ 1201619 h 1201619"/>
                  <a:gd name="csX1" fmla="*/ 282876 w 289687"/>
                  <a:gd name="csY1" fmla="*/ 140748 h 1201619"/>
                  <a:gd name="csX2" fmla="*/ 144157 w 289687"/>
                  <a:gd name="csY2" fmla="*/ 1 h 1201619"/>
                  <a:gd name="csX3" fmla="*/ 72 w 289687"/>
                  <a:gd name="csY3" fmla="*/ 139766 h 1201619"/>
                  <a:gd name="csX4" fmla="*/ 9602 w 289687"/>
                  <a:gd name="csY4" fmla="*/ 385593 h 1201619"/>
                  <a:gd name="csX0" fmla="*/ 291403 w 291403"/>
                  <a:gd name="csY0" fmla="*/ 1201619 h 1201619"/>
                  <a:gd name="csX1" fmla="*/ 284592 w 291403"/>
                  <a:gd name="csY1" fmla="*/ 140748 h 1201619"/>
                  <a:gd name="csX2" fmla="*/ 145873 w 291403"/>
                  <a:gd name="csY2" fmla="*/ 1 h 1201619"/>
                  <a:gd name="csX3" fmla="*/ 1788 w 291403"/>
                  <a:gd name="csY3" fmla="*/ 139766 h 1201619"/>
                  <a:gd name="csX4" fmla="*/ 3847 w 291403"/>
                  <a:gd name="csY4" fmla="*/ 385593 h 1201619"/>
                  <a:gd name="csX0" fmla="*/ 290425 w 290425"/>
                  <a:gd name="csY0" fmla="*/ 1201619 h 1201619"/>
                  <a:gd name="csX1" fmla="*/ 283614 w 290425"/>
                  <a:gd name="csY1" fmla="*/ 140748 h 1201619"/>
                  <a:gd name="csX2" fmla="*/ 144895 w 290425"/>
                  <a:gd name="csY2" fmla="*/ 1 h 1201619"/>
                  <a:gd name="csX3" fmla="*/ 810 w 290425"/>
                  <a:gd name="csY3" fmla="*/ 139766 h 1201619"/>
                  <a:gd name="csX4" fmla="*/ 2869 w 290425"/>
                  <a:gd name="csY4" fmla="*/ 385593 h 12016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90425" h="1201619">
                    <a:moveTo>
                      <a:pt x="290425" y="1201619"/>
                    </a:moveTo>
                    <a:cubicBezTo>
                      <a:pt x="288854" y="860268"/>
                      <a:pt x="287080" y="172619"/>
                      <a:pt x="283614" y="140748"/>
                    </a:cubicBezTo>
                    <a:cubicBezTo>
                      <a:pt x="280365" y="110869"/>
                      <a:pt x="246629" y="342"/>
                      <a:pt x="144895" y="1"/>
                    </a:cubicBezTo>
                    <a:cubicBezTo>
                      <a:pt x="43881" y="-338"/>
                      <a:pt x="1832" y="117318"/>
                      <a:pt x="810" y="139766"/>
                    </a:cubicBezTo>
                    <a:cubicBezTo>
                      <a:pt x="194" y="169115"/>
                      <a:pt x="-1409" y="246485"/>
                      <a:pt x="2869" y="385593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Figura a mano libera: forma 21">
                <a:extLst>
                  <a:ext uri="{FF2B5EF4-FFF2-40B4-BE49-F238E27FC236}">
                    <a16:creationId xmlns:a16="http://schemas.microsoft.com/office/drawing/2014/main" id="{688A0B9B-10F5-26F8-CC81-4DED85429E4E}"/>
                  </a:ext>
                </a:extLst>
              </p:cNvPr>
              <p:cNvSpPr/>
              <p:nvPr/>
            </p:nvSpPr>
            <p:spPr>
              <a:xfrm rot="10800000" flipH="1">
                <a:off x="5031871" y="3664686"/>
                <a:ext cx="282946" cy="1203328"/>
              </a:xfrm>
              <a:custGeom>
                <a:avLst/>
                <a:gdLst>
                  <a:gd name="csX0" fmla="*/ 1982709 w 1992839"/>
                  <a:gd name="csY0" fmla="*/ 2325387 h 2784588"/>
                  <a:gd name="csX1" fmla="*/ 1963856 w 1992839"/>
                  <a:gd name="csY1" fmla="*/ 506014 h 2784588"/>
                  <a:gd name="csX2" fmla="*/ 1737613 w 1992839"/>
                  <a:gd name="csY2" fmla="*/ 326904 h 2784588"/>
                  <a:gd name="csX3" fmla="*/ 1671625 w 1992839"/>
                  <a:gd name="csY3" fmla="*/ 336331 h 2784588"/>
                  <a:gd name="csX4" fmla="*/ 1709332 w 1992839"/>
                  <a:gd name="csY4" fmla="*/ 2315960 h 2784588"/>
                  <a:gd name="csX5" fmla="*/ 1539650 w 1992839"/>
                  <a:gd name="csY5" fmla="*/ 2495069 h 2784588"/>
                  <a:gd name="csX6" fmla="*/ 1435955 w 1992839"/>
                  <a:gd name="csY6" fmla="*/ 2334814 h 2784588"/>
                  <a:gd name="csX7" fmla="*/ 1426528 w 1992839"/>
                  <a:gd name="csY7" fmla="*/ 223209 h 2784588"/>
                  <a:gd name="csX8" fmla="*/ 1143724 w 1992839"/>
                  <a:gd name="csY8" fmla="*/ 317477 h 2784588"/>
                  <a:gd name="csX9" fmla="*/ 1219138 w 1992839"/>
                  <a:gd name="csY9" fmla="*/ 2485642 h 2784588"/>
                  <a:gd name="csX10" fmla="*/ 974041 w 1992839"/>
                  <a:gd name="csY10" fmla="*/ 2513923 h 2784588"/>
                  <a:gd name="csX11" fmla="*/ 926907 w 1992839"/>
                  <a:gd name="csY11" fmla="*/ 138368 h 2784588"/>
                  <a:gd name="csX12" fmla="*/ 719518 w 1992839"/>
                  <a:gd name="csY12" fmla="*/ 458880 h 2784588"/>
                  <a:gd name="csX13" fmla="*/ 757225 w 1992839"/>
                  <a:gd name="csY13" fmla="*/ 1109329 h 2784588"/>
                  <a:gd name="csX14" fmla="*/ 804359 w 1992839"/>
                  <a:gd name="csY14" fmla="*/ 2400801 h 2784588"/>
                  <a:gd name="csX15" fmla="*/ 615823 w 1992839"/>
                  <a:gd name="csY15" fmla="*/ 2438508 h 2784588"/>
                  <a:gd name="csX16" fmla="*/ 521555 w 1992839"/>
                  <a:gd name="csY16" fmla="*/ 2212265 h 2784588"/>
                  <a:gd name="csX17" fmla="*/ 493274 w 1992839"/>
                  <a:gd name="csY17" fmla="*/ 440026 h 2784588"/>
                  <a:gd name="csX18" fmla="*/ 464994 w 1992839"/>
                  <a:gd name="csY18" fmla="*/ 317477 h 2784588"/>
                  <a:gd name="csX19" fmla="*/ 323592 w 1992839"/>
                  <a:gd name="csY19" fmla="*/ 383465 h 2784588"/>
                  <a:gd name="csX20" fmla="*/ 238751 w 1992839"/>
                  <a:gd name="csY20" fmla="*/ 628562 h 2784588"/>
                  <a:gd name="csX21" fmla="*/ 210470 w 1992839"/>
                  <a:gd name="csY21" fmla="*/ 1410987 h 2784588"/>
                  <a:gd name="csX22" fmla="*/ 248178 w 1992839"/>
                  <a:gd name="csY22" fmla="*/ 1891754 h 2784588"/>
                  <a:gd name="csX23" fmla="*/ 248178 w 1992839"/>
                  <a:gd name="csY23" fmla="*/ 2042583 h 2784588"/>
                  <a:gd name="csX24" fmla="*/ 59641 w 1992839"/>
                  <a:gd name="csY24" fmla="*/ 1967168 h 2784588"/>
                  <a:gd name="csX25" fmla="*/ 3081 w 1992839"/>
                  <a:gd name="csY25" fmla="*/ 1797486 h 2784588"/>
                  <a:gd name="csX26" fmla="*/ 12507 w 1992839"/>
                  <a:gd name="csY26" fmla="*/ 138368 h 2784588"/>
                  <a:gd name="csX0" fmla="*/ 1957309 w 1980887"/>
                  <a:gd name="csY0" fmla="*/ 2325387 h 2784588"/>
                  <a:gd name="csX1" fmla="*/ 1963856 w 1980887"/>
                  <a:gd name="csY1" fmla="*/ 506014 h 2784588"/>
                  <a:gd name="csX2" fmla="*/ 1737613 w 1980887"/>
                  <a:gd name="csY2" fmla="*/ 326904 h 2784588"/>
                  <a:gd name="csX3" fmla="*/ 1671625 w 1980887"/>
                  <a:gd name="csY3" fmla="*/ 336331 h 2784588"/>
                  <a:gd name="csX4" fmla="*/ 1709332 w 1980887"/>
                  <a:gd name="csY4" fmla="*/ 2315960 h 2784588"/>
                  <a:gd name="csX5" fmla="*/ 1539650 w 1980887"/>
                  <a:gd name="csY5" fmla="*/ 2495069 h 2784588"/>
                  <a:gd name="csX6" fmla="*/ 1435955 w 1980887"/>
                  <a:gd name="csY6" fmla="*/ 2334814 h 2784588"/>
                  <a:gd name="csX7" fmla="*/ 1426528 w 1980887"/>
                  <a:gd name="csY7" fmla="*/ 223209 h 2784588"/>
                  <a:gd name="csX8" fmla="*/ 1143724 w 1980887"/>
                  <a:gd name="csY8" fmla="*/ 317477 h 2784588"/>
                  <a:gd name="csX9" fmla="*/ 1219138 w 1980887"/>
                  <a:gd name="csY9" fmla="*/ 2485642 h 2784588"/>
                  <a:gd name="csX10" fmla="*/ 974041 w 1980887"/>
                  <a:gd name="csY10" fmla="*/ 2513923 h 2784588"/>
                  <a:gd name="csX11" fmla="*/ 926907 w 1980887"/>
                  <a:gd name="csY11" fmla="*/ 138368 h 2784588"/>
                  <a:gd name="csX12" fmla="*/ 719518 w 1980887"/>
                  <a:gd name="csY12" fmla="*/ 458880 h 2784588"/>
                  <a:gd name="csX13" fmla="*/ 757225 w 1980887"/>
                  <a:gd name="csY13" fmla="*/ 1109329 h 2784588"/>
                  <a:gd name="csX14" fmla="*/ 804359 w 1980887"/>
                  <a:gd name="csY14" fmla="*/ 2400801 h 2784588"/>
                  <a:gd name="csX15" fmla="*/ 615823 w 1980887"/>
                  <a:gd name="csY15" fmla="*/ 2438508 h 2784588"/>
                  <a:gd name="csX16" fmla="*/ 521555 w 1980887"/>
                  <a:gd name="csY16" fmla="*/ 2212265 h 2784588"/>
                  <a:gd name="csX17" fmla="*/ 493274 w 1980887"/>
                  <a:gd name="csY17" fmla="*/ 440026 h 2784588"/>
                  <a:gd name="csX18" fmla="*/ 464994 w 1980887"/>
                  <a:gd name="csY18" fmla="*/ 317477 h 2784588"/>
                  <a:gd name="csX19" fmla="*/ 323592 w 1980887"/>
                  <a:gd name="csY19" fmla="*/ 383465 h 2784588"/>
                  <a:gd name="csX20" fmla="*/ 238751 w 1980887"/>
                  <a:gd name="csY20" fmla="*/ 628562 h 2784588"/>
                  <a:gd name="csX21" fmla="*/ 210470 w 1980887"/>
                  <a:gd name="csY21" fmla="*/ 1410987 h 2784588"/>
                  <a:gd name="csX22" fmla="*/ 248178 w 1980887"/>
                  <a:gd name="csY22" fmla="*/ 1891754 h 2784588"/>
                  <a:gd name="csX23" fmla="*/ 248178 w 1980887"/>
                  <a:gd name="csY23" fmla="*/ 2042583 h 2784588"/>
                  <a:gd name="csX24" fmla="*/ 59641 w 1980887"/>
                  <a:gd name="csY24" fmla="*/ 1967168 h 2784588"/>
                  <a:gd name="csX25" fmla="*/ 3081 w 1980887"/>
                  <a:gd name="csY25" fmla="*/ 1797486 h 2784588"/>
                  <a:gd name="csX26" fmla="*/ 12507 w 1980887"/>
                  <a:gd name="csY26" fmla="*/ 138368 h 2784588"/>
                  <a:gd name="csX0" fmla="*/ 1957309 w 1983236"/>
                  <a:gd name="csY0" fmla="*/ 2325387 h 2784588"/>
                  <a:gd name="csX1" fmla="*/ 1967031 w 1983236"/>
                  <a:gd name="csY1" fmla="*/ 553639 h 2784588"/>
                  <a:gd name="csX2" fmla="*/ 1737613 w 1983236"/>
                  <a:gd name="csY2" fmla="*/ 326904 h 2784588"/>
                  <a:gd name="csX3" fmla="*/ 1671625 w 1983236"/>
                  <a:gd name="csY3" fmla="*/ 336331 h 2784588"/>
                  <a:gd name="csX4" fmla="*/ 1709332 w 1983236"/>
                  <a:gd name="csY4" fmla="*/ 2315960 h 2784588"/>
                  <a:gd name="csX5" fmla="*/ 1539650 w 1983236"/>
                  <a:gd name="csY5" fmla="*/ 2495069 h 2784588"/>
                  <a:gd name="csX6" fmla="*/ 1435955 w 1983236"/>
                  <a:gd name="csY6" fmla="*/ 2334814 h 2784588"/>
                  <a:gd name="csX7" fmla="*/ 1426528 w 1983236"/>
                  <a:gd name="csY7" fmla="*/ 223209 h 2784588"/>
                  <a:gd name="csX8" fmla="*/ 1143724 w 1983236"/>
                  <a:gd name="csY8" fmla="*/ 317477 h 2784588"/>
                  <a:gd name="csX9" fmla="*/ 1219138 w 1983236"/>
                  <a:gd name="csY9" fmla="*/ 2485642 h 2784588"/>
                  <a:gd name="csX10" fmla="*/ 974041 w 1983236"/>
                  <a:gd name="csY10" fmla="*/ 2513923 h 2784588"/>
                  <a:gd name="csX11" fmla="*/ 926907 w 1983236"/>
                  <a:gd name="csY11" fmla="*/ 138368 h 2784588"/>
                  <a:gd name="csX12" fmla="*/ 719518 w 1983236"/>
                  <a:gd name="csY12" fmla="*/ 458880 h 2784588"/>
                  <a:gd name="csX13" fmla="*/ 757225 w 1983236"/>
                  <a:gd name="csY13" fmla="*/ 1109329 h 2784588"/>
                  <a:gd name="csX14" fmla="*/ 804359 w 1983236"/>
                  <a:gd name="csY14" fmla="*/ 2400801 h 2784588"/>
                  <a:gd name="csX15" fmla="*/ 615823 w 1983236"/>
                  <a:gd name="csY15" fmla="*/ 2438508 h 2784588"/>
                  <a:gd name="csX16" fmla="*/ 521555 w 1983236"/>
                  <a:gd name="csY16" fmla="*/ 2212265 h 2784588"/>
                  <a:gd name="csX17" fmla="*/ 493274 w 1983236"/>
                  <a:gd name="csY17" fmla="*/ 440026 h 2784588"/>
                  <a:gd name="csX18" fmla="*/ 464994 w 1983236"/>
                  <a:gd name="csY18" fmla="*/ 317477 h 2784588"/>
                  <a:gd name="csX19" fmla="*/ 323592 w 1983236"/>
                  <a:gd name="csY19" fmla="*/ 383465 h 2784588"/>
                  <a:gd name="csX20" fmla="*/ 238751 w 1983236"/>
                  <a:gd name="csY20" fmla="*/ 628562 h 2784588"/>
                  <a:gd name="csX21" fmla="*/ 210470 w 1983236"/>
                  <a:gd name="csY21" fmla="*/ 1410987 h 2784588"/>
                  <a:gd name="csX22" fmla="*/ 248178 w 1983236"/>
                  <a:gd name="csY22" fmla="*/ 1891754 h 2784588"/>
                  <a:gd name="csX23" fmla="*/ 248178 w 1983236"/>
                  <a:gd name="csY23" fmla="*/ 2042583 h 2784588"/>
                  <a:gd name="csX24" fmla="*/ 59641 w 1983236"/>
                  <a:gd name="csY24" fmla="*/ 1967168 h 2784588"/>
                  <a:gd name="csX25" fmla="*/ 3081 w 1983236"/>
                  <a:gd name="csY25" fmla="*/ 1797486 h 2784588"/>
                  <a:gd name="csX26" fmla="*/ 12507 w 1983236"/>
                  <a:gd name="csY26" fmla="*/ 138368 h 2784588"/>
                  <a:gd name="csX0" fmla="*/ 1957309 w 1967268"/>
                  <a:gd name="csY0" fmla="*/ 2325387 h 2784588"/>
                  <a:gd name="csX1" fmla="*/ 1967031 w 1967268"/>
                  <a:gd name="csY1" fmla="*/ 553639 h 2784588"/>
                  <a:gd name="csX2" fmla="*/ 1737613 w 1967268"/>
                  <a:gd name="csY2" fmla="*/ 326904 h 2784588"/>
                  <a:gd name="csX3" fmla="*/ 1671625 w 1967268"/>
                  <a:gd name="csY3" fmla="*/ 336331 h 2784588"/>
                  <a:gd name="csX4" fmla="*/ 1709332 w 1967268"/>
                  <a:gd name="csY4" fmla="*/ 2315960 h 2784588"/>
                  <a:gd name="csX5" fmla="*/ 1539650 w 1967268"/>
                  <a:gd name="csY5" fmla="*/ 2495069 h 2784588"/>
                  <a:gd name="csX6" fmla="*/ 1435955 w 1967268"/>
                  <a:gd name="csY6" fmla="*/ 2334814 h 2784588"/>
                  <a:gd name="csX7" fmla="*/ 1426528 w 1967268"/>
                  <a:gd name="csY7" fmla="*/ 223209 h 2784588"/>
                  <a:gd name="csX8" fmla="*/ 1143724 w 1967268"/>
                  <a:gd name="csY8" fmla="*/ 317477 h 2784588"/>
                  <a:gd name="csX9" fmla="*/ 1219138 w 1967268"/>
                  <a:gd name="csY9" fmla="*/ 2485642 h 2784588"/>
                  <a:gd name="csX10" fmla="*/ 974041 w 1967268"/>
                  <a:gd name="csY10" fmla="*/ 2513923 h 2784588"/>
                  <a:gd name="csX11" fmla="*/ 926907 w 1967268"/>
                  <a:gd name="csY11" fmla="*/ 138368 h 2784588"/>
                  <a:gd name="csX12" fmla="*/ 719518 w 1967268"/>
                  <a:gd name="csY12" fmla="*/ 458880 h 2784588"/>
                  <a:gd name="csX13" fmla="*/ 757225 w 1967268"/>
                  <a:gd name="csY13" fmla="*/ 1109329 h 2784588"/>
                  <a:gd name="csX14" fmla="*/ 804359 w 1967268"/>
                  <a:gd name="csY14" fmla="*/ 2400801 h 2784588"/>
                  <a:gd name="csX15" fmla="*/ 615823 w 1967268"/>
                  <a:gd name="csY15" fmla="*/ 2438508 h 2784588"/>
                  <a:gd name="csX16" fmla="*/ 521555 w 1967268"/>
                  <a:gd name="csY16" fmla="*/ 2212265 h 2784588"/>
                  <a:gd name="csX17" fmla="*/ 493274 w 1967268"/>
                  <a:gd name="csY17" fmla="*/ 440026 h 2784588"/>
                  <a:gd name="csX18" fmla="*/ 464994 w 1967268"/>
                  <a:gd name="csY18" fmla="*/ 317477 h 2784588"/>
                  <a:gd name="csX19" fmla="*/ 323592 w 1967268"/>
                  <a:gd name="csY19" fmla="*/ 383465 h 2784588"/>
                  <a:gd name="csX20" fmla="*/ 238751 w 1967268"/>
                  <a:gd name="csY20" fmla="*/ 628562 h 2784588"/>
                  <a:gd name="csX21" fmla="*/ 210470 w 1967268"/>
                  <a:gd name="csY21" fmla="*/ 1410987 h 2784588"/>
                  <a:gd name="csX22" fmla="*/ 248178 w 1967268"/>
                  <a:gd name="csY22" fmla="*/ 1891754 h 2784588"/>
                  <a:gd name="csX23" fmla="*/ 248178 w 1967268"/>
                  <a:gd name="csY23" fmla="*/ 2042583 h 2784588"/>
                  <a:gd name="csX24" fmla="*/ 59641 w 1967268"/>
                  <a:gd name="csY24" fmla="*/ 1967168 h 2784588"/>
                  <a:gd name="csX25" fmla="*/ 3081 w 1967268"/>
                  <a:gd name="csY25" fmla="*/ 1797486 h 2784588"/>
                  <a:gd name="csX26" fmla="*/ 12507 w 1967268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9332 w 1967262"/>
                  <a:gd name="csY4" fmla="*/ 2315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12507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077835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67262"/>
                  <a:gd name="csY0" fmla="*/ 2325387 h 2784588"/>
                  <a:gd name="csX1" fmla="*/ 1967031 w 1967262"/>
                  <a:gd name="csY1" fmla="*/ 553639 h 2784588"/>
                  <a:gd name="csX2" fmla="*/ 1737613 w 1967262"/>
                  <a:gd name="csY2" fmla="*/ 326904 h 2784588"/>
                  <a:gd name="csX3" fmla="*/ 1703375 w 1967262"/>
                  <a:gd name="csY3" fmla="*/ 530006 h 2784588"/>
                  <a:gd name="csX4" fmla="*/ 1702982 w 1967262"/>
                  <a:gd name="csY4" fmla="*/ 2188960 h 2784588"/>
                  <a:gd name="csX5" fmla="*/ 1539650 w 1967262"/>
                  <a:gd name="csY5" fmla="*/ 2495069 h 2784588"/>
                  <a:gd name="csX6" fmla="*/ 1435955 w 1967262"/>
                  <a:gd name="csY6" fmla="*/ 2334814 h 2784588"/>
                  <a:gd name="csX7" fmla="*/ 1426528 w 1967262"/>
                  <a:gd name="csY7" fmla="*/ 223209 h 2784588"/>
                  <a:gd name="csX8" fmla="*/ 1143724 w 1967262"/>
                  <a:gd name="csY8" fmla="*/ 317477 h 2784588"/>
                  <a:gd name="csX9" fmla="*/ 1219138 w 1967262"/>
                  <a:gd name="csY9" fmla="*/ 2485642 h 2784588"/>
                  <a:gd name="csX10" fmla="*/ 974041 w 1967262"/>
                  <a:gd name="csY10" fmla="*/ 2513923 h 2784588"/>
                  <a:gd name="csX11" fmla="*/ 926907 w 1967262"/>
                  <a:gd name="csY11" fmla="*/ 138368 h 2784588"/>
                  <a:gd name="csX12" fmla="*/ 719518 w 1967262"/>
                  <a:gd name="csY12" fmla="*/ 458880 h 2784588"/>
                  <a:gd name="csX13" fmla="*/ 757225 w 1967262"/>
                  <a:gd name="csY13" fmla="*/ 1109329 h 2784588"/>
                  <a:gd name="csX14" fmla="*/ 804359 w 1967262"/>
                  <a:gd name="csY14" fmla="*/ 2400801 h 2784588"/>
                  <a:gd name="csX15" fmla="*/ 615823 w 1967262"/>
                  <a:gd name="csY15" fmla="*/ 2438508 h 2784588"/>
                  <a:gd name="csX16" fmla="*/ 521555 w 1967262"/>
                  <a:gd name="csY16" fmla="*/ 2212265 h 2784588"/>
                  <a:gd name="csX17" fmla="*/ 493274 w 1967262"/>
                  <a:gd name="csY17" fmla="*/ 440026 h 2784588"/>
                  <a:gd name="csX18" fmla="*/ 464994 w 1967262"/>
                  <a:gd name="csY18" fmla="*/ 317477 h 2784588"/>
                  <a:gd name="csX19" fmla="*/ 323592 w 1967262"/>
                  <a:gd name="csY19" fmla="*/ 383465 h 2784588"/>
                  <a:gd name="csX20" fmla="*/ 238751 w 1967262"/>
                  <a:gd name="csY20" fmla="*/ 628562 h 2784588"/>
                  <a:gd name="csX21" fmla="*/ 210470 w 1967262"/>
                  <a:gd name="csY21" fmla="*/ 1410987 h 2784588"/>
                  <a:gd name="csX22" fmla="*/ 248178 w 1967262"/>
                  <a:gd name="csY22" fmla="*/ 1891754 h 2784588"/>
                  <a:gd name="csX23" fmla="*/ 248178 w 1967262"/>
                  <a:gd name="csY23" fmla="*/ 2042583 h 2784588"/>
                  <a:gd name="csX24" fmla="*/ 59641 w 1967262"/>
                  <a:gd name="csY24" fmla="*/ 1967168 h 2784588"/>
                  <a:gd name="csX25" fmla="*/ 3081 w 1967262"/>
                  <a:gd name="csY25" fmla="*/ 1797486 h 2784588"/>
                  <a:gd name="csX26" fmla="*/ 12507 w 1967262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76890"/>
                  <a:gd name="csY0" fmla="*/ 2325387 h 2784588"/>
                  <a:gd name="csX1" fmla="*/ 1967031 w 1976890"/>
                  <a:gd name="csY1" fmla="*/ 553639 h 2784588"/>
                  <a:gd name="csX2" fmla="*/ 1823338 w 1976890"/>
                  <a:gd name="csY2" fmla="*/ 326904 h 2784588"/>
                  <a:gd name="csX3" fmla="*/ 1703375 w 1976890"/>
                  <a:gd name="csY3" fmla="*/ 530006 h 2784588"/>
                  <a:gd name="csX4" fmla="*/ 1702982 w 1976890"/>
                  <a:gd name="csY4" fmla="*/ 2188960 h 2784588"/>
                  <a:gd name="csX5" fmla="*/ 1539650 w 1976890"/>
                  <a:gd name="csY5" fmla="*/ 2495069 h 2784588"/>
                  <a:gd name="csX6" fmla="*/ 1435955 w 1976890"/>
                  <a:gd name="csY6" fmla="*/ 2334814 h 2784588"/>
                  <a:gd name="csX7" fmla="*/ 1426528 w 1976890"/>
                  <a:gd name="csY7" fmla="*/ 223209 h 2784588"/>
                  <a:gd name="csX8" fmla="*/ 1143724 w 1976890"/>
                  <a:gd name="csY8" fmla="*/ 317477 h 2784588"/>
                  <a:gd name="csX9" fmla="*/ 1219138 w 1976890"/>
                  <a:gd name="csY9" fmla="*/ 2485642 h 2784588"/>
                  <a:gd name="csX10" fmla="*/ 974041 w 1976890"/>
                  <a:gd name="csY10" fmla="*/ 2513923 h 2784588"/>
                  <a:gd name="csX11" fmla="*/ 926907 w 1976890"/>
                  <a:gd name="csY11" fmla="*/ 138368 h 2784588"/>
                  <a:gd name="csX12" fmla="*/ 719518 w 1976890"/>
                  <a:gd name="csY12" fmla="*/ 458880 h 2784588"/>
                  <a:gd name="csX13" fmla="*/ 757225 w 1976890"/>
                  <a:gd name="csY13" fmla="*/ 1109329 h 2784588"/>
                  <a:gd name="csX14" fmla="*/ 804359 w 1976890"/>
                  <a:gd name="csY14" fmla="*/ 2400801 h 2784588"/>
                  <a:gd name="csX15" fmla="*/ 615823 w 1976890"/>
                  <a:gd name="csY15" fmla="*/ 2438508 h 2784588"/>
                  <a:gd name="csX16" fmla="*/ 521555 w 1976890"/>
                  <a:gd name="csY16" fmla="*/ 2212265 h 2784588"/>
                  <a:gd name="csX17" fmla="*/ 493274 w 1976890"/>
                  <a:gd name="csY17" fmla="*/ 440026 h 2784588"/>
                  <a:gd name="csX18" fmla="*/ 464994 w 1976890"/>
                  <a:gd name="csY18" fmla="*/ 317477 h 2784588"/>
                  <a:gd name="csX19" fmla="*/ 323592 w 1976890"/>
                  <a:gd name="csY19" fmla="*/ 383465 h 2784588"/>
                  <a:gd name="csX20" fmla="*/ 238751 w 1976890"/>
                  <a:gd name="csY20" fmla="*/ 628562 h 2784588"/>
                  <a:gd name="csX21" fmla="*/ 210470 w 1976890"/>
                  <a:gd name="csY21" fmla="*/ 1410987 h 2784588"/>
                  <a:gd name="csX22" fmla="*/ 248178 w 1976890"/>
                  <a:gd name="csY22" fmla="*/ 1891754 h 2784588"/>
                  <a:gd name="csX23" fmla="*/ 248178 w 1976890"/>
                  <a:gd name="csY23" fmla="*/ 2042583 h 2784588"/>
                  <a:gd name="csX24" fmla="*/ 59641 w 1976890"/>
                  <a:gd name="csY24" fmla="*/ 1967168 h 2784588"/>
                  <a:gd name="csX25" fmla="*/ 3081 w 1976890"/>
                  <a:gd name="csY25" fmla="*/ 1797486 h 2784588"/>
                  <a:gd name="csX26" fmla="*/ 12507 w 1976890"/>
                  <a:gd name="csY26" fmla="*/ 138368 h 2784588"/>
                  <a:gd name="csX0" fmla="*/ 1957309 w 1969855"/>
                  <a:gd name="csY0" fmla="*/ 2325387 h 2784588"/>
                  <a:gd name="csX1" fmla="*/ 1967031 w 1969855"/>
                  <a:gd name="csY1" fmla="*/ 553639 h 2784588"/>
                  <a:gd name="csX2" fmla="*/ 1823338 w 1969855"/>
                  <a:gd name="csY2" fmla="*/ 326904 h 2784588"/>
                  <a:gd name="csX3" fmla="*/ 1703375 w 1969855"/>
                  <a:gd name="csY3" fmla="*/ 530006 h 2784588"/>
                  <a:gd name="csX4" fmla="*/ 1702982 w 1969855"/>
                  <a:gd name="csY4" fmla="*/ 2188960 h 2784588"/>
                  <a:gd name="csX5" fmla="*/ 1539650 w 1969855"/>
                  <a:gd name="csY5" fmla="*/ 2495069 h 2784588"/>
                  <a:gd name="csX6" fmla="*/ 1435955 w 1969855"/>
                  <a:gd name="csY6" fmla="*/ 2334814 h 2784588"/>
                  <a:gd name="csX7" fmla="*/ 1426528 w 1969855"/>
                  <a:gd name="csY7" fmla="*/ 223209 h 2784588"/>
                  <a:gd name="csX8" fmla="*/ 1143724 w 1969855"/>
                  <a:gd name="csY8" fmla="*/ 317477 h 2784588"/>
                  <a:gd name="csX9" fmla="*/ 1219138 w 1969855"/>
                  <a:gd name="csY9" fmla="*/ 2485642 h 2784588"/>
                  <a:gd name="csX10" fmla="*/ 974041 w 1969855"/>
                  <a:gd name="csY10" fmla="*/ 2513923 h 2784588"/>
                  <a:gd name="csX11" fmla="*/ 926907 w 1969855"/>
                  <a:gd name="csY11" fmla="*/ 138368 h 2784588"/>
                  <a:gd name="csX12" fmla="*/ 719518 w 1969855"/>
                  <a:gd name="csY12" fmla="*/ 458880 h 2784588"/>
                  <a:gd name="csX13" fmla="*/ 757225 w 1969855"/>
                  <a:gd name="csY13" fmla="*/ 1109329 h 2784588"/>
                  <a:gd name="csX14" fmla="*/ 804359 w 1969855"/>
                  <a:gd name="csY14" fmla="*/ 2400801 h 2784588"/>
                  <a:gd name="csX15" fmla="*/ 615823 w 1969855"/>
                  <a:gd name="csY15" fmla="*/ 2438508 h 2784588"/>
                  <a:gd name="csX16" fmla="*/ 521555 w 1969855"/>
                  <a:gd name="csY16" fmla="*/ 2212265 h 2784588"/>
                  <a:gd name="csX17" fmla="*/ 493274 w 1969855"/>
                  <a:gd name="csY17" fmla="*/ 440026 h 2784588"/>
                  <a:gd name="csX18" fmla="*/ 464994 w 1969855"/>
                  <a:gd name="csY18" fmla="*/ 317477 h 2784588"/>
                  <a:gd name="csX19" fmla="*/ 323592 w 1969855"/>
                  <a:gd name="csY19" fmla="*/ 383465 h 2784588"/>
                  <a:gd name="csX20" fmla="*/ 238751 w 1969855"/>
                  <a:gd name="csY20" fmla="*/ 628562 h 2784588"/>
                  <a:gd name="csX21" fmla="*/ 210470 w 1969855"/>
                  <a:gd name="csY21" fmla="*/ 1410987 h 2784588"/>
                  <a:gd name="csX22" fmla="*/ 248178 w 1969855"/>
                  <a:gd name="csY22" fmla="*/ 1891754 h 2784588"/>
                  <a:gd name="csX23" fmla="*/ 248178 w 1969855"/>
                  <a:gd name="csY23" fmla="*/ 2042583 h 2784588"/>
                  <a:gd name="csX24" fmla="*/ 59641 w 1969855"/>
                  <a:gd name="csY24" fmla="*/ 1967168 h 2784588"/>
                  <a:gd name="csX25" fmla="*/ 3081 w 1969855"/>
                  <a:gd name="csY25" fmla="*/ 1797486 h 2784588"/>
                  <a:gd name="csX26" fmla="*/ 12507 w 1969855"/>
                  <a:gd name="csY26" fmla="*/ 138368 h 2784588"/>
                  <a:gd name="csX0" fmla="*/ 1957309 w 1967115"/>
                  <a:gd name="csY0" fmla="*/ 2325387 h 2784588"/>
                  <a:gd name="csX1" fmla="*/ 1967031 w 1967115"/>
                  <a:gd name="csY1" fmla="*/ 553639 h 2784588"/>
                  <a:gd name="csX2" fmla="*/ 1823338 w 1967115"/>
                  <a:gd name="csY2" fmla="*/ 326904 h 2784588"/>
                  <a:gd name="csX3" fmla="*/ 1703375 w 1967115"/>
                  <a:gd name="csY3" fmla="*/ 530006 h 2784588"/>
                  <a:gd name="csX4" fmla="*/ 1702982 w 1967115"/>
                  <a:gd name="csY4" fmla="*/ 2188960 h 2784588"/>
                  <a:gd name="csX5" fmla="*/ 1539650 w 1967115"/>
                  <a:gd name="csY5" fmla="*/ 2495069 h 2784588"/>
                  <a:gd name="csX6" fmla="*/ 1435955 w 1967115"/>
                  <a:gd name="csY6" fmla="*/ 2334814 h 2784588"/>
                  <a:gd name="csX7" fmla="*/ 1426528 w 1967115"/>
                  <a:gd name="csY7" fmla="*/ 223209 h 2784588"/>
                  <a:gd name="csX8" fmla="*/ 1143724 w 1967115"/>
                  <a:gd name="csY8" fmla="*/ 317477 h 2784588"/>
                  <a:gd name="csX9" fmla="*/ 1219138 w 1967115"/>
                  <a:gd name="csY9" fmla="*/ 2485642 h 2784588"/>
                  <a:gd name="csX10" fmla="*/ 974041 w 1967115"/>
                  <a:gd name="csY10" fmla="*/ 2513923 h 2784588"/>
                  <a:gd name="csX11" fmla="*/ 926907 w 1967115"/>
                  <a:gd name="csY11" fmla="*/ 138368 h 2784588"/>
                  <a:gd name="csX12" fmla="*/ 719518 w 1967115"/>
                  <a:gd name="csY12" fmla="*/ 458880 h 2784588"/>
                  <a:gd name="csX13" fmla="*/ 757225 w 1967115"/>
                  <a:gd name="csY13" fmla="*/ 1109329 h 2784588"/>
                  <a:gd name="csX14" fmla="*/ 804359 w 1967115"/>
                  <a:gd name="csY14" fmla="*/ 2400801 h 2784588"/>
                  <a:gd name="csX15" fmla="*/ 615823 w 1967115"/>
                  <a:gd name="csY15" fmla="*/ 2438508 h 2784588"/>
                  <a:gd name="csX16" fmla="*/ 521555 w 1967115"/>
                  <a:gd name="csY16" fmla="*/ 2212265 h 2784588"/>
                  <a:gd name="csX17" fmla="*/ 493274 w 1967115"/>
                  <a:gd name="csY17" fmla="*/ 440026 h 2784588"/>
                  <a:gd name="csX18" fmla="*/ 464994 w 1967115"/>
                  <a:gd name="csY18" fmla="*/ 317477 h 2784588"/>
                  <a:gd name="csX19" fmla="*/ 323592 w 1967115"/>
                  <a:gd name="csY19" fmla="*/ 383465 h 2784588"/>
                  <a:gd name="csX20" fmla="*/ 238751 w 1967115"/>
                  <a:gd name="csY20" fmla="*/ 628562 h 2784588"/>
                  <a:gd name="csX21" fmla="*/ 210470 w 1967115"/>
                  <a:gd name="csY21" fmla="*/ 1410987 h 2784588"/>
                  <a:gd name="csX22" fmla="*/ 248178 w 1967115"/>
                  <a:gd name="csY22" fmla="*/ 1891754 h 2784588"/>
                  <a:gd name="csX23" fmla="*/ 248178 w 1967115"/>
                  <a:gd name="csY23" fmla="*/ 2042583 h 2784588"/>
                  <a:gd name="csX24" fmla="*/ 59641 w 1967115"/>
                  <a:gd name="csY24" fmla="*/ 1967168 h 2784588"/>
                  <a:gd name="csX25" fmla="*/ 3081 w 1967115"/>
                  <a:gd name="csY25" fmla="*/ 1797486 h 2784588"/>
                  <a:gd name="csX26" fmla="*/ 12507 w 1967115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3375 w 1973382"/>
                  <a:gd name="csY3" fmla="*/ 530006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02982 w 1973382"/>
                  <a:gd name="csY4" fmla="*/ 21889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687107 w 1973382"/>
                  <a:gd name="csY4" fmla="*/ 2185785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73382"/>
                  <a:gd name="csY0" fmla="*/ 2325387 h 2784588"/>
                  <a:gd name="csX1" fmla="*/ 1973381 w 1973382"/>
                  <a:gd name="csY1" fmla="*/ 490139 h 2784588"/>
                  <a:gd name="csX2" fmla="*/ 1823338 w 1973382"/>
                  <a:gd name="csY2" fmla="*/ 326904 h 2784588"/>
                  <a:gd name="csX3" fmla="*/ 1700200 w 1973382"/>
                  <a:gd name="csY3" fmla="*/ 476031 h 2784588"/>
                  <a:gd name="csX4" fmla="*/ 1715682 w 1973382"/>
                  <a:gd name="csY4" fmla="*/ 2176260 h 2784588"/>
                  <a:gd name="csX5" fmla="*/ 1539650 w 1973382"/>
                  <a:gd name="csY5" fmla="*/ 2495069 h 2784588"/>
                  <a:gd name="csX6" fmla="*/ 1435955 w 1973382"/>
                  <a:gd name="csY6" fmla="*/ 2334814 h 2784588"/>
                  <a:gd name="csX7" fmla="*/ 1426528 w 1973382"/>
                  <a:gd name="csY7" fmla="*/ 223209 h 2784588"/>
                  <a:gd name="csX8" fmla="*/ 1143724 w 1973382"/>
                  <a:gd name="csY8" fmla="*/ 317477 h 2784588"/>
                  <a:gd name="csX9" fmla="*/ 1219138 w 1973382"/>
                  <a:gd name="csY9" fmla="*/ 2485642 h 2784588"/>
                  <a:gd name="csX10" fmla="*/ 974041 w 1973382"/>
                  <a:gd name="csY10" fmla="*/ 2513923 h 2784588"/>
                  <a:gd name="csX11" fmla="*/ 926907 w 1973382"/>
                  <a:gd name="csY11" fmla="*/ 138368 h 2784588"/>
                  <a:gd name="csX12" fmla="*/ 719518 w 1973382"/>
                  <a:gd name="csY12" fmla="*/ 458880 h 2784588"/>
                  <a:gd name="csX13" fmla="*/ 757225 w 1973382"/>
                  <a:gd name="csY13" fmla="*/ 1109329 h 2784588"/>
                  <a:gd name="csX14" fmla="*/ 804359 w 1973382"/>
                  <a:gd name="csY14" fmla="*/ 2400801 h 2784588"/>
                  <a:gd name="csX15" fmla="*/ 615823 w 1973382"/>
                  <a:gd name="csY15" fmla="*/ 2438508 h 2784588"/>
                  <a:gd name="csX16" fmla="*/ 521555 w 1973382"/>
                  <a:gd name="csY16" fmla="*/ 2212265 h 2784588"/>
                  <a:gd name="csX17" fmla="*/ 493274 w 1973382"/>
                  <a:gd name="csY17" fmla="*/ 440026 h 2784588"/>
                  <a:gd name="csX18" fmla="*/ 464994 w 1973382"/>
                  <a:gd name="csY18" fmla="*/ 317477 h 2784588"/>
                  <a:gd name="csX19" fmla="*/ 323592 w 1973382"/>
                  <a:gd name="csY19" fmla="*/ 383465 h 2784588"/>
                  <a:gd name="csX20" fmla="*/ 238751 w 1973382"/>
                  <a:gd name="csY20" fmla="*/ 628562 h 2784588"/>
                  <a:gd name="csX21" fmla="*/ 210470 w 1973382"/>
                  <a:gd name="csY21" fmla="*/ 1410987 h 2784588"/>
                  <a:gd name="csX22" fmla="*/ 248178 w 1973382"/>
                  <a:gd name="csY22" fmla="*/ 1891754 h 2784588"/>
                  <a:gd name="csX23" fmla="*/ 248178 w 1973382"/>
                  <a:gd name="csY23" fmla="*/ 2042583 h 2784588"/>
                  <a:gd name="csX24" fmla="*/ 59641 w 1973382"/>
                  <a:gd name="csY24" fmla="*/ 1967168 h 2784588"/>
                  <a:gd name="csX25" fmla="*/ 3081 w 1973382"/>
                  <a:gd name="csY25" fmla="*/ 1797486 h 2784588"/>
                  <a:gd name="csX26" fmla="*/ 12507 w 1973382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81207"/>
                  <a:gd name="csY0" fmla="*/ 2325387 h 2784588"/>
                  <a:gd name="csX1" fmla="*/ 1973381 w 1981207"/>
                  <a:gd name="csY1" fmla="*/ 490139 h 2784588"/>
                  <a:gd name="csX2" fmla="*/ 1832863 w 1981207"/>
                  <a:gd name="csY2" fmla="*/ 326904 h 2784588"/>
                  <a:gd name="csX3" fmla="*/ 1700200 w 1981207"/>
                  <a:gd name="csY3" fmla="*/ 476031 h 2784588"/>
                  <a:gd name="csX4" fmla="*/ 1715682 w 1981207"/>
                  <a:gd name="csY4" fmla="*/ 2176260 h 2784588"/>
                  <a:gd name="csX5" fmla="*/ 1539650 w 1981207"/>
                  <a:gd name="csY5" fmla="*/ 2495069 h 2784588"/>
                  <a:gd name="csX6" fmla="*/ 1435955 w 1981207"/>
                  <a:gd name="csY6" fmla="*/ 2334814 h 2784588"/>
                  <a:gd name="csX7" fmla="*/ 1426528 w 1981207"/>
                  <a:gd name="csY7" fmla="*/ 223209 h 2784588"/>
                  <a:gd name="csX8" fmla="*/ 1143724 w 1981207"/>
                  <a:gd name="csY8" fmla="*/ 317477 h 2784588"/>
                  <a:gd name="csX9" fmla="*/ 1219138 w 1981207"/>
                  <a:gd name="csY9" fmla="*/ 2485642 h 2784588"/>
                  <a:gd name="csX10" fmla="*/ 974041 w 1981207"/>
                  <a:gd name="csY10" fmla="*/ 2513923 h 2784588"/>
                  <a:gd name="csX11" fmla="*/ 926907 w 1981207"/>
                  <a:gd name="csY11" fmla="*/ 138368 h 2784588"/>
                  <a:gd name="csX12" fmla="*/ 719518 w 1981207"/>
                  <a:gd name="csY12" fmla="*/ 458880 h 2784588"/>
                  <a:gd name="csX13" fmla="*/ 757225 w 1981207"/>
                  <a:gd name="csY13" fmla="*/ 1109329 h 2784588"/>
                  <a:gd name="csX14" fmla="*/ 804359 w 1981207"/>
                  <a:gd name="csY14" fmla="*/ 2400801 h 2784588"/>
                  <a:gd name="csX15" fmla="*/ 615823 w 1981207"/>
                  <a:gd name="csY15" fmla="*/ 2438508 h 2784588"/>
                  <a:gd name="csX16" fmla="*/ 521555 w 1981207"/>
                  <a:gd name="csY16" fmla="*/ 2212265 h 2784588"/>
                  <a:gd name="csX17" fmla="*/ 493274 w 1981207"/>
                  <a:gd name="csY17" fmla="*/ 440026 h 2784588"/>
                  <a:gd name="csX18" fmla="*/ 464994 w 1981207"/>
                  <a:gd name="csY18" fmla="*/ 317477 h 2784588"/>
                  <a:gd name="csX19" fmla="*/ 323592 w 1981207"/>
                  <a:gd name="csY19" fmla="*/ 383465 h 2784588"/>
                  <a:gd name="csX20" fmla="*/ 238751 w 1981207"/>
                  <a:gd name="csY20" fmla="*/ 628562 h 2784588"/>
                  <a:gd name="csX21" fmla="*/ 210470 w 1981207"/>
                  <a:gd name="csY21" fmla="*/ 1410987 h 2784588"/>
                  <a:gd name="csX22" fmla="*/ 248178 w 1981207"/>
                  <a:gd name="csY22" fmla="*/ 1891754 h 2784588"/>
                  <a:gd name="csX23" fmla="*/ 248178 w 1981207"/>
                  <a:gd name="csY23" fmla="*/ 2042583 h 2784588"/>
                  <a:gd name="csX24" fmla="*/ 59641 w 1981207"/>
                  <a:gd name="csY24" fmla="*/ 1967168 h 2784588"/>
                  <a:gd name="csX25" fmla="*/ 3081 w 1981207"/>
                  <a:gd name="csY25" fmla="*/ 1797486 h 2784588"/>
                  <a:gd name="csX26" fmla="*/ 12507 w 1981207"/>
                  <a:gd name="csY26" fmla="*/ 138368 h 2784588"/>
                  <a:gd name="csX0" fmla="*/ 1957309 w 1973639"/>
                  <a:gd name="csY0" fmla="*/ 2325387 h 2784588"/>
                  <a:gd name="csX1" fmla="*/ 1973381 w 1973639"/>
                  <a:gd name="csY1" fmla="*/ 490139 h 2784588"/>
                  <a:gd name="csX2" fmla="*/ 1832863 w 1973639"/>
                  <a:gd name="csY2" fmla="*/ 326904 h 2784588"/>
                  <a:gd name="csX3" fmla="*/ 1700200 w 1973639"/>
                  <a:gd name="csY3" fmla="*/ 476031 h 2784588"/>
                  <a:gd name="csX4" fmla="*/ 1715682 w 1973639"/>
                  <a:gd name="csY4" fmla="*/ 2176260 h 2784588"/>
                  <a:gd name="csX5" fmla="*/ 1539650 w 1973639"/>
                  <a:gd name="csY5" fmla="*/ 2495069 h 2784588"/>
                  <a:gd name="csX6" fmla="*/ 1435955 w 1973639"/>
                  <a:gd name="csY6" fmla="*/ 2334814 h 2784588"/>
                  <a:gd name="csX7" fmla="*/ 1426528 w 1973639"/>
                  <a:gd name="csY7" fmla="*/ 223209 h 2784588"/>
                  <a:gd name="csX8" fmla="*/ 1143724 w 1973639"/>
                  <a:gd name="csY8" fmla="*/ 317477 h 2784588"/>
                  <a:gd name="csX9" fmla="*/ 1219138 w 1973639"/>
                  <a:gd name="csY9" fmla="*/ 2485642 h 2784588"/>
                  <a:gd name="csX10" fmla="*/ 974041 w 1973639"/>
                  <a:gd name="csY10" fmla="*/ 2513923 h 2784588"/>
                  <a:gd name="csX11" fmla="*/ 926907 w 1973639"/>
                  <a:gd name="csY11" fmla="*/ 138368 h 2784588"/>
                  <a:gd name="csX12" fmla="*/ 719518 w 1973639"/>
                  <a:gd name="csY12" fmla="*/ 458880 h 2784588"/>
                  <a:gd name="csX13" fmla="*/ 757225 w 1973639"/>
                  <a:gd name="csY13" fmla="*/ 1109329 h 2784588"/>
                  <a:gd name="csX14" fmla="*/ 804359 w 1973639"/>
                  <a:gd name="csY14" fmla="*/ 2400801 h 2784588"/>
                  <a:gd name="csX15" fmla="*/ 615823 w 1973639"/>
                  <a:gd name="csY15" fmla="*/ 2438508 h 2784588"/>
                  <a:gd name="csX16" fmla="*/ 521555 w 1973639"/>
                  <a:gd name="csY16" fmla="*/ 2212265 h 2784588"/>
                  <a:gd name="csX17" fmla="*/ 493274 w 1973639"/>
                  <a:gd name="csY17" fmla="*/ 440026 h 2784588"/>
                  <a:gd name="csX18" fmla="*/ 464994 w 1973639"/>
                  <a:gd name="csY18" fmla="*/ 317477 h 2784588"/>
                  <a:gd name="csX19" fmla="*/ 323592 w 1973639"/>
                  <a:gd name="csY19" fmla="*/ 383465 h 2784588"/>
                  <a:gd name="csX20" fmla="*/ 238751 w 1973639"/>
                  <a:gd name="csY20" fmla="*/ 628562 h 2784588"/>
                  <a:gd name="csX21" fmla="*/ 210470 w 1973639"/>
                  <a:gd name="csY21" fmla="*/ 1410987 h 2784588"/>
                  <a:gd name="csX22" fmla="*/ 248178 w 1973639"/>
                  <a:gd name="csY22" fmla="*/ 1891754 h 2784588"/>
                  <a:gd name="csX23" fmla="*/ 248178 w 1973639"/>
                  <a:gd name="csY23" fmla="*/ 2042583 h 2784588"/>
                  <a:gd name="csX24" fmla="*/ 59641 w 1973639"/>
                  <a:gd name="csY24" fmla="*/ 1967168 h 2784588"/>
                  <a:gd name="csX25" fmla="*/ 3081 w 1973639"/>
                  <a:gd name="csY25" fmla="*/ 1797486 h 2784588"/>
                  <a:gd name="csX26" fmla="*/ 12507 w 1973639"/>
                  <a:gd name="csY26" fmla="*/ 138368 h 2784588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5682 w 1973639"/>
                  <a:gd name="csY4" fmla="*/ 217193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696632 w 1973639"/>
                  <a:gd name="csY4" fmla="*/ 2206863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39650 w 1973639"/>
                  <a:gd name="csY5" fmla="*/ 249074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21065 h 2780266"/>
                  <a:gd name="csX1" fmla="*/ 1973381 w 1973639"/>
                  <a:gd name="csY1" fmla="*/ 485817 h 2780266"/>
                  <a:gd name="csX2" fmla="*/ 1832863 w 1973639"/>
                  <a:gd name="csY2" fmla="*/ 322582 h 2780266"/>
                  <a:gd name="csX3" fmla="*/ 1700200 w 1973639"/>
                  <a:gd name="csY3" fmla="*/ 471709 h 2780266"/>
                  <a:gd name="csX4" fmla="*/ 1712507 w 1973639"/>
                  <a:gd name="csY4" fmla="*/ 2241788 h 2780266"/>
                  <a:gd name="csX5" fmla="*/ 1590450 w 1973639"/>
                  <a:gd name="csY5" fmla="*/ 2433597 h 2780266"/>
                  <a:gd name="csX6" fmla="*/ 1435955 w 1973639"/>
                  <a:gd name="csY6" fmla="*/ 2266992 h 2780266"/>
                  <a:gd name="csX7" fmla="*/ 1426528 w 1973639"/>
                  <a:gd name="csY7" fmla="*/ 218887 h 2780266"/>
                  <a:gd name="csX8" fmla="*/ 1143724 w 1973639"/>
                  <a:gd name="csY8" fmla="*/ 313155 h 2780266"/>
                  <a:gd name="csX9" fmla="*/ 1219138 w 1973639"/>
                  <a:gd name="csY9" fmla="*/ 2481320 h 2780266"/>
                  <a:gd name="csX10" fmla="*/ 974041 w 1973639"/>
                  <a:gd name="csY10" fmla="*/ 2509601 h 2780266"/>
                  <a:gd name="csX11" fmla="*/ 926907 w 1973639"/>
                  <a:gd name="csY11" fmla="*/ 134046 h 2780266"/>
                  <a:gd name="csX12" fmla="*/ 719518 w 1973639"/>
                  <a:gd name="csY12" fmla="*/ 454558 h 2780266"/>
                  <a:gd name="csX13" fmla="*/ 757225 w 1973639"/>
                  <a:gd name="csY13" fmla="*/ 1105007 h 2780266"/>
                  <a:gd name="csX14" fmla="*/ 804359 w 1973639"/>
                  <a:gd name="csY14" fmla="*/ 2396479 h 2780266"/>
                  <a:gd name="csX15" fmla="*/ 615823 w 1973639"/>
                  <a:gd name="csY15" fmla="*/ 2434186 h 2780266"/>
                  <a:gd name="csX16" fmla="*/ 521555 w 1973639"/>
                  <a:gd name="csY16" fmla="*/ 2207943 h 2780266"/>
                  <a:gd name="csX17" fmla="*/ 493274 w 1973639"/>
                  <a:gd name="csY17" fmla="*/ 435704 h 2780266"/>
                  <a:gd name="csX18" fmla="*/ 464994 w 1973639"/>
                  <a:gd name="csY18" fmla="*/ 313155 h 2780266"/>
                  <a:gd name="csX19" fmla="*/ 323592 w 1973639"/>
                  <a:gd name="csY19" fmla="*/ 379143 h 2780266"/>
                  <a:gd name="csX20" fmla="*/ 238751 w 1973639"/>
                  <a:gd name="csY20" fmla="*/ 624240 h 2780266"/>
                  <a:gd name="csX21" fmla="*/ 210470 w 1973639"/>
                  <a:gd name="csY21" fmla="*/ 1406665 h 2780266"/>
                  <a:gd name="csX22" fmla="*/ 248178 w 1973639"/>
                  <a:gd name="csY22" fmla="*/ 1887432 h 2780266"/>
                  <a:gd name="csX23" fmla="*/ 248178 w 1973639"/>
                  <a:gd name="csY23" fmla="*/ 2038261 h 2780266"/>
                  <a:gd name="csX24" fmla="*/ 59641 w 1973639"/>
                  <a:gd name="csY24" fmla="*/ 1962846 h 2780266"/>
                  <a:gd name="csX25" fmla="*/ 3081 w 1973639"/>
                  <a:gd name="csY25" fmla="*/ 1793164 h 2780266"/>
                  <a:gd name="csX26" fmla="*/ 12507 w 1973639"/>
                  <a:gd name="csY26" fmla="*/ 134046 h 2780266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143724 w 1973639"/>
                  <a:gd name="csY8" fmla="*/ 296321 h 2763432"/>
                  <a:gd name="csX9" fmla="*/ 1219138 w 1973639"/>
                  <a:gd name="csY9" fmla="*/ 2464486 h 2763432"/>
                  <a:gd name="csX10" fmla="*/ 974041 w 1973639"/>
                  <a:gd name="csY10" fmla="*/ 2492767 h 2763432"/>
                  <a:gd name="csX11" fmla="*/ 926907 w 1973639"/>
                  <a:gd name="csY11" fmla="*/ 117212 h 2763432"/>
                  <a:gd name="csX12" fmla="*/ 719518 w 1973639"/>
                  <a:gd name="csY12" fmla="*/ 437724 h 2763432"/>
                  <a:gd name="csX13" fmla="*/ 757225 w 1973639"/>
                  <a:gd name="csY13" fmla="*/ 1088173 h 2763432"/>
                  <a:gd name="csX14" fmla="*/ 804359 w 1973639"/>
                  <a:gd name="csY14" fmla="*/ 2379645 h 2763432"/>
                  <a:gd name="csX15" fmla="*/ 615823 w 1973639"/>
                  <a:gd name="csY15" fmla="*/ 2417352 h 2763432"/>
                  <a:gd name="csX16" fmla="*/ 521555 w 1973639"/>
                  <a:gd name="csY16" fmla="*/ 2191109 h 2763432"/>
                  <a:gd name="csX17" fmla="*/ 493274 w 1973639"/>
                  <a:gd name="csY17" fmla="*/ 418870 h 2763432"/>
                  <a:gd name="csX18" fmla="*/ 464994 w 1973639"/>
                  <a:gd name="csY18" fmla="*/ 296321 h 2763432"/>
                  <a:gd name="csX19" fmla="*/ 323592 w 1973639"/>
                  <a:gd name="csY19" fmla="*/ 362309 h 2763432"/>
                  <a:gd name="csX20" fmla="*/ 238751 w 1973639"/>
                  <a:gd name="csY20" fmla="*/ 607406 h 2763432"/>
                  <a:gd name="csX21" fmla="*/ 210470 w 1973639"/>
                  <a:gd name="csY21" fmla="*/ 1389831 h 2763432"/>
                  <a:gd name="csX22" fmla="*/ 248178 w 1973639"/>
                  <a:gd name="csY22" fmla="*/ 1870598 h 2763432"/>
                  <a:gd name="csX23" fmla="*/ 248178 w 1973639"/>
                  <a:gd name="csY23" fmla="*/ 2021427 h 2763432"/>
                  <a:gd name="csX24" fmla="*/ 59641 w 1973639"/>
                  <a:gd name="csY24" fmla="*/ 1946012 h 2763432"/>
                  <a:gd name="csX25" fmla="*/ 3081 w 1973639"/>
                  <a:gd name="csY25" fmla="*/ 1776330 h 2763432"/>
                  <a:gd name="csX26" fmla="*/ 12507 w 1973639"/>
                  <a:gd name="csY26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4634 w 1973639"/>
                  <a:gd name="csY8" fmla="*/ 210531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3432"/>
                  <a:gd name="csX1" fmla="*/ 1973381 w 1973639"/>
                  <a:gd name="csY1" fmla="*/ 468983 h 2763432"/>
                  <a:gd name="csX2" fmla="*/ 1832863 w 1973639"/>
                  <a:gd name="csY2" fmla="*/ 305748 h 2763432"/>
                  <a:gd name="csX3" fmla="*/ 1700200 w 1973639"/>
                  <a:gd name="csY3" fmla="*/ 454875 h 2763432"/>
                  <a:gd name="csX4" fmla="*/ 1712507 w 1973639"/>
                  <a:gd name="csY4" fmla="*/ 2224954 h 2763432"/>
                  <a:gd name="csX5" fmla="*/ 1590450 w 1973639"/>
                  <a:gd name="csY5" fmla="*/ 2416763 h 2763432"/>
                  <a:gd name="csX6" fmla="*/ 1435955 w 1973639"/>
                  <a:gd name="csY6" fmla="*/ 2250158 h 2763432"/>
                  <a:gd name="csX7" fmla="*/ 1426528 w 1973639"/>
                  <a:gd name="csY7" fmla="*/ 202053 h 2763432"/>
                  <a:gd name="csX8" fmla="*/ 1281459 w 1973639"/>
                  <a:gd name="csY8" fmla="*/ 118456 h 2763432"/>
                  <a:gd name="csX9" fmla="*/ 1143724 w 1973639"/>
                  <a:gd name="csY9" fmla="*/ 296321 h 2763432"/>
                  <a:gd name="csX10" fmla="*/ 1219138 w 1973639"/>
                  <a:gd name="csY10" fmla="*/ 2464486 h 2763432"/>
                  <a:gd name="csX11" fmla="*/ 974041 w 1973639"/>
                  <a:gd name="csY11" fmla="*/ 2492767 h 2763432"/>
                  <a:gd name="csX12" fmla="*/ 926907 w 1973639"/>
                  <a:gd name="csY12" fmla="*/ 117212 h 2763432"/>
                  <a:gd name="csX13" fmla="*/ 719518 w 1973639"/>
                  <a:gd name="csY13" fmla="*/ 437724 h 2763432"/>
                  <a:gd name="csX14" fmla="*/ 757225 w 1973639"/>
                  <a:gd name="csY14" fmla="*/ 1088173 h 2763432"/>
                  <a:gd name="csX15" fmla="*/ 804359 w 1973639"/>
                  <a:gd name="csY15" fmla="*/ 2379645 h 2763432"/>
                  <a:gd name="csX16" fmla="*/ 615823 w 1973639"/>
                  <a:gd name="csY16" fmla="*/ 2417352 h 2763432"/>
                  <a:gd name="csX17" fmla="*/ 521555 w 1973639"/>
                  <a:gd name="csY17" fmla="*/ 2191109 h 2763432"/>
                  <a:gd name="csX18" fmla="*/ 493274 w 1973639"/>
                  <a:gd name="csY18" fmla="*/ 418870 h 2763432"/>
                  <a:gd name="csX19" fmla="*/ 464994 w 1973639"/>
                  <a:gd name="csY19" fmla="*/ 296321 h 2763432"/>
                  <a:gd name="csX20" fmla="*/ 323592 w 1973639"/>
                  <a:gd name="csY20" fmla="*/ 362309 h 2763432"/>
                  <a:gd name="csX21" fmla="*/ 238751 w 1973639"/>
                  <a:gd name="csY21" fmla="*/ 607406 h 2763432"/>
                  <a:gd name="csX22" fmla="*/ 210470 w 1973639"/>
                  <a:gd name="csY22" fmla="*/ 1389831 h 2763432"/>
                  <a:gd name="csX23" fmla="*/ 248178 w 1973639"/>
                  <a:gd name="csY23" fmla="*/ 1870598 h 2763432"/>
                  <a:gd name="csX24" fmla="*/ 248178 w 1973639"/>
                  <a:gd name="csY24" fmla="*/ 2021427 h 2763432"/>
                  <a:gd name="csX25" fmla="*/ 59641 w 1973639"/>
                  <a:gd name="csY25" fmla="*/ 1946012 h 2763432"/>
                  <a:gd name="csX26" fmla="*/ 3081 w 1973639"/>
                  <a:gd name="csY26" fmla="*/ 1776330 h 2763432"/>
                  <a:gd name="csX27" fmla="*/ 12507 w 1973639"/>
                  <a:gd name="csY27" fmla="*/ 117212 h 2763432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1459 w 1973639"/>
                  <a:gd name="csY8" fmla="*/ 11845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21383 h 2786238"/>
                  <a:gd name="csX1" fmla="*/ 1973381 w 1973639"/>
                  <a:gd name="csY1" fmla="*/ 486135 h 2786238"/>
                  <a:gd name="csX2" fmla="*/ 1832863 w 1973639"/>
                  <a:gd name="csY2" fmla="*/ 322900 h 2786238"/>
                  <a:gd name="csX3" fmla="*/ 1700200 w 1973639"/>
                  <a:gd name="csY3" fmla="*/ 472027 h 2786238"/>
                  <a:gd name="csX4" fmla="*/ 1712507 w 1973639"/>
                  <a:gd name="csY4" fmla="*/ 2242106 h 2786238"/>
                  <a:gd name="csX5" fmla="*/ 1590450 w 1973639"/>
                  <a:gd name="csY5" fmla="*/ 2433915 h 2786238"/>
                  <a:gd name="csX6" fmla="*/ 1435955 w 1973639"/>
                  <a:gd name="csY6" fmla="*/ 2267310 h 2786238"/>
                  <a:gd name="csX7" fmla="*/ 1426528 w 1973639"/>
                  <a:gd name="csY7" fmla="*/ 219205 h 2786238"/>
                  <a:gd name="csX8" fmla="*/ 1287809 w 1973639"/>
                  <a:gd name="csY8" fmla="*/ 78458 h 2786238"/>
                  <a:gd name="csX9" fmla="*/ 1143724 w 1973639"/>
                  <a:gd name="csY9" fmla="*/ 218223 h 2786238"/>
                  <a:gd name="csX10" fmla="*/ 1219138 w 1973639"/>
                  <a:gd name="csY10" fmla="*/ 2481638 h 2786238"/>
                  <a:gd name="csX11" fmla="*/ 974041 w 1973639"/>
                  <a:gd name="csY11" fmla="*/ 2509919 h 2786238"/>
                  <a:gd name="csX12" fmla="*/ 926907 w 1973639"/>
                  <a:gd name="csY12" fmla="*/ 134364 h 2786238"/>
                  <a:gd name="csX13" fmla="*/ 719518 w 1973639"/>
                  <a:gd name="csY13" fmla="*/ 454876 h 2786238"/>
                  <a:gd name="csX14" fmla="*/ 757225 w 1973639"/>
                  <a:gd name="csY14" fmla="*/ 1105325 h 2786238"/>
                  <a:gd name="csX15" fmla="*/ 804359 w 1973639"/>
                  <a:gd name="csY15" fmla="*/ 2396797 h 2786238"/>
                  <a:gd name="csX16" fmla="*/ 615823 w 1973639"/>
                  <a:gd name="csY16" fmla="*/ 2434504 h 2786238"/>
                  <a:gd name="csX17" fmla="*/ 521555 w 1973639"/>
                  <a:gd name="csY17" fmla="*/ 2208261 h 2786238"/>
                  <a:gd name="csX18" fmla="*/ 493274 w 1973639"/>
                  <a:gd name="csY18" fmla="*/ 436022 h 2786238"/>
                  <a:gd name="csX19" fmla="*/ 464994 w 1973639"/>
                  <a:gd name="csY19" fmla="*/ 313473 h 2786238"/>
                  <a:gd name="csX20" fmla="*/ 323592 w 1973639"/>
                  <a:gd name="csY20" fmla="*/ 379461 h 2786238"/>
                  <a:gd name="csX21" fmla="*/ 238751 w 1973639"/>
                  <a:gd name="csY21" fmla="*/ 624558 h 2786238"/>
                  <a:gd name="csX22" fmla="*/ 210470 w 1973639"/>
                  <a:gd name="csY22" fmla="*/ 1406983 h 2786238"/>
                  <a:gd name="csX23" fmla="*/ 248178 w 1973639"/>
                  <a:gd name="csY23" fmla="*/ 1887750 h 2786238"/>
                  <a:gd name="csX24" fmla="*/ 248178 w 1973639"/>
                  <a:gd name="csY24" fmla="*/ 2038579 h 2786238"/>
                  <a:gd name="csX25" fmla="*/ 59641 w 1973639"/>
                  <a:gd name="csY25" fmla="*/ 1963164 h 2786238"/>
                  <a:gd name="csX26" fmla="*/ 3081 w 1973639"/>
                  <a:gd name="csY26" fmla="*/ 1793482 h 2786238"/>
                  <a:gd name="csX27" fmla="*/ 12507 w 1973639"/>
                  <a:gd name="csY27" fmla="*/ 134364 h 2786238"/>
                  <a:gd name="csX0" fmla="*/ 1957309 w 1973639"/>
                  <a:gd name="csY0" fmla="*/ 2304231 h 2769086"/>
                  <a:gd name="csX1" fmla="*/ 1973381 w 1973639"/>
                  <a:gd name="csY1" fmla="*/ 468983 h 2769086"/>
                  <a:gd name="csX2" fmla="*/ 1832863 w 1973639"/>
                  <a:gd name="csY2" fmla="*/ 305748 h 2769086"/>
                  <a:gd name="csX3" fmla="*/ 1700200 w 1973639"/>
                  <a:gd name="csY3" fmla="*/ 454875 h 2769086"/>
                  <a:gd name="csX4" fmla="*/ 1712507 w 1973639"/>
                  <a:gd name="csY4" fmla="*/ 2224954 h 2769086"/>
                  <a:gd name="csX5" fmla="*/ 1590450 w 1973639"/>
                  <a:gd name="csY5" fmla="*/ 2416763 h 2769086"/>
                  <a:gd name="csX6" fmla="*/ 1435955 w 1973639"/>
                  <a:gd name="csY6" fmla="*/ 2250158 h 2769086"/>
                  <a:gd name="csX7" fmla="*/ 1426528 w 1973639"/>
                  <a:gd name="csY7" fmla="*/ 202053 h 2769086"/>
                  <a:gd name="csX8" fmla="*/ 1287809 w 1973639"/>
                  <a:gd name="csY8" fmla="*/ 61306 h 2769086"/>
                  <a:gd name="csX9" fmla="*/ 1143724 w 1973639"/>
                  <a:gd name="csY9" fmla="*/ 201071 h 2769086"/>
                  <a:gd name="csX10" fmla="*/ 1219138 w 1973639"/>
                  <a:gd name="csY10" fmla="*/ 2464486 h 2769086"/>
                  <a:gd name="csX11" fmla="*/ 974041 w 1973639"/>
                  <a:gd name="csY11" fmla="*/ 2492767 h 2769086"/>
                  <a:gd name="csX12" fmla="*/ 926907 w 1973639"/>
                  <a:gd name="csY12" fmla="*/ 117212 h 2769086"/>
                  <a:gd name="csX13" fmla="*/ 719518 w 1973639"/>
                  <a:gd name="csY13" fmla="*/ 437724 h 2769086"/>
                  <a:gd name="csX14" fmla="*/ 757225 w 1973639"/>
                  <a:gd name="csY14" fmla="*/ 1088173 h 2769086"/>
                  <a:gd name="csX15" fmla="*/ 804359 w 1973639"/>
                  <a:gd name="csY15" fmla="*/ 2379645 h 2769086"/>
                  <a:gd name="csX16" fmla="*/ 615823 w 1973639"/>
                  <a:gd name="csY16" fmla="*/ 2417352 h 2769086"/>
                  <a:gd name="csX17" fmla="*/ 521555 w 1973639"/>
                  <a:gd name="csY17" fmla="*/ 2191109 h 2769086"/>
                  <a:gd name="csX18" fmla="*/ 493274 w 1973639"/>
                  <a:gd name="csY18" fmla="*/ 418870 h 2769086"/>
                  <a:gd name="csX19" fmla="*/ 464994 w 1973639"/>
                  <a:gd name="csY19" fmla="*/ 296321 h 2769086"/>
                  <a:gd name="csX20" fmla="*/ 323592 w 1973639"/>
                  <a:gd name="csY20" fmla="*/ 362309 h 2769086"/>
                  <a:gd name="csX21" fmla="*/ 238751 w 1973639"/>
                  <a:gd name="csY21" fmla="*/ 607406 h 2769086"/>
                  <a:gd name="csX22" fmla="*/ 210470 w 1973639"/>
                  <a:gd name="csY22" fmla="*/ 1389831 h 2769086"/>
                  <a:gd name="csX23" fmla="*/ 248178 w 1973639"/>
                  <a:gd name="csY23" fmla="*/ 1870598 h 2769086"/>
                  <a:gd name="csX24" fmla="*/ 248178 w 1973639"/>
                  <a:gd name="csY24" fmla="*/ 2021427 h 2769086"/>
                  <a:gd name="csX25" fmla="*/ 59641 w 1973639"/>
                  <a:gd name="csY25" fmla="*/ 1946012 h 2769086"/>
                  <a:gd name="csX26" fmla="*/ 3081 w 1973639"/>
                  <a:gd name="csY26" fmla="*/ 1776330 h 2769086"/>
                  <a:gd name="csX27" fmla="*/ 12507 w 1973639"/>
                  <a:gd name="csY27" fmla="*/ 117212 h 2769086"/>
                  <a:gd name="csX0" fmla="*/ 1957309 w 1973639"/>
                  <a:gd name="csY0" fmla="*/ 2317154 h 2751342"/>
                  <a:gd name="csX1" fmla="*/ 1973381 w 1973639"/>
                  <a:gd name="csY1" fmla="*/ 481906 h 2751342"/>
                  <a:gd name="csX2" fmla="*/ 1832863 w 1973639"/>
                  <a:gd name="csY2" fmla="*/ 318671 h 2751342"/>
                  <a:gd name="csX3" fmla="*/ 1700200 w 1973639"/>
                  <a:gd name="csY3" fmla="*/ 467798 h 2751342"/>
                  <a:gd name="csX4" fmla="*/ 1712507 w 1973639"/>
                  <a:gd name="csY4" fmla="*/ 2237877 h 2751342"/>
                  <a:gd name="csX5" fmla="*/ 1590450 w 1973639"/>
                  <a:gd name="csY5" fmla="*/ 2429686 h 2751342"/>
                  <a:gd name="csX6" fmla="*/ 1435955 w 1973639"/>
                  <a:gd name="csY6" fmla="*/ 2263081 h 2751342"/>
                  <a:gd name="csX7" fmla="*/ 1426528 w 1973639"/>
                  <a:gd name="csY7" fmla="*/ 214976 h 2751342"/>
                  <a:gd name="csX8" fmla="*/ 1287809 w 1973639"/>
                  <a:gd name="csY8" fmla="*/ 74229 h 2751342"/>
                  <a:gd name="csX9" fmla="*/ 1143724 w 1973639"/>
                  <a:gd name="csY9" fmla="*/ 213994 h 2751342"/>
                  <a:gd name="csX10" fmla="*/ 1142938 w 1973639"/>
                  <a:gd name="csY10" fmla="*/ 2417084 h 2751342"/>
                  <a:gd name="csX11" fmla="*/ 974041 w 1973639"/>
                  <a:gd name="csY11" fmla="*/ 2505690 h 2751342"/>
                  <a:gd name="csX12" fmla="*/ 926907 w 1973639"/>
                  <a:gd name="csY12" fmla="*/ 130135 h 2751342"/>
                  <a:gd name="csX13" fmla="*/ 719518 w 1973639"/>
                  <a:gd name="csY13" fmla="*/ 450647 h 2751342"/>
                  <a:gd name="csX14" fmla="*/ 757225 w 1973639"/>
                  <a:gd name="csY14" fmla="*/ 1101096 h 2751342"/>
                  <a:gd name="csX15" fmla="*/ 804359 w 1973639"/>
                  <a:gd name="csY15" fmla="*/ 2392568 h 2751342"/>
                  <a:gd name="csX16" fmla="*/ 615823 w 1973639"/>
                  <a:gd name="csY16" fmla="*/ 2430275 h 2751342"/>
                  <a:gd name="csX17" fmla="*/ 521555 w 1973639"/>
                  <a:gd name="csY17" fmla="*/ 2204032 h 2751342"/>
                  <a:gd name="csX18" fmla="*/ 493274 w 1973639"/>
                  <a:gd name="csY18" fmla="*/ 431793 h 2751342"/>
                  <a:gd name="csX19" fmla="*/ 464994 w 1973639"/>
                  <a:gd name="csY19" fmla="*/ 309244 h 2751342"/>
                  <a:gd name="csX20" fmla="*/ 323592 w 1973639"/>
                  <a:gd name="csY20" fmla="*/ 375232 h 2751342"/>
                  <a:gd name="csX21" fmla="*/ 238751 w 1973639"/>
                  <a:gd name="csY21" fmla="*/ 620329 h 2751342"/>
                  <a:gd name="csX22" fmla="*/ 210470 w 1973639"/>
                  <a:gd name="csY22" fmla="*/ 1402754 h 2751342"/>
                  <a:gd name="csX23" fmla="*/ 248178 w 1973639"/>
                  <a:gd name="csY23" fmla="*/ 1883521 h 2751342"/>
                  <a:gd name="csX24" fmla="*/ 248178 w 1973639"/>
                  <a:gd name="csY24" fmla="*/ 2034350 h 2751342"/>
                  <a:gd name="csX25" fmla="*/ 59641 w 1973639"/>
                  <a:gd name="csY25" fmla="*/ 1958935 h 2751342"/>
                  <a:gd name="csX26" fmla="*/ 3081 w 1973639"/>
                  <a:gd name="csY26" fmla="*/ 1789253 h 2751342"/>
                  <a:gd name="csX27" fmla="*/ 12507 w 1973639"/>
                  <a:gd name="csY27" fmla="*/ 130135 h 2751342"/>
                  <a:gd name="csX0" fmla="*/ 1957309 w 1973639"/>
                  <a:gd name="csY0" fmla="*/ 2317154 h 2668301"/>
                  <a:gd name="csX1" fmla="*/ 1973381 w 1973639"/>
                  <a:gd name="csY1" fmla="*/ 481906 h 2668301"/>
                  <a:gd name="csX2" fmla="*/ 1832863 w 1973639"/>
                  <a:gd name="csY2" fmla="*/ 318671 h 2668301"/>
                  <a:gd name="csX3" fmla="*/ 1700200 w 1973639"/>
                  <a:gd name="csY3" fmla="*/ 467798 h 2668301"/>
                  <a:gd name="csX4" fmla="*/ 1712507 w 1973639"/>
                  <a:gd name="csY4" fmla="*/ 2237877 h 2668301"/>
                  <a:gd name="csX5" fmla="*/ 1590450 w 1973639"/>
                  <a:gd name="csY5" fmla="*/ 2429686 h 2668301"/>
                  <a:gd name="csX6" fmla="*/ 1435955 w 1973639"/>
                  <a:gd name="csY6" fmla="*/ 2263081 h 2668301"/>
                  <a:gd name="csX7" fmla="*/ 1426528 w 1973639"/>
                  <a:gd name="csY7" fmla="*/ 214976 h 2668301"/>
                  <a:gd name="csX8" fmla="*/ 1287809 w 1973639"/>
                  <a:gd name="csY8" fmla="*/ 74229 h 2668301"/>
                  <a:gd name="csX9" fmla="*/ 1143724 w 1973639"/>
                  <a:gd name="csY9" fmla="*/ 213994 h 2668301"/>
                  <a:gd name="csX10" fmla="*/ 1142938 w 1973639"/>
                  <a:gd name="csY10" fmla="*/ 2417084 h 2668301"/>
                  <a:gd name="csX11" fmla="*/ 974041 w 1973639"/>
                  <a:gd name="csY11" fmla="*/ 2505690 h 2668301"/>
                  <a:gd name="csX12" fmla="*/ 926907 w 1973639"/>
                  <a:gd name="csY12" fmla="*/ 130135 h 2668301"/>
                  <a:gd name="csX13" fmla="*/ 719518 w 1973639"/>
                  <a:gd name="csY13" fmla="*/ 450647 h 2668301"/>
                  <a:gd name="csX14" fmla="*/ 757225 w 1973639"/>
                  <a:gd name="csY14" fmla="*/ 1101096 h 2668301"/>
                  <a:gd name="csX15" fmla="*/ 804359 w 1973639"/>
                  <a:gd name="csY15" fmla="*/ 2392568 h 2668301"/>
                  <a:gd name="csX16" fmla="*/ 615823 w 1973639"/>
                  <a:gd name="csY16" fmla="*/ 2430275 h 2668301"/>
                  <a:gd name="csX17" fmla="*/ 521555 w 1973639"/>
                  <a:gd name="csY17" fmla="*/ 2204032 h 2668301"/>
                  <a:gd name="csX18" fmla="*/ 493274 w 1973639"/>
                  <a:gd name="csY18" fmla="*/ 431793 h 2668301"/>
                  <a:gd name="csX19" fmla="*/ 464994 w 1973639"/>
                  <a:gd name="csY19" fmla="*/ 309244 h 2668301"/>
                  <a:gd name="csX20" fmla="*/ 323592 w 1973639"/>
                  <a:gd name="csY20" fmla="*/ 375232 h 2668301"/>
                  <a:gd name="csX21" fmla="*/ 238751 w 1973639"/>
                  <a:gd name="csY21" fmla="*/ 620329 h 2668301"/>
                  <a:gd name="csX22" fmla="*/ 210470 w 1973639"/>
                  <a:gd name="csY22" fmla="*/ 1402754 h 2668301"/>
                  <a:gd name="csX23" fmla="*/ 248178 w 1973639"/>
                  <a:gd name="csY23" fmla="*/ 1883521 h 2668301"/>
                  <a:gd name="csX24" fmla="*/ 248178 w 1973639"/>
                  <a:gd name="csY24" fmla="*/ 2034350 h 2668301"/>
                  <a:gd name="csX25" fmla="*/ 59641 w 1973639"/>
                  <a:gd name="csY25" fmla="*/ 1958935 h 2668301"/>
                  <a:gd name="csX26" fmla="*/ 3081 w 1973639"/>
                  <a:gd name="csY26" fmla="*/ 1789253 h 2668301"/>
                  <a:gd name="csX27" fmla="*/ 12507 w 1973639"/>
                  <a:gd name="csY27" fmla="*/ 130135 h 2668301"/>
                  <a:gd name="csX0" fmla="*/ 1957309 w 1973639"/>
                  <a:gd name="csY0" fmla="*/ 2316266 h 2663548"/>
                  <a:gd name="csX1" fmla="*/ 1973381 w 1973639"/>
                  <a:gd name="csY1" fmla="*/ 481018 h 2663548"/>
                  <a:gd name="csX2" fmla="*/ 1832863 w 1973639"/>
                  <a:gd name="csY2" fmla="*/ 317783 h 2663548"/>
                  <a:gd name="csX3" fmla="*/ 1700200 w 1973639"/>
                  <a:gd name="csY3" fmla="*/ 466910 h 2663548"/>
                  <a:gd name="csX4" fmla="*/ 1712507 w 1973639"/>
                  <a:gd name="csY4" fmla="*/ 2236989 h 2663548"/>
                  <a:gd name="csX5" fmla="*/ 1590450 w 1973639"/>
                  <a:gd name="csY5" fmla="*/ 2428798 h 2663548"/>
                  <a:gd name="csX6" fmla="*/ 1435955 w 1973639"/>
                  <a:gd name="csY6" fmla="*/ 2262193 h 2663548"/>
                  <a:gd name="csX7" fmla="*/ 1426528 w 1973639"/>
                  <a:gd name="csY7" fmla="*/ 214088 h 2663548"/>
                  <a:gd name="csX8" fmla="*/ 1287809 w 1973639"/>
                  <a:gd name="csY8" fmla="*/ 73341 h 2663548"/>
                  <a:gd name="csX9" fmla="*/ 1143724 w 1973639"/>
                  <a:gd name="csY9" fmla="*/ 213106 h 2663548"/>
                  <a:gd name="csX10" fmla="*/ 1168338 w 1973639"/>
                  <a:gd name="csY10" fmla="*/ 2403496 h 2663548"/>
                  <a:gd name="csX11" fmla="*/ 974041 w 1973639"/>
                  <a:gd name="csY11" fmla="*/ 2504802 h 2663548"/>
                  <a:gd name="csX12" fmla="*/ 926907 w 1973639"/>
                  <a:gd name="csY12" fmla="*/ 129247 h 2663548"/>
                  <a:gd name="csX13" fmla="*/ 719518 w 1973639"/>
                  <a:gd name="csY13" fmla="*/ 449759 h 2663548"/>
                  <a:gd name="csX14" fmla="*/ 757225 w 1973639"/>
                  <a:gd name="csY14" fmla="*/ 1100208 h 2663548"/>
                  <a:gd name="csX15" fmla="*/ 804359 w 1973639"/>
                  <a:gd name="csY15" fmla="*/ 2391680 h 2663548"/>
                  <a:gd name="csX16" fmla="*/ 615823 w 1973639"/>
                  <a:gd name="csY16" fmla="*/ 2429387 h 2663548"/>
                  <a:gd name="csX17" fmla="*/ 521555 w 1973639"/>
                  <a:gd name="csY17" fmla="*/ 2203144 h 2663548"/>
                  <a:gd name="csX18" fmla="*/ 493274 w 1973639"/>
                  <a:gd name="csY18" fmla="*/ 430905 h 2663548"/>
                  <a:gd name="csX19" fmla="*/ 464994 w 1973639"/>
                  <a:gd name="csY19" fmla="*/ 308356 h 2663548"/>
                  <a:gd name="csX20" fmla="*/ 323592 w 1973639"/>
                  <a:gd name="csY20" fmla="*/ 374344 h 2663548"/>
                  <a:gd name="csX21" fmla="*/ 238751 w 1973639"/>
                  <a:gd name="csY21" fmla="*/ 619441 h 2663548"/>
                  <a:gd name="csX22" fmla="*/ 210470 w 1973639"/>
                  <a:gd name="csY22" fmla="*/ 1401866 h 2663548"/>
                  <a:gd name="csX23" fmla="*/ 248178 w 1973639"/>
                  <a:gd name="csY23" fmla="*/ 1882633 h 2663548"/>
                  <a:gd name="csX24" fmla="*/ 248178 w 1973639"/>
                  <a:gd name="csY24" fmla="*/ 2033462 h 2663548"/>
                  <a:gd name="csX25" fmla="*/ 59641 w 1973639"/>
                  <a:gd name="csY25" fmla="*/ 1958047 h 2663548"/>
                  <a:gd name="csX26" fmla="*/ 3081 w 1973639"/>
                  <a:gd name="csY26" fmla="*/ 1788365 h 2663548"/>
                  <a:gd name="csX27" fmla="*/ 12507 w 1973639"/>
                  <a:gd name="csY27" fmla="*/ 129247 h 2663548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3639"/>
                  <a:gd name="csY0" fmla="*/ 2304231 h 2651513"/>
                  <a:gd name="csX1" fmla="*/ 1973381 w 1973639"/>
                  <a:gd name="csY1" fmla="*/ 468983 h 2651513"/>
                  <a:gd name="csX2" fmla="*/ 1832863 w 1973639"/>
                  <a:gd name="csY2" fmla="*/ 305748 h 2651513"/>
                  <a:gd name="csX3" fmla="*/ 1700200 w 1973639"/>
                  <a:gd name="csY3" fmla="*/ 454875 h 2651513"/>
                  <a:gd name="csX4" fmla="*/ 1712507 w 1973639"/>
                  <a:gd name="csY4" fmla="*/ 2224954 h 2651513"/>
                  <a:gd name="csX5" fmla="*/ 1590450 w 1973639"/>
                  <a:gd name="csY5" fmla="*/ 2416763 h 2651513"/>
                  <a:gd name="csX6" fmla="*/ 1435955 w 1973639"/>
                  <a:gd name="csY6" fmla="*/ 2250158 h 2651513"/>
                  <a:gd name="csX7" fmla="*/ 1426528 w 1973639"/>
                  <a:gd name="csY7" fmla="*/ 202053 h 2651513"/>
                  <a:gd name="csX8" fmla="*/ 1287809 w 1973639"/>
                  <a:gd name="csY8" fmla="*/ 61306 h 2651513"/>
                  <a:gd name="csX9" fmla="*/ 1143724 w 1973639"/>
                  <a:gd name="csY9" fmla="*/ 201071 h 2651513"/>
                  <a:gd name="csX10" fmla="*/ 1168338 w 1973639"/>
                  <a:gd name="csY10" fmla="*/ 2391461 h 2651513"/>
                  <a:gd name="csX11" fmla="*/ 974041 w 1973639"/>
                  <a:gd name="csY11" fmla="*/ 2492767 h 2651513"/>
                  <a:gd name="csX12" fmla="*/ 926907 w 1973639"/>
                  <a:gd name="csY12" fmla="*/ 117212 h 2651513"/>
                  <a:gd name="csX13" fmla="*/ 719518 w 1973639"/>
                  <a:gd name="csY13" fmla="*/ 437724 h 2651513"/>
                  <a:gd name="csX14" fmla="*/ 757225 w 1973639"/>
                  <a:gd name="csY14" fmla="*/ 1088173 h 2651513"/>
                  <a:gd name="csX15" fmla="*/ 804359 w 1973639"/>
                  <a:gd name="csY15" fmla="*/ 2379645 h 2651513"/>
                  <a:gd name="csX16" fmla="*/ 615823 w 1973639"/>
                  <a:gd name="csY16" fmla="*/ 2417352 h 2651513"/>
                  <a:gd name="csX17" fmla="*/ 521555 w 1973639"/>
                  <a:gd name="csY17" fmla="*/ 2191109 h 2651513"/>
                  <a:gd name="csX18" fmla="*/ 493274 w 1973639"/>
                  <a:gd name="csY18" fmla="*/ 418870 h 2651513"/>
                  <a:gd name="csX19" fmla="*/ 464994 w 1973639"/>
                  <a:gd name="csY19" fmla="*/ 296321 h 2651513"/>
                  <a:gd name="csX20" fmla="*/ 323592 w 1973639"/>
                  <a:gd name="csY20" fmla="*/ 362309 h 2651513"/>
                  <a:gd name="csX21" fmla="*/ 238751 w 1973639"/>
                  <a:gd name="csY21" fmla="*/ 607406 h 2651513"/>
                  <a:gd name="csX22" fmla="*/ 210470 w 1973639"/>
                  <a:gd name="csY22" fmla="*/ 1389831 h 2651513"/>
                  <a:gd name="csX23" fmla="*/ 248178 w 1973639"/>
                  <a:gd name="csY23" fmla="*/ 1870598 h 2651513"/>
                  <a:gd name="csX24" fmla="*/ 248178 w 1973639"/>
                  <a:gd name="csY24" fmla="*/ 2021427 h 2651513"/>
                  <a:gd name="csX25" fmla="*/ 59641 w 1973639"/>
                  <a:gd name="csY25" fmla="*/ 1946012 h 2651513"/>
                  <a:gd name="csX26" fmla="*/ 3081 w 1973639"/>
                  <a:gd name="csY26" fmla="*/ 1776330 h 2651513"/>
                  <a:gd name="csX27" fmla="*/ 12507 w 197363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90450 w 1974649"/>
                  <a:gd name="csY5" fmla="*/ 24167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2507 w 1974649"/>
                  <a:gd name="csY4" fmla="*/ 22249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2982 w 1974649"/>
                  <a:gd name="csY4" fmla="*/ 2263054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22032 w 1974649"/>
                  <a:gd name="csY4" fmla="*/ 227257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4100 w 1974649"/>
                  <a:gd name="csY5" fmla="*/ 2375488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15682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7309 w 1974649"/>
                  <a:gd name="csY0" fmla="*/ 2304231 h 2651513"/>
                  <a:gd name="csX1" fmla="*/ 1973381 w 1974649"/>
                  <a:gd name="csY1" fmla="*/ 468983 h 2651513"/>
                  <a:gd name="csX2" fmla="*/ 1832863 w 1974649"/>
                  <a:gd name="csY2" fmla="*/ 305748 h 2651513"/>
                  <a:gd name="csX3" fmla="*/ 1700200 w 1974649"/>
                  <a:gd name="csY3" fmla="*/ 454875 h 2651513"/>
                  <a:gd name="csX4" fmla="*/ 1706157 w 1974649"/>
                  <a:gd name="csY4" fmla="*/ 2240829 h 2651513"/>
                  <a:gd name="csX5" fmla="*/ 1587275 w 1974649"/>
                  <a:gd name="csY5" fmla="*/ 2404063 h 2651513"/>
                  <a:gd name="csX6" fmla="*/ 1435955 w 1974649"/>
                  <a:gd name="csY6" fmla="*/ 2250158 h 2651513"/>
                  <a:gd name="csX7" fmla="*/ 1426528 w 1974649"/>
                  <a:gd name="csY7" fmla="*/ 202053 h 2651513"/>
                  <a:gd name="csX8" fmla="*/ 1287809 w 1974649"/>
                  <a:gd name="csY8" fmla="*/ 61306 h 2651513"/>
                  <a:gd name="csX9" fmla="*/ 1143724 w 1974649"/>
                  <a:gd name="csY9" fmla="*/ 201071 h 2651513"/>
                  <a:gd name="csX10" fmla="*/ 1168338 w 1974649"/>
                  <a:gd name="csY10" fmla="*/ 2391461 h 2651513"/>
                  <a:gd name="csX11" fmla="*/ 974041 w 1974649"/>
                  <a:gd name="csY11" fmla="*/ 2492767 h 2651513"/>
                  <a:gd name="csX12" fmla="*/ 926907 w 1974649"/>
                  <a:gd name="csY12" fmla="*/ 117212 h 2651513"/>
                  <a:gd name="csX13" fmla="*/ 719518 w 1974649"/>
                  <a:gd name="csY13" fmla="*/ 437724 h 2651513"/>
                  <a:gd name="csX14" fmla="*/ 757225 w 1974649"/>
                  <a:gd name="csY14" fmla="*/ 1088173 h 2651513"/>
                  <a:gd name="csX15" fmla="*/ 804359 w 1974649"/>
                  <a:gd name="csY15" fmla="*/ 2379645 h 2651513"/>
                  <a:gd name="csX16" fmla="*/ 615823 w 1974649"/>
                  <a:gd name="csY16" fmla="*/ 2417352 h 2651513"/>
                  <a:gd name="csX17" fmla="*/ 521555 w 1974649"/>
                  <a:gd name="csY17" fmla="*/ 2191109 h 2651513"/>
                  <a:gd name="csX18" fmla="*/ 493274 w 1974649"/>
                  <a:gd name="csY18" fmla="*/ 418870 h 2651513"/>
                  <a:gd name="csX19" fmla="*/ 464994 w 1974649"/>
                  <a:gd name="csY19" fmla="*/ 296321 h 2651513"/>
                  <a:gd name="csX20" fmla="*/ 323592 w 1974649"/>
                  <a:gd name="csY20" fmla="*/ 362309 h 2651513"/>
                  <a:gd name="csX21" fmla="*/ 238751 w 1974649"/>
                  <a:gd name="csY21" fmla="*/ 607406 h 2651513"/>
                  <a:gd name="csX22" fmla="*/ 210470 w 1974649"/>
                  <a:gd name="csY22" fmla="*/ 1389831 h 2651513"/>
                  <a:gd name="csX23" fmla="*/ 248178 w 1974649"/>
                  <a:gd name="csY23" fmla="*/ 1870598 h 2651513"/>
                  <a:gd name="csX24" fmla="*/ 248178 w 1974649"/>
                  <a:gd name="csY24" fmla="*/ 2021427 h 2651513"/>
                  <a:gd name="csX25" fmla="*/ 59641 w 1974649"/>
                  <a:gd name="csY25" fmla="*/ 1946012 h 2651513"/>
                  <a:gd name="csX26" fmla="*/ 3081 w 1974649"/>
                  <a:gd name="csY26" fmla="*/ 1776330 h 2651513"/>
                  <a:gd name="csX27" fmla="*/ 12507 w 1974649"/>
                  <a:gd name="csY27" fmla="*/ 117212 h 2651513"/>
                  <a:gd name="csX0" fmla="*/ 1954228 w 1971568"/>
                  <a:gd name="csY0" fmla="*/ 2304231 h 2651513"/>
                  <a:gd name="csX1" fmla="*/ 1970300 w 1971568"/>
                  <a:gd name="csY1" fmla="*/ 468983 h 2651513"/>
                  <a:gd name="csX2" fmla="*/ 1829782 w 1971568"/>
                  <a:gd name="csY2" fmla="*/ 305748 h 2651513"/>
                  <a:gd name="csX3" fmla="*/ 1697119 w 1971568"/>
                  <a:gd name="csY3" fmla="*/ 454875 h 2651513"/>
                  <a:gd name="csX4" fmla="*/ 1703076 w 1971568"/>
                  <a:gd name="csY4" fmla="*/ 2240829 h 2651513"/>
                  <a:gd name="csX5" fmla="*/ 1584194 w 1971568"/>
                  <a:gd name="csY5" fmla="*/ 2404063 h 2651513"/>
                  <a:gd name="csX6" fmla="*/ 1432874 w 1971568"/>
                  <a:gd name="csY6" fmla="*/ 2250158 h 2651513"/>
                  <a:gd name="csX7" fmla="*/ 1423447 w 1971568"/>
                  <a:gd name="csY7" fmla="*/ 202053 h 2651513"/>
                  <a:gd name="csX8" fmla="*/ 1284728 w 1971568"/>
                  <a:gd name="csY8" fmla="*/ 61306 h 2651513"/>
                  <a:gd name="csX9" fmla="*/ 1140643 w 1971568"/>
                  <a:gd name="csY9" fmla="*/ 201071 h 2651513"/>
                  <a:gd name="csX10" fmla="*/ 1165257 w 1971568"/>
                  <a:gd name="csY10" fmla="*/ 2391461 h 2651513"/>
                  <a:gd name="csX11" fmla="*/ 970960 w 1971568"/>
                  <a:gd name="csY11" fmla="*/ 2492767 h 2651513"/>
                  <a:gd name="csX12" fmla="*/ 923826 w 1971568"/>
                  <a:gd name="csY12" fmla="*/ 117212 h 2651513"/>
                  <a:gd name="csX13" fmla="*/ 716437 w 1971568"/>
                  <a:gd name="csY13" fmla="*/ 437724 h 2651513"/>
                  <a:gd name="csX14" fmla="*/ 754144 w 1971568"/>
                  <a:gd name="csY14" fmla="*/ 1088173 h 2651513"/>
                  <a:gd name="csX15" fmla="*/ 801278 w 1971568"/>
                  <a:gd name="csY15" fmla="*/ 2379645 h 2651513"/>
                  <a:gd name="csX16" fmla="*/ 612742 w 1971568"/>
                  <a:gd name="csY16" fmla="*/ 2417352 h 2651513"/>
                  <a:gd name="csX17" fmla="*/ 518474 w 1971568"/>
                  <a:gd name="csY17" fmla="*/ 2191109 h 2651513"/>
                  <a:gd name="csX18" fmla="*/ 490193 w 1971568"/>
                  <a:gd name="csY18" fmla="*/ 418870 h 2651513"/>
                  <a:gd name="csX19" fmla="*/ 461913 w 1971568"/>
                  <a:gd name="csY19" fmla="*/ 296321 h 2651513"/>
                  <a:gd name="csX20" fmla="*/ 320511 w 1971568"/>
                  <a:gd name="csY20" fmla="*/ 362309 h 2651513"/>
                  <a:gd name="csX21" fmla="*/ 235670 w 1971568"/>
                  <a:gd name="csY21" fmla="*/ 607406 h 2651513"/>
                  <a:gd name="csX22" fmla="*/ 207389 w 1971568"/>
                  <a:gd name="csY22" fmla="*/ 1389831 h 2651513"/>
                  <a:gd name="csX23" fmla="*/ 245097 w 1971568"/>
                  <a:gd name="csY23" fmla="*/ 1870598 h 2651513"/>
                  <a:gd name="csX24" fmla="*/ 245097 w 1971568"/>
                  <a:gd name="csY24" fmla="*/ 2021427 h 2651513"/>
                  <a:gd name="csX25" fmla="*/ 56560 w 1971568"/>
                  <a:gd name="csY25" fmla="*/ 1946012 h 2651513"/>
                  <a:gd name="csX26" fmla="*/ 0 w 1971568"/>
                  <a:gd name="csY26" fmla="*/ 1776330 h 2651513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954228 w 1971568"/>
                  <a:gd name="csY0" fmla="*/ 2304231 h 2681446"/>
                  <a:gd name="csX1" fmla="*/ 1970300 w 1971568"/>
                  <a:gd name="csY1" fmla="*/ 468983 h 2681446"/>
                  <a:gd name="csX2" fmla="*/ 1829782 w 1971568"/>
                  <a:gd name="csY2" fmla="*/ 305748 h 2681446"/>
                  <a:gd name="csX3" fmla="*/ 1697119 w 1971568"/>
                  <a:gd name="csY3" fmla="*/ 454875 h 2681446"/>
                  <a:gd name="csX4" fmla="*/ 1703076 w 1971568"/>
                  <a:gd name="csY4" fmla="*/ 2240829 h 2681446"/>
                  <a:gd name="csX5" fmla="*/ 1584194 w 1971568"/>
                  <a:gd name="csY5" fmla="*/ 2404063 h 2681446"/>
                  <a:gd name="csX6" fmla="*/ 1432874 w 1971568"/>
                  <a:gd name="csY6" fmla="*/ 2250158 h 2681446"/>
                  <a:gd name="csX7" fmla="*/ 1423447 w 1971568"/>
                  <a:gd name="csY7" fmla="*/ 202053 h 2681446"/>
                  <a:gd name="csX8" fmla="*/ 1284728 w 1971568"/>
                  <a:gd name="csY8" fmla="*/ 61306 h 2681446"/>
                  <a:gd name="csX9" fmla="*/ 1140643 w 1971568"/>
                  <a:gd name="csY9" fmla="*/ 201071 h 2681446"/>
                  <a:gd name="csX10" fmla="*/ 1151377 w 1971568"/>
                  <a:gd name="csY10" fmla="*/ 1264633 h 2681446"/>
                  <a:gd name="csX11" fmla="*/ 1165257 w 1971568"/>
                  <a:gd name="csY11" fmla="*/ 2391461 h 2681446"/>
                  <a:gd name="csX12" fmla="*/ 970960 w 1971568"/>
                  <a:gd name="csY12" fmla="*/ 2492767 h 2681446"/>
                  <a:gd name="csX13" fmla="*/ 923826 w 1971568"/>
                  <a:gd name="csY13" fmla="*/ 117212 h 2681446"/>
                  <a:gd name="csX14" fmla="*/ 716437 w 1971568"/>
                  <a:gd name="csY14" fmla="*/ 437724 h 2681446"/>
                  <a:gd name="csX15" fmla="*/ 754144 w 1971568"/>
                  <a:gd name="csY15" fmla="*/ 1088173 h 2681446"/>
                  <a:gd name="csX16" fmla="*/ 801278 w 1971568"/>
                  <a:gd name="csY16" fmla="*/ 2379645 h 2681446"/>
                  <a:gd name="csX17" fmla="*/ 612742 w 1971568"/>
                  <a:gd name="csY17" fmla="*/ 2417352 h 2681446"/>
                  <a:gd name="csX18" fmla="*/ 518474 w 1971568"/>
                  <a:gd name="csY18" fmla="*/ 2191109 h 2681446"/>
                  <a:gd name="csX19" fmla="*/ 490193 w 1971568"/>
                  <a:gd name="csY19" fmla="*/ 418870 h 2681446"/>
                  <a:gd name="csX20" fmla="*/ 461913 w 1971568"/>
                  <a:gd name="csY20" fmla="*/ 296321 h 2681446"/>
                  <a:gd name="csX21" fmla="*/ 320511 w 1971568"/>
                  <a:gd name="csY21" fmla="*/ 362309 h 2681446"/>
                  <a:gd name="csX22" fmla="*/ 235670 w 1971568"/>
                  <a:gd name="csY22" fmla="*/ 607406 h 2681446"/>
                  <a:gd name="csX23" fmla="*/ 207389 w 1971568"/>
                  <a:gd name="csY23" fmla="*/ 1389831 h 2681446"/>
                  <a:gd name="csX24" fmla="*/ 245097 w 1971568"/>
                  <a:gd name="csY24" fmla="*/ 1870598 h 2681446"/>
                  <a:gd name="csX25" fmla="*/ 245097 w 1971568"/>
                  <a:gd name="csY25" fmla="*/ 2021427 h 2681446"/>
                  <a:gd name="csX26" fmla="*/ 56560 w 1971568"/>
                  <a:gd name="csY26" fmla="*/ 1946012 h 2681446"/>
                  <a:gd name="csX27" fmla="*/ 0 w 1971568"/>
                  <a:gd name="csY27" fmla="*/ 1776330 h 2681446"/>
                  <a:gd name="csX0" fmla="*/ 1897668 w 1915008"/>
                  <a:gd name="csY0" fmla="*/ 2304231 h 2681446"/>
                  <a:gd name="csX1" fmla="*/ 1913740 w 1915008"/>
                  <a:gd name="csY1" fmla="*/ 468983 h 2681446"/>
                  <a:gd name="csX2" fmla="*/ 1773222 w 1915008"/>
                  <a:gd name="csY2" fmla="*/ 305748 h 2681446"/>
                  <a:gd name="csX3" fmla="*/ 1640559 w 1915008"/>
                  <a:gd name="csY3" fmla="*/ 454875 h 2681446"/>
                  <a:gd name="csX4" fmla="*/ 1646516 w 1915008"/>
                  <a:gd name="csY4" fmla="*/ 2240829 h 2681446"/>
                  <a:gd name="csX5" fmla="*/ 1527634 w 1915008"/>
                  <a:gd name="csY5" fmla="*/ 2404063 h 2681446"/>
                  <a:gd name="csX6" fmla="*/ 1376314 w 1915008"/>
                  <a:gd name="csY6" fmla="*/ 2250158 h 2681446"/>
                  <a:gd name="csX7" fmla="*/ 1366887 w 1915008"/>
                  <a:gd name="csY7" fmla="*/ 202053 h 2681446"/>
                  <a:gd name="csX8" fmla="*/ 1228168 w 1915008"/>
                  <a:gd name="csY8" fmla="*/ 61306 h 2681446"/>
                  <a:gd name="csX9" fmla="*/ 1084083 w 1915008"/>
                  <a:gd name="csY9" fmla="*/ 201071 h 2681446"/>
                  <a:gd name="csX10" fmla="*/ 1094817 w 1915008"/>
                  <a:gd name="csY10" fmla="*/ 1264633 h 2681446"/>
                  <a:gd name="csX11" fmla="*/ 1108697 w 1915008"/>
                  <a:gd name="csY11" fmla="*/ 2391461 h 2681446"/>
                  <a:gd name="csX12" fmla="*/ 914400 w 1915008"/>
                  <a:gd name="csY12" fmla="*/ 2492767 h 2681446"/>
                  <a:gd name="csX13" fmla="*/ 867266 w 1915008"/>
                  <a:gd name="csY13" fmla="*/ 117212 h 2681446"/>
                  <a:gd name="csX14" fmla="*/ 659877 w 1915008"/>
                  <a:gd name="csY14" fmla="*/ 437724 h 2681446"/>
                  <a:gd name="csX15" fmla="*/ 697584 w 1915008"/>
                  <a:gd name="csY15" fmla="*/ 1088173 h 2681446"/>
                  <a:gd name="csX16" fmla="*/ 744718 w 1915008"/>
                  <a:gd name="csY16" fmla="*/ 2379645 h 2681446"/>
                  <a:gd name="csX17" fmla="*/ 556182 w 1915008"/>
                  <a:gd name="csY17" fmla="*/ 2417352 h 2681446"/>
                  <a:gd name="csX18" fmla="*/ 461914 w 1915008"/>
                  <a:gd name="csY18" fmla="*/ 2191109 h 2681446"/>
                  <a:gd name="csX19" fmla="*/ 433633 w 1915008"/>
                  <a:gd name="csY19" fmla="*/ 418870 h 2681446"/>
                  <a:gd name="csX20" fmla="*/ 405353 w 1915008"/>
                  <a:gd name="csY20" fmla="*/ 296321 h 2681446"/>
                  <a:gd name="csX21" fmla="*/ 263951 w 1915008"/>
                  <a:gd name="csY21" fmla="*/ 362309 h 2681446"/>
                  <a:gd name="csX22" fmla="*/ 179110 w 1915008"/>
                  <a:gd name="csY22" fmla="*/ 607406 h 2681446"/>
                  <a:gd name="csX23" fmla="*/ 150829 w 1915008"/>
                  <a:gd name="csY23" fmla="*/ 1389831 h 2681446"/>
                  <a:gd name="csX24" fmla="*/ 188537 w 1915008"/>
                  <a:gd name="csY24" fmla="*/ 1870598 h 2681446"/>
                  <a:gd name="csX25" fmla="*/ 188537 w 1915008"/>
                  <a:gd name="csY25" fmla="*/ 2021427 h 2681446"/>
                  <a:gd name="csX26" fmla="*/ 0 w 1915008"/>
                  <a:gd name="csY26" fmla="*/ 1946012 h 2681446"/>
                  <a:gd name="csX0" fmla="*/ 1910368 w 1927708"/>
                  <a:gd name="csY0" fmla="*/ 2304231 h 2681446"/>
                  <a:gd name="csX1" fmla="*/ 1926440 w 1927708"/>
                  <a:gd name="csY1" fmla="*/ 468983 h 2681446"/>
                  <a:gd name="csX2" fmla="*/ 1785922 w 1927708"/>
                  <a:gd name="csY2" fmla="*/ 305748 h 2681446"/>
                  <a:gd name="csX3" fmla="*/ 1653259 w 1927708"/>
                  <a:gd name="csY3" fmla="*/ 454875 h 2681446"/>
                  <a:gd name="csX4" fmla="*/ 1659216 w 1927708"/>
                  <a:gd name="csY4" fmla="*/ 2240829 h 2681446"/>
                  <a:gd name="csX5" fmla="*/ 1540334 w 1927708"/>
                  <a:gd name="csY5" fmla="*/ 2404063 h 2681446"/>
                  <a:gd name="csX6" fmla="*/ 1389014 w 1927708"/>
                  <a:gd name="csY6" fmla="*/ 2250158 h 2681446"/>
                  <a:gd name="csX7" fmla="*/ 1379587 w 1927708"/>
                  <a:gd name="csY7" fmla="*/ 202053 h 2681446"/>
                  <a:gd name="csX8" fmla="*/ 1240868 w 1927708"/>
                  <a:gd name="csY8" fmla="*/ 61306 h 2681446"/>
                  <a:gd name="csX9" fmla="*/ 1096783 w 1927708"/>
                  <a:gd name="csY9" fmla="*/ 201071 h 2681446"/>
                  <a:gd name="csX10" fmla="*/ 1107517 w 1927708"/>
                  <a:gd name="csY10" fmla="*/ 1264633 h 2681446"/>
                  <a:gd name="csX11" fmla="*/ 1121397 w 1927708"/>
                  <a:gd name="csY11" fmla="*/ 2391461 h 2681446"/>
                  <a:gd name="csX12" fmla="*/ 927100 w 1927708"/>
                  <a:gd name="csY12" fmla="*/ 2492767 h 2681446"/>
                  <a:gd name="csX13" fmla="*/ 879966 w 1927708"/>
                  <a:gd name="csY13" fmla="*/ 117212 h 2681446"/>
                  <a:gd name="csX14" fmla="*/ 672577 w 1927708"/>
                  <a:gd name="csY14" fmla="*/ 437724 h 2681446"/>
                  <a:gd name="csX15" fmla="*/ 710284 w 1927708"/>
                  <a:gd name="csY15" fmla="*/ 1088173 h 2681446"/>
                  <a:gd name="csX16" fmla="*/ 757418 w 1927708"/>
                  <a:gd name="csY16" fmla="*/ 2379645 h 2681446"/>
                  <a:gd name="csX17" fmla="*/ 568882 w 1927708"/>
                  <a:gd name="csY17" fmla="*/ 2417352 h 2681446"/>
                  <a:gd name="csX18" fmla="*/ 474614 w 1927708"/>
                  <a:gd name="csY18" fmla="*/ 2191109 h 2681446"/>
                  <a:gd name="csX19" fmla="*/ 446333 w 1927708"/>
                  <a:gd name="csY19" fmla="*/ 418870 h 2681446"/>
                  <a:gd name="csX20" fmla="*/ 418053 w 1927708"/>
                  <a:gd name="csY20" fmla="*/ 296321 h 2681446"/>
                  <a:gd name="csX21" fmla="*/ 276651 w 1927708"/>
                  <a:gd name="csY21" fmla="*/ 362309 h 2681446"/>
                  <a:gd name="csX22" fmla="*/ 191810 w 1927708"/>
                  <a:gd name="csY22" fmla="*/ 607406 h 2681446"/>
                  <a:gd name="csX23" fmla="*/ 163529 w 1927708"/>
                  <a:gd name="csY23" fmla="*/ 1389831 h 2681446"/>
                  <a:gd name="csX24" fmla="*/ 201237 w 1927708"/>
                  <a:gd name="csY24" fmla="*/ 1870598 h 2681446"/>
                  <a:gd name="csX25" fmla="*/ 201237 w 1927708"/>
                  <a:gd name="csY25" fmla="*/ 2021427 h 2681446"/>
                  <a:gd name="csX26" fmla="*/ 0 w 1927708"/>
                  <a:gd name="csY26" fmla="*/ 1946012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25" fmla="*/ 37857 w 1764328"/>
                  <a:gd name="csY25" fmla="*/ 2021427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24" fmla="*/ 37857 w 1764328"/>
                  <a:gd name="csY24" fmla="*/ 1870598 h 2681446"/>
                  <a:gd name="csX0" fmla="*/ 1746988 w 1764328"/>
                  <a:gd name="csY0" fmla="*/ 2304231 h 2681446"/>
                  <a:gd name="csX1" fmla="*/ 1763060 w 1764328"/>
                  <a:gd name="csY1" fmla="*/ 468983 h 2681446"/>
                  <a:gd name="csX2" fmla="*/ 1622542 w 1764328"/>
                  <a:gd name="csY2" fmla="*/ 305748 h 2681446"/>
                  <a:gd name="csX3" fmla="*/ 1489879 w 1764328"/>
                  <a:gd name="csY3" fmla="*/ 454875 h 2681446"/>
                  <a:gd name="csX4" fmla="*/ 1495836 w 1764328"/>
                  <a:gd name="csY4" fmla="*/ 2240829 h 2681446"/>
                  <a:gd name="csX5" fmla="*/ 1376954 w 1764328"/>
                  <a:gd name="csY5" fmla="*/ 2404063 h 2681446"/>
                  <a:gd name="csX6" fmla="*/ 1225634 w 1764328"/>
                  <a:gd name="csY6" fmla="*/ 2250158 h 2681446"/>
                  <a:gd name="csX7" fmla="*/ 1216207 w 1764328"/>
                  <a:gd name="csY7" fmla="*/ 202053 h 2681446"/>
                  <a:gd name="csX8" fmla="*/ 1077488 w 1764328"/>
                  <a:gd name="csY8" fmla="*/ 61306 h 2681446"/>
                  <a:gd name="csX9" fmla="*/ 933403 w 1764328"/>
                  <a:gd name="csY9" fmla="*/ 201071 h 2681446"/>
                  <a:gd name="csX10" fmla="*/ 944137 w 1764328"/>
                  <a:gd name="csY10" fmla="*/ 1264633 h 2681446"/>
                  <a:gd name="csX11" fmla="*/ 958017 w 1764328"/>
                  <a:gd name="csY11" fmla="*/ 2391461 h 2681446"/>
                  <a:gd name="csX12" fmla="*/ 763720 w 1764328"/>
                  <a:gd name="csY12" fmla="*/ 2492767 h 2681446"/>
                  <a:gd name="csX13" fmla="*/ 716586 w 1764328"/>
                  <a:gd name="csY13" fmla="*/ 117212 h 2681446"/>
                  <a:gd name="csX14" fmla="*/ 509197 w 1764328"/>
                  <a:gd name="csY14" fmla="*/ 437724 h 2681446"/>
                  <a:gd name="csX15" fmla="*/ 546904 w 1764328"/>
                  <a:gd name="csY15" fmla="*/ 1088173 h 2681446"/>
                  <a:gd name="csX16" fmla="*/ 594038 w 1764328"/>
                  <a:gd name="csY16" fmla="*/ 2379645 h 2681446"/>
                  <a:gd name="csX17" fmla="*/ 405502 w 1764328"/>
                  <a:gd name="csY17" fmla="*/ 2417352 h 2681446"/>
                  <a:gd name="csX18" fmla="*/ 311234 w 1764328"/>
                  <a:gd name="csY18" fmla="*/ 2191109 h 2681446"/>
                  <a:gd name="csX19" fmla="*/ 282953 w 1764328"/>
                  <a:gd name="csY19" fmla="*/ 418870 h 2681446"/>
                  <a:gd name="csX20" fmla="*/ 254673 w 1764328"/>
                  <a:gd name="csY20" fmla="*/ 296321 h 2681446"/>
                  <a:gd name="csX21" fmla="*/ 113271 w 1764328"/>
                  <a:gd name="csY21" fmla="*/ 362309 h 2681446"/>
                  <a:gd name="csX22" fmla="*/ 28430 w 1764328"/>
                  <a:gd name="csY22" fmla="*/ 607406 h 2681446"/>
                  <a:gd name="csX23" fmla="*/ 149 w 1764328"/>
                  <a:gd name="csY23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113122 w 1764179"/>
                  <a:gd name="csY21" fmla="*/ 362309 h 2681446"/>
                  <a:gd name="csX22" fmla="*/ 0 w 1764179"/>
                  <a:gd name="csY22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254524 w 1764179"/>
                  <a:gd name="csY20" fmla="*/ 296321 h 2681446"/>
                  <a:gd name="csX21" fmla="*/ 0 w 1764179"/>
                  <a:gd name="csY21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282804 w 1764179"/>
                  <a:gd name="csY19" fmla="*/ 418870 h 2681446"/>
                  <a:gd name="csX20" fmla="*/ 0 w 1764179"/>
                  <a:gd name="csY20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405353 w 1764179"/>
                  <a:gd name="csY17" fmla="*/ 2417352 h 2681446"/>
                  <a:gd name="csX18" fmla="*/ 311085 w 1764179"/>
                  <a:gd name="csY18" fmla="*/ 2191109 h 2681446"/>
                  <a:gd name="csX19" fmla="*/ 0 w 1764179"/>
                  <a:gd name="csY19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593889 w 1764179"/>
                  <a:gd name="csY16" fmla="*/ 2379645 h 2681446"/>
                  <a:gd name="csX17" fmla="*/ 311085 w 1764179"/>
                  <a:gd name="csY17" fmla="*/ 2191109 h 2681446"/>
                  <a:gd name="csX18" fmla="*/ 0 w 1764179"/>
                  <a:gd name="csY18" fmla="*/ 1389831 h 2681446"/>
                  <a:gd name="csX0" fmla="*/ 1746839 w 1764179"/>
                  <a:gd name="csY0" fmla="*/ 2304231 h 2681446"/>
                  <a:gd name="csX1" fmla="*/ 1762911 w 1764179"/>
                  <a:gd name="csY1" fmla="*/ 468983 h 2681446"/>
                  <a:gd name="csX2" fmla="*/ 1622393 w 1764179"/>
                  <a:gd name="csY2" fmla="*/ 305748 h 2681446"/>
                  <a:gd name="csX3" fmla="*/ 1489730 w 1764179"/>
                  <a:gd name="csY3" fmla="*/ 454875 h 2681446"/>
                  <a:gd name="csX4" fmla="*/ 1495687 w 1764179"/>
                  <a:gd name="csY4" fmla="*/ 2240829 h 2681446"/>
                  <a:gd name="csX5" fmla="*/ 1376805 w 1764179"/>
                  <a:gd name="csY5" fmla="*/ 2404063 h 2681446"/>
                  <a:gd name="csX6" fmla="*/ 1225485 w 1764179"/>
                  <a:gd name="csY6" fmla="*/ 2250158 h 2681446"/>
                  <a:gd name="csX7" fmla="*/ 1216058 w 1764179"/>
                  <a:gd name="csY7" fmla="*/ 202053 h 2681446"/>
                  <a:gd name="csX8" fmla="*/ 1077339 w 1764179"/>
                  <a:gd name="csY8" fmla="*/ 61306 h 2681446"/>
                  <a:gd name="csX9" fmla="*/ 933254 w 1764179"/>
                  <a:gd name="csY9" fmla="*/ 201071 h 2681446"/>
                  <a:gd name="csX10" fmla="*/ 943988 w 1764179"/>
                  <a:gd name="csY10" fmla="*/ 1264633 h 2681446"/>
                  <a:gd name="csX11" fmla="*/ 957868 w 1764179"/>
                  <a:gd name="csY11" fmla="*/ 2391461 h 2681446"/>
                  <a:gd name="csX12" fmla="*/ 763571 w 1764179"/>
                  <a:gd name="csY12" fmla="*/ 2492767 h 2681446"/>
                  <a:gd name="csX13" fmla="*/ 716437 w 1764179"/>
                  <a:gd name="csY13" fmla="*/ 117212 h 2681446"/>
                  <a:gd name="csX14" fmla="*/ 509048 w 1764179"/>
                  <a:gd name="csY14" fmla="*/ 437724 h 2681446"/>
                  <a:gd name="csX15" fmla="*/ 546755 w 1764179"/>
                  <a:gd name="csY15" fmla="*/ 1088173 h 2681446"/>
                  <a:gd name="csX16" fmla="*/ 311085 w 1764179"/>
                  <a:gd name="csY16" fmla="*/ 2191109 h 2681446"/>
                  <a:gd name="csX17" fmla="*/ 0 w 1764179"/>
                  <a:gd name="csY17" fmla="*/ 1389831 h 2681446"/>
                  <a:gd name="csX0" fmla="*/ 1746839 w 1764179"/>
                  <a:gd name="csY0" fmla="*/ 2334180 h 2711395"/>
                  <a:gd name="csX1" fmla="*/ 1762911 w 1764179"/>
                  <a:gd name="csY1" fmla="*/ 498932 h 2711395"/>
                  <a:gd name="csX2" fmla="*/ 1622393 w 1764179"/>
                  <a:gd name="csY2" fmla="*/ 335697 h 2711395"/>
                  <a:gd name="csX3" fmla="*/ 1489730 w 1764179"/>
                  <a:gd name="csY3" fmla="*/ 484824 h 2711395"/>
                  <a:gd name="csX4" fmla="*/ 1495687 w 1764179"/>
                  <a:gd name="csY4" fmla="*/ 2270778 h 2711395"/>
                  <a:gd name="csX5" fmla="*/ 1376805 w 1764179"/>
                  <a:gd name="csY5" fmla="*/ 2434012 h 2711395"/>
                  <a:gd name="csX6" fmla="*/ 1225485 w 1764179"/>
                  <a:gd name="csY6" fmla="*/ 2280107 h 2711395"/>
                  <a:gd name="csX7" fmla="*/ 1216058 w 1764179"/>
                  <a:gd name="csY7" fmla="*/ 232002 h 2711395"/>
                  <a:gd name="csX8" fmla="*/ 1077339 w 1764179"/>
                  <a:gd name="csY8" fmla="*/ 91255 h 2711395"/>
                  <a:gd name="csX9" fmla="*/ 933254 w 1764179"/>
                  <a:gd name="csY9" fmla="*/ 231020 h 2711395"/>
                  <a:gd name="csX10" fmla="*/ 943988 w 1764179"/>
                  <a:gd name="csY10" fmla="*/ 1294582 h 2711395"/>
                  <a:gd name="csX11" fmla="*/ 957868 w 1764179"/>
                  <a:gd name="csY11" fmla="*/ 2421410 h 2711395"/>
                  <a:gd name="csX12" fmla="*/ 763571 w 1764179"/>
                  <a:gd name="csY12" fmla="*/ 2522716 h 2711395"/>
                  <a:gd name="csX13" fmla="*/ 716437 w 1764179"/>
                  <a:gd name="csY13" fmla="*/ 147161 h 2711395"/>
                  <a:gd name="csX14" fmla="*/ 509048 w 1764179"/>
                  <a:gd name="csY14" fmla="*/ 467673 h 2711395"/>
                  <a:gd name="csX15" fmla="*/ 311085 w 1764179"/>
                  <a:gd name="csY15" fmla="*/ 2221058 h 2711395"/>
                  <a:gd name="csX16" fmla="*/ 0 w 1764179"/>
                  <a:gd name="csY16" fmla="*/ 1419780 h 2711395"/>
                  <a:gd name="csX0" fmla="*/ 1435754 w 1453094"/>
                  <a:gd name="csY0" fmla="*/ 2334180 h 2711395"/>
                  <a:gd name="csX1" fmla="*/ 1451826 w 1453094"/>
                  <a:gd name="csY1" fmla="*/ 498932 h 2711395"/>
                  <a:gd name="csX2" fmla="*/ 1311308 w 1453094"/>
                  <a:gd name="csY2" fmla="*/ 335697 h 2711395"/>
                  <a:gd name="csX3" fmla="*/ 1178645 w 1453094"/>
                  <a:gd name="csY3" fmla="*/ 484824 h 2711395"/>
                  <a:gd name="csX4" fmla="*/ 1184602 w 1453094"/>
                  <a:gd name="csY4" fmla="*/ 2270778 h 2711395"/>
                  <a:gd name="csX5" fmla="*/ 1065720 w 1453094"/>
                  <a:gd name="csY5" fmla="*/ 2434012 h 2711395"/>
                  <a:gd name="csX6" fmla="*/ 914400 w 1453094"/>
                  <a:gd name="csY6" fmla="*/ 2280107 h 2711395"/>
                  <a:gd name="csX7" fmla="*/ 904973 w 1453094"/>
                  <a:gd name="csY7" fmla="*/ 232002 h 2711395"/>
                  <a:gd name="csX8" fmla="*/ 766254 w 1453094"/>
                  <a:gd name="csY8" fmla="*/ 91255 h 2711395"/>
                  <a:gd name="csX9" fmla="*/ 622169 w 1453094"/>
                  <a:gd name="csY9" fmla="*/ 231020 h 2711395"/>
                  <a:gd name="csX10" fmla="*/ 632903 w 1453094"/>
                  <a:gd name="csY10" fmla="*/ 1294582 h 2711395"/>
                  <a:gd name="csX11" fmla="*/ 646783 w 1453094"/>
                  <a:gd name="csY11" fmla="*/ 2421410 h 2711395"/>
                  <a:gd name="csX12" fmla="*/ 452486 w 1453094"/>
                  <a:gd name="csY12" fmla="*/ 2522716 h 2711395"/>
                  <a:gd name="csX13" fmla="*/ 405352 w 1453094"/>
                  <a:gd name="csY13" fmla="*/ 147161 h 2711395"/>
                  <a:gd name="csX14" fmla="*/ 197963 w 1453094"/>
                  <a:gd name="csY14" fmla="*/ 467673 h 2711395"/>
                  <a:gd name="csX15" fmla="*/ 0 w 1453094"/>
                  <a:gd name="csY15" fmla="*/ 2221058 h 2711395"/>
                  <a:gd name="csX0" fmla="*/ 1237791 w 1255131"/>
                  <a:gd name="csY0" fmla="*/ 2334180 h 2711395"/>
                  <a:gd name="csX1" fmla="*/ 1253863 w 1255131"/>
                  <a:gd name="csY1" fmla="*/ 498932 h 2711395"/>
                  <a:gd name="csX2" fmla="*/ 1113345 w 1255131"/>
                  <a:gd name="csY2" fmla="*/ 335697 h 2711395"/>
                  <a:gd name="csX3" fmla="*/ 980682 w 1255131"/>
                  <a:gd name="csY3" fmla="*/ 484824 h 2711395"/>
                  <a:gd name="csX4" fmla="*/ 986639 w 1255131"/>
                  <a:gd name="csY4" fmla="*/ 2270778 h 2711395"/>
                  <a:gd name="csX5" fmla="*/ 867757 w 1255131"/>
                  <a:gd name="csY5" fmla="*/ 2434012 h 2711395"/>
                  <a:gd name="csX6" fmla="*/ 716437 w 1255131"/>
                  <a:gd name="csY6" fmla="*/ 2280107 h 2711395"/>
                  <a:gd name="csX7" fmla="*/ 707010 w 1255131"/>
                  <a:gd name="csY7" fmla="*/ 232002 h 2711395"/>
                  <a:gd name="csX8" fmla="*/ 568291 w 1255131"/>
                  <a:gd name="csY8" fmla="*/ 91255 h 2711395"/>
                  <a:gd name="csX9" fmla="*/ 424206 w 1255131"/>
                  <a:gd name="csY9" fmla="*/ 231020 h 2711395"/>
                  <a:gd name="csX10" fmla="*/ 434940 w 1255131"/>
                  <a:gd name="csY10" fmla="*/ 1294582 h 2711395"/>
                  <a:gd name="csX11" fmla="*/ 448820 w 1255131"/>
                  <a:gd name="csY11" fmla="*/ 2421410 h 2711395"/>
                  <a:gd name="csX12" fmla="*/ 254523 w 1255131"/>
                  <a:gd name="csY12" fmla="*/ 2522716 h 2711395"/>
                  <a:gd name="csX13" fmla="*/ 207389 w 1255131"/>
                  <a:gd name="csY13" fmla="*/ 147161 h 2711395"/>
                  <a:gd name="csX14" fmla="*/ 0 w 1255131"/>
                  <a:gd name="csY14" fmla="*/ 467673 h 2711395"/>
                  <a:gd name="csX0" fmla="*/ 1030402 w 1047742"/>
                  <a:gd name="csY0" fmla="*/ 2242926 h 2620141"/>
                  <a:gd name="csX1" fmla="*/ 1046474 w 1047742"/>
                  <a:gd name="csY1" fmla="*/ 407678 h 2620141"/>
                  <a:gd name="csX2" fmla="*/ 905956 w 1047742"/>
                  <a:gd name="csY2" fmla="*/ 244443 h 2620141"/>
                  <a:gd name="csX3" fmla="*/ 773293 w 1047742"/>
                  <a:gd name="csY3" fmla="*/ 393570 h 2620141"/>
                  <a:gd name="csX4" fmla="*/ 779250 w 1047742"/>
                  <a:gd name="csY4" fmla="*/ 2179524 h 2620141"/>
                  <a:gd name="csX5" fmla="*/ 660368 w 1047742"/>
                  <a:gd name="csY5" fmla="*/ 2342758 h 2620141"/>
                  <a:gd name="csX6" fmla="*/ 509048 w 1047742"/>
                  <a:gd name="csY6" fmla="*/ 2188853 h 2620141"/>
                  <a:gd name="csX7" fmla="*/ 499621 w 1047742"/>
                  <a:gd name="csY7" fmla="*/ 140748 h 2620141"/>
                  <a:gd name="csX8" fmla="*/ 360902 w 1047742"/>
                  <a:gd name="csY8" fmla="*/ 1 h 2620141"/>
                  <a:gd name="csX9" fmla="*/ 216817 w 1047742"/>
                  <a:gd name="csY9" fmla="*/ 139766 h 2620141"/>
                  <a:gd name="csX10" fmla="*/ 227551 w 1047742"/>
                  <a:gd name="csY10" fmla="*/ 1203328 h 2620141"/>
                  <a:gd name="csX11" fmla="*/ 241431 w 1047742"/>
                  <a:gd name="csY11" fmla="*/ 2330156 h 2620141"/>
                  <a:gd name="csX12" fmla="*/ 47134 w 1047742"/>
                  <a:gd name="csY12" fmla="*/ 2431462 h 2620141"/>
                  <a:gd name="csX13" fmla="*/ 0 w 1047742"/>
                  <a:gd name="csY13" fmla="*/ 55907 h 2620141"/>
                  <a:gd name="csX0" fmla="*/ 983268 w 1000608"/>
                  <a:gd name="csY0" fmla="*/ 2242926 h 2620141"/>
                  <a:gd name="csX1" fmla="*/ 999340 w 1000608"/>
                  <a:gd name="csY1" fmla="*/ 407678 h 2620141"/>
                  <a:gd name="csX2" fmla="*/ 858822 w 1000608"/>
                  <a:gd name="csY2" fmla="*/ 244443 h 2620141"/>
                  <a:gd name="csX3" fmla="*/ 726159 w 1000608"/>
                  <a:gd name="csY3" fmla="*/ 393570 h 2620141"/>
                  <a:gd name="csX4" fmla="*/ 732116 w 1000608"/>
                  <a:gd name="csY4" fmla="*/ 2179524 h 2620141"/>
                  <a:gd name="csX5" fmla="*/ 613234 w 1000608"/>
                  <a:gd name="csY5" fmla="*/ 2342758 h 2620141"/>
                  <a:gd name="csX6" fmla="*/ 461914 w 1000608"/>
                  <a:gd name="csY6" fmla="*/ 2188853 h 2620141"/>
                  <a:gd name="csX7" fmla="*/ 452487 w 1000608"/>
                  <a:gd name="csY7" fmla="*/ 140748 h 2620141"/>
                  <a:gd name="csX8" fmla="*/ 313768 w 1000608"/>
                  <a:gd name="csY8" fmla="*/ 1 h 2620141"/>
                  <a:gd name="csX9" fmla="*/ 169683 w 1000608"/>
                  <a:gd name="csY9" fmla="*/ 139766 h 2620141"/>
                  <a:gd name="csX10" fmla="*/ 180417 w 1000608"/>
                  <a:gd name="csY10" fmla="*/ 1203328 h 2620141"/>
                  <a:gd name="csX11" fmla="*/ 194297 w 1000608"/>
                  <a:gd name="csY11" fmla="*/ 2330156 h 2620141"/>
                  <a:gd name="csX12" fmla="*/ 0 w 1000608"/>
                  <a:gd name="csY12" fmla="*/ 2431462 h 2620141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11" fmla="*/ 24752 w 831063"/>
                  <a:gd name="csY11" fmla="*/ 2330156 h 2342773"/>
                  <a:gd name="csX0" fmla="*/ 813723 w 831063"/>
                  <a:gd name="csY0" fmla="*/ 2242926 h 2342773"/>
                  <a:gd name="csX1" fmla="*/ 829795 w 831063"/>
                  <a:gd name="csY1" fmla="*/ 407678 h 2342773"/>
                  <a:gd name="csX2" fmla="*/ 689277 w 831063"/>
                  <a:gd name="csY2" fmla="*/ 244443 h 2342773"/>
                  <a:gd name="csX3" fmla="*/ 556614 w 831063"/>
                  <a:gd name="csY3" fmla="*/ 393570 h 2342773"/>
                  <a:gd name="csX4" fmla="*/ 562571 w 831063"/>
                  <a:gd name="csY4" fmla="*/ 2179524 h 2342773"/>
                  <a:gd name="csX5" fmla="*/ 443689 w 831063"/>
                  <a:gd name="csY5" fmla="*/ 2342758 h 2342773"/>
                  <a:gd name="csX6" fmla="*/ 292369 w 831063"/>
                  <a:gd name="csY6" fmla="*/ 2188853 h 2342773"/>
                  <a:gd name="csX7" fmla="*/ 282942 w 831063"/>
                  <a:gd name="csY7" fmla="*/ 140748 h 2342773"/>
                  <a:gd name="csX8" fmla="*/ 144223 w 831063"/>
                  <a:gd name="csY8" fmla="*/ 1 h 2342773"/>
                  <a:gd name="csX9" fmla="*/ 138 w 831063"/>
                  <a:gd name="csY9" fmla="*/ 139766 h 2342773"/>
                  <a:gd name="csX10" fmla="*/ 10872 w 831063"/>
                  <a:gd name="csY10" fmla="*/ 1203328 h 2342773"/>
                  <a:gd name="csX0" fmla="*/ 829795 w 829795"/>
                  <a:gd name="csY0" fmla="*/ 407678 h 2342773"/>
                  <a:gd name="csX1" fmla="*/ 689277 w 829795"/>
                  <a:gd name="csY1" fmla="*/ 244443 h 2342773"/>
                  <a:gd name="csX2" fmla="*/ 556614 w 829795"/>
                  <a:gd name="csY2" fmla="*/ 393570 h 2342773"/>
                  <a:gd name="csX3" fmla="*/ 562571 w 829795"/>
                  <a:gd name="csY3" fmla="*/ 2179524 h 2342773"/>
                  <a:gd name="csX4" fmla="*/ 443689 w 829795"/>
                  <a:gd name="csY4" fmla="*/ 2342758 h 2342773"/>
                  <a:gd name="csX5" fmla="*/ 292369 w 829795"/>
                  <a:gd name="csY5" fmla="*/ 2188853 h 2342773"/>
                  <a:gd name="csX6" fmla="*/ 282942 w 829795"/>
                  <a:gd name="csY6" fmla="*/ 140748 h 2342773"/>
                  <a:gd name="csX7" fmla="*/ 144223 w 829795"/>
                  <a:gd name="csY7" fmla="*/ 1 h 2342773"/>
                  <a:gd name="csX8" fmla="*/ 138 w 829795"/>
                  <a:gd name="csY8" fmla="*/ 139766 h 2342773"/>
                  <a:gd name="csX9" fmla="*/ 10872 w 829795"/>
                  <a:gd name="csY9" fmla="*/ 1203328 h 2342773"/>
                  <a:gd name="csX0" fmla="*/ 689277 w 689277"/>
                  <a:gd name="csY0" fmla="*/ 244443 h 2342773"/>
                  <a:gd name="csX1" fmla="*/ 556614 w 689277"/>
                  <a:gd name="csY1" fmla="*/ 393570 h 2342773"/>
                  <a:gd name="csX2" fmla="*/ 562571 w 689277"/>
                  <a:gd name="csY2" fmla="*/ 2179524 h 2342773"/>
                  <a:gd name="csX3" fmla="*/ 443689 w 689277"/>
                  <a:gd name="csY3" fmla="*/ 2342758 h 2342773"/>
                  <a:gd name="csX4" fmla="*/ 292369 w 689277"/>
                  <a:gd name="csY4" fmla="*/ 2188853 h 2342773"/>
                  <a:gd name="csX5" fmla="*/ 282942 w 689277"/>
                  <a:gd name="csY5" fmla="*/ 140748 h 2342773"/>
                  <a:gd name="csX6" fmla="*/ 144223 w 689277"/>
                  <a:gd name="csY6" fmla="*/ 1 h 2342773"/>
                  <a:gd name="csX7" fmla="*/ 138 w 689277"/>
                  <a:gd name="csY7" fmla="*/ 139766 h 2342773"/>
                  <a:gd name="csX8" fmla="*/ 10872 w 689277"/>
                  <a:gd name="csY8" fmla="*/ 1203328 h 2342773"/>
                  <a:gd name="csX0" fmla="*/ 556614 w 562755"/>
                  <a:gd name="csY0" fmla="*/ 393570 h 2342773"/>
                  <a:gd name="csX1" fmla="*/ 562571 w 562755"/>
                  <a:gd name="csY1" fmla="*/ 2179524 h 2342773"/>
                  <a:gd name="csX2" fmla="*/ 443689 w 562755"/>
                  <a:gd name="csY2" fmla="*/ 2342758 h 2342773"/>
                  <a:gd name="csX3" fmla="*/ 292369 w 562755"/>
                  <a:gd name="csY3" fmla="*/ 2188853 h 2342773"/>
                  <a:gd name="csX4" fmla="*/ 282942 w 562755"/>
                  <a:gd name="csY4" fmla="*/ 140748 h 2342773"/>
                  <a:gd name="csX5" fmla="*/ 144223 w 562755"/>
                  <a:gd name="csY5" fmla="*/ 1 h 2342773"/>
                  <a:gd name="csX6" fmla="*/ 138 w 562755"/>
                  <a:gd name="csY6" fmla="*/ 139766 h 2342773"/>
                  <a:gd name="csX7" fmla="*/ 10872 w 562755"/>
                  <a:gd name="csY7" fmla="*/ 1203328 h 2342773"/>
                  <a:gd name="csX0" fmla="*/ 562571 w 562571"/>
                  <a:gd name="csY0" fmla="*/ 2179524 h 2342773"/>
                  <a:gd name="csX1" fmla="*/ 443689 w 562571"/>
                  <a:gd name="csY1" fmla="*/ 2342758 h 2342773"/>
                  <a:gd name="csX2" fmla="*/ 292369 w 562571"/>
                  <a:gd name="csY2" fmla="*/ 2188853 h 2342773"/>
                  <a:gd name="csX3" fmla="*/ 282942 w 562571"/>
                  <a:gd name="csY3" fmla="*/ 140748 h 2342773"/>
                  <a:gd name="csX4" fmla="*/ 144223 w 562571"/>
                  <a:gd name="csY4" fmla="*/ 1 h 2342773"/>
                  <a:gd name="csX5" fmla="*/ 138 w 562571"/>
                  <a:gd name="csY5" fmla="*/ 139766 h 2342773"/>
                  <a:gd name="csX6" fmla="*/ 10872 w 562571"/>
                  <a:gd name="csY6" fmla="*/ 1203328 h 2342773"/>
                  <a:gd name="csX0" fmla="*/ 443689 w 443689"/>
                  <a:gd name="csY0" fmla="*/ 2342758 h 2342758"/>
                  <a:gd name="csX1" fmla="*/ 292369 w 443689"/>
                  <a:gd name="csY1" fmla="*/ 2188853 h 2342758"/>
                  <a:gd name="csX2" fmla="*/ 282942 w 443689"/>
                  <a:gd name="csY2" fmla="*/ 140748 h 2342758"/>
                  <a:gd name="csX3" fmla="*/ 144223 w 443689"/>
                  <a:gd name="csY3" fmla="*/ 1 h 2342758"/>
                  <a:gd name="csX4" fmla="*/ 138 w 443689"/>
                  <a:gd name="csY4" fmla="*/ 139766 h 2342758"/>
                  <a:gd name="csX5" fmla="*/ 10872 w 443689"/>
                  <a:gd name="csY5" fmla="*/ 1203328 h 2342758"/>
                  <a:gd name="csX0" fmla="*/ 292369 w 292369"/>
                  <a:gd name="csY0" fmla="*/ 2188853 h 2188853"/>
                  <a:gd name="csX1" fmla="*/ 282942 w 292369"/>
                  <a:gd name="csY1" fmla="*/ 140748 h 2188853"/>
                  <a:gd name="csX2" fmla="*/ 144223 w 292369"/>
                  <a:gd name="csY2" fmla="*/ 1 h 2188853"/>
                  <a:gd name="csX3" fmla="*/ 138 w 292369"/>
                  <a:gd name="csY3" fmla="*/ 139766 h 2188853"/>
                  <a:gd name="csX4" fmla="*/ 10872 w 292369"/>
                  <a:gd name="csY4" fmla="*/ 1203328 h 2188853"/>
                  <a:gd name="csX0" fmla="*/ 292369 w 292369"/>
                  <a:gd name="csY0" fmla="*/ 2198071 h 2198071"/>
                  <a:gd name="csX1" fmla="*/ 281273 w 292369"/>
                  <a:gd name="csY1" fmla="*/ 1235469 h 2198071"/>
                  <a:gd name="csX2" fmla="*/ 282942 w 292369"/>
                  <a:gd name="csY2" fmla="*/ 149966 h 2198071"/>
                  <a:gd name="csX3" fmla="*/ 144223 w 292369"/>
                  <a:gd name="csY3" fmla="*/ 9219 h 2198071"/>
                  <a:gd name="csX4" fmla="*/ 138 w 292369"/>
                  <a:gd name="csY4" fmla="*/ 148984 h 2198071"/>
                  <a:gd name="csX5" fmla="*/ 10872 w 292369"/>
                  <a:gd name="csY5" fmla="*/ 1212546 h 2198071"/>
                  <a:gd name="csX0" fmla="*/ 292369 w 292369"/>
                  <a:gd name="csY0" fmla="*/ 2198026 h 2198026"/>
                  <a:gd name="csX1" fmla="*/ 281273 w 292369"/>
                  <a:gd name="csY1" fmla="*/ 1235424 h 2198026"/>
                  <a:gd name="csX2" fmla="*/ 282942 w 292369"/>
                  <a:gd name="csY2" fmla="*/ 149921 h 2198026"/>
                  <a:gd name="csX3" fmla="*/ 144223 w 292369"/>
                  <a:gd name="csY3" fmla="*/ 9174 h 2198026"/>
                  <a:gd name="csX4" fmla="*/ 138 w 292369"/>
                  <a:gd name="csY4" fmla="*/ 148939 h 2198026"/>
                  <a:gd name="csX5" fmla="*/ 10872 w 292369"/>
                  <a:gd name="csY5" fmla="*/ 1212501 h 2198026"/>
                  <a:gd name="csX0" fmla="*/ 292369 w 292369"/>
                  <a:gd name="csY0" fmla="*/ 2198364 h 2198364"/>
                  <a:gd name="csX1" fmla="*/ 281273 w 292369"/>
                  <a:gd name="csY1" fmla="*/ 1235762 h 2198364"/>
                  <a:gd name="csX2" fmla="*/ 282942 w 292369"/>
                  <a:gd name="csY2" fmla="*/ 150259 h 2198364"/>
                  <a:gd name="csX3" fmla="*/ 144223 w 292369"/>
                  <a:gd name="csY3" fmla="*/ 9512 h 2198364"/>
                  <a:gd name="csX4" fmla="*/ 138 w 292369"/>
                  <a:gd name="csY4" fmla="*/ 149277 h 2198364"/>
                  <a:gd name="csX5" fmla="*/ 10872 w 292369"/>
                  <a:gd name="csY5" fmla="*/ 1212839 h 2198364"/>
                  <a:gd name="csX0" fmla="*/ 292369 w 292369"/>
                  <a:gd name="csY0" fmla="*/ 2188853 h 2188853"/>
                  <a:gd name="csX1" fmla="*/ 281273 w 292369"/>
                  <a:gd name="csY1" fmla="*/ 1226251 h 2188853"/>
                  <a:gd name="csX2" fmla="*/ 282942 w 292369"/>
                  <a:gd name="csY2" fmla="*/ 140748 h 2188853"/>
                  <a:gd name="csX3" fmla="*/ 144223 w 292369"/>
                  <a:gd name="csY3" fmla="*/ 1 h 2188853"/>
                  <a:gd name="csX4" fmla="*/ 138 w 292369"/>
                  <a:gd name="csY4" fmla="*/ 139766 h 2188853"/>
                  <a:gd name="csX5" fmla="*/ 10872 w 292369"/>
                  <a:gd name="csY5" fmla="*/ 1203328 h 2188853"/>
                  <a:gd name="csX0" fmla="*/ 281273 w 282945"/>
                  <a:gd name="csY0" fmla="*/ 1226251 h 1226251"/>
                  <a:gd name="csX1" fmla="*/ 282942 w 282945"/>
                  <a:gd name="csY1" fmla="*/ 140748 h 1226251"/>
                  <a:gd name="csX2" fmla="*/ 144223 w 282945"/>
                  <a:gd name="csY2" fmla="*/ 1 h 1226251"/>
                  <a:gd name="csX3" fmla="*/ 138 w 282945"/>
                  <a:gd name="csY3" fmla="*/ 139766 h 1226251"/>
                  <a:gd name="csX4" fmla="*/ 10872 w 282945"/>
                  <a:gd name="csY4" fmla="*/ 1203328 h 1226251"/>
                  <a:gd name="csX0" fmla="*/ 276293 w 282945"/>
                  <a:gd name="csY0" fmla="*/ 1099875 h 1203328"/>
                  <a:gd name="csX1" fmla="*/ 282942 w 282945"/>
                  <a:gd name="csY1" fmla="*/ 140748 h 1203328"/>
                  <a:gd name="csX2" fmla="*/ 144223 w 282945"/>
                  <a:gd name="csY2" fmla="*/ 1 h 1203328"/>
                  <a:gd name="csX3" fmla="*/ 138 w 282945"/>
                  <a:gd name="csY3" fmla="*/ 139766 h 1203328"/>
                  <a:gd name="csX4" fmla="*/ 10872 w 282945"/>
                  <a:gd name="csY4" fmla="*/ 1203328 h 12033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82945" h="1203328">
                    <a:moveTo>
                      <a:pt x="276293" y="1099875"/>
                    </a:moveTo>
                    <a:cubicBezTo>
                      <a:pt x="274722" y="758524"/>
                      <a:pt x="282797" y="154636"/>
                      <a:pt x="282942" y="140748"/>
                    </a:cubicBezTo>
                    <a:cubicBezTo>
                      <a:pt x="283331" y="103578"/>
                      <a:pt x="245957" y="342"/>
                      <a:pt x="144223" y="1"/>
                    </a:cubicBezTo>
                    <a:cubicBezTo>
                      <a:pt x="43209" y="-338"/>
                      <a:pt x="-2868" y="91170"/>
                      <a:pt x="138" y="139766"/>
                    </a:cubicBezTo>
                    <a:cubicBezTo>
                      <a:pt x="3313" y="191096"/>
                      <a:pt x="6770" y="1187513"/>
                      <a:pt x="10872" y="1203328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E3A16078-11A0-C7B3-1D2F-4A577BD56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b="84"/>
          <a:stretch/>
        </p:blipFill>
        <p:spPr>
          <a:xfrm>
            <a:off x="9246153" y="2740549"/>
            <a:ext cx="2772000" cy="299966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9C70D0-360E-3A6E-27CF-E5BBA22C0EBE}"/>
              </a:ext>
            </a:extLst>
          </p:cNvPr>
          <p:cNvSpPr txBox="1"/>
          <p:nvPr/>
        </p:nvSpPr>
        <p:spPr>
          <a:xfrm>
            <a:off x="3284221" y="5728084"/>
            <a:ext cx="25069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Sensitive in one direction only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FE7FD7-E615-E43E-0788-E8EB90E9D73B}"/>
              </a:ext>
            </a:extLst>
          </p:cNvPr>
          <p:cNvSpPr txBox="1"/>
          <p:nvPr/>
        </p:nvSpPr>
        <p:spPr>
          <a:xfrm>
            <a:off x="6314857" y="5770264"/>
            <a:ext cx="2622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6666"/>
                </a:solidFill>
                <a:latin typeface="Aptos Narrow" panose="020B00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Reduced filling</a:t>
            </a:r>
          </a:p>
        </p:txBody>
      </p:sp>
    </p:spTree>
    <p:extLst>
      <p:ext uri="{BB962C8B-B14F-4D97-AF65-F5344CB8AC3E}">
        <p14:creationId xmlns:p14="http://schemas.microsoft.com/office/powerpoint/2010/main" val="732856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5E91A-191F-A59A-22E2-FB6966CE0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7072240-343E-13B4-0711-9D3F670DC6E8}"/>
              </a:ext>
            </a:extLst>
          </p:cNvPr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 algn="r">
              <a:defRPr/>
            </a:pPr>
            <a:r>
              <a:rPr lang="en-US" sz="1400"/>
              <a:t>14</a:t>
            </a:r>
            <a:r>
              <a:rPr lang="en-US" sz="1400" baseline="30000"/>
              <a:t>th</a:t>
            </a:r>
            <a:r>
              <a:rPr lang="en-US" sz="1400"/>
              <a:t> KAGRA International Wokshop</a:t>
            </a:r>
            <a:br>
              <a:rPr lang="en-US" sz="1400"/>
            </a:br>
            <a:r>
              <a:rPr lang="en-US" sz="1400"/>
              <a:t>Perugia, 15-16 May 2026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B5821331-ABC5-D240-7F22-46A9B98700BA}"/>
                  </a:ext>
                </a:extLst>
              </p:cNvPr>
              <p:cNvSpPr txBox="1"/>
              <p:nvPr/>
            </p:nvSpPr>
            <p:spPr>
              <a:xfrm>
                <a:off x="97536" y="984754"/>
                <a:ext cx="11879281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Spiral sensor</a:t>
                </a:r>
                <a:br>
                  <a:rPr lang="en-US" sz="40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Is a spiral plant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2.50 </m:t>
                    </m:r>
                    <m:r>
                      <m:rPr>
                        <m:sty m:val="p"/>
                      </m:rPr>
                      <a:rPr lang="en-US" i="0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m</m:t>
                    </m:r>
                  </m:oMath>
                </a14:m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diameter suitable for strain wave characterization?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S/N ratio is increased with longer gauge lengths. Can this plant be interrogated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𝐺𝐿</m:t>
                    </m:r>
                    <m:r>
                      <a:rPr lang="en-US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&gt; 0.25 </m:t>
                    </m:r>
                    <m:r>
                      <m:rPr>
                        <m:sty m:val="p"/>
                      </m:rPr>
                      <a:rPr lang="en-US" i="0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m</m:t>
                    </m:r>
                  </m:oMath>
                </a14:m>
                <a:r>
                  <a:rPr lang="en-US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9EBBBA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Can this plant discriminate strain directions?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9EBBBA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Can this plant distinguish longitudinal from transversal strain waves? 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B5821331-ABC5-D240-7F22-46A9B9870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" y="984754"/>
                <a:ext cx="11879281" cy="1815882"/>
              </a:xfrm>
              <a:prstGeom prst="rect">
                <a:avLst/>
              </a:prstGeom>
              <a:blipFill>
                <a:blip r:embed="rId2"/>
                <a:stretch>
                  <a:fillRect l="-1796" t="-6061" b="-5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magine 24">
            <a:extLst>
              <a:ext uri="{FF2B5EF4-FFF2-40B4-BE49-F238E27FC236}">
                <a16:creationId xmlns:a16="http://schemas.microsoft.com/office/drawing/2014/main" id="{EC7C9A0C-E865-74DE-23FB-2E41F81DC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b="84"/>
          <a:stretch/>
        </p:blipFill>
        <p:spPr>
          <a:xfrm>
            <a:off x="97536" y="2873583"/>
            <a:ext cx="2772000" cy="29996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AC712A9-2B39-B5FB-32AB-3398E189D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03" y="2800636"/>
            <a:ext cx="6056545" cy="3180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C147AF71-A35E-1C47-360F-000B99091FE7}"/>
                  </a:ext>
                </a:extLst>
              </p:cNvPr>
              <p:cNvSpPr txBox="1"/>
              <p:nvPr/>
            </p:nvSpPr>
            <p:spPr>
              <a:xfrm>
                <a:off x="9204815" y="2797112"/>
                <a:ext cx="2772000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The accumulated phase due to fiber strain was simulated.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endParaRPr lang="en-US" sz="1600" dirty="0">
                  <a:solidFill>
                    <a:srgbClr val="006666"/>
                  </a:solidFill>
                  <a:latin typeface="Aptos Narrow" panose="020B00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𝑮𝑳</m:t>
                    </m:r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</m:t>
                    </m:r>
                    <m:r>
                      <a:rPr lang="it-IT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𝟎</m:t>
                    </m:r>
                    <m:r>
                      <a:rPr lang="it-IT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.</m:t>
                    </m:r>
                    <m:r>
                      <a:rPr lang="it-IT" sz="1600" b="1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𝟐𝟓</m:t>
                    </m:r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</m:t>
                    </m:r>
                    <m:r>
                      <a:rPr lang="it-IT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𝐦</m:t>
                    </m:r>
                  </m:oMath>
                </a14:m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𝑮𝑳</m:t>
                    </m:r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</m:t>
                    </m:r>
                    <m:r>
                      <a:rPr lang="en-US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𝟐</m:t>
                    </m:r>
                    <m:r>
                      <a:rPr lang="en-US" sz="1600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</m:t>
                    </m:r>
                    <m:r>
                      <a:rPr lang="it-IT" sz="1600" b="1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𝐦</m:t>
                    </m:r>
                  </m:oMath>
                </a14:m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are expected to give </a:t>
                </a:r>
                <a:r>
                  <a:rPr lang="en-US" sz="1600" b="1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comparable signals</a:t>
                </a:r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.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𝐺𝐿</m:t>
                    </m:r>
                    <m:r>
                      <a:rPr lang="en-US" sz="1600" i="1" dirty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 2 </m:t>
                    </m:r>
                    <m:r>
                      <m:rPr>
                        <m:sty m:val="p"/>
                      </m:rPr>
                      <a:rPr lang="it-IT" sz="1600" b="0" i="0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m</m:t>
                    </m:r>
                  </m:oMath>
                </a14:m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is weaker mainly in the center of the spiral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𝑙</m:t>
                    </m:r>
                    <m:r>
                      <a:rPr lang="en-US" sz="1600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iberation Sans" panose="020B0604020202020204" pitchFamily="34" charset="0"/>
                      </a:rPr>
                      <m:t>≈</m:t>
                    </m:r>
                    <m:r>
                      <a:rPr lang="en-US" sz="1600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10 </m:t>
                    </m:r>
                    <m:r>
                      <a:rPr lang="en-US" sz="1600" i="1" dirty="0" smtClean="0">
                        <a:solidFill>
                          <a:srgbClr val="006666"/>
                        </a:solidFill>
                        <a:latin typeface="Cambria Math" panose="02040503050406030204" pitchFamily="18" charset="0"/>
                        <a:ea typeface="Liberation Sans" panose="020B0604020202020204" pitchFamily="34" charset="0"/>
                        <a:cs typeface="Liberation Sans" panose="020B0604020202020204" pitchFamily="34" charset="0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).</a:t>
                </a: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br>
                  <a:rPr lang="en-US" sz="16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This simulation:</a:t>
                </a:r>
              </a:p>
              <a:p>
                <a: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f = 10 Hz </a:t>
                </a:r>
                <a:b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v = 4 km/s</a:t>
                </a:r>
                <a:b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</a:br>
                <a:r>
                  <a:rPr lang="en-US" sz="1400" dirty="0" err="1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s</a:t>
                </a:r>
                <a:r>
                  <a:rPr lang="en-US" sz="1400" dirty="0">
                    <a:solidFill>
                      <a:srgbClr val="006666"/>
                    </a:solidFill>
                    <a:latin typeface="Aptos Narrow" panose="020B0004020202020204" pitchFamily="34" charset="0"/>
                    <a:ea typeface="Liberation Sans" panose="020B0604020202020204" pitchFamily="34" charset="0"/>
                    <a:cs typeface="Liberation Sans" panose="020B0604020202020204" pitchFamily="34" charset="0"/>
                  </a:rPr>
                  <a:t> = 10^-8</a:t>
                </a:r>
                <a:endParaRPr lang="it-IT" sz="16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C147AF71-A35E-1C47-360F-000B99091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815" y="2797112"/>
                <a:ext cx="2772000" cy="3170099"/>
              </a:xfrm>
              <a:prstGeom prst="rect">
                <a:avLst/>
              </a:prstGeom>
              <a:blipFill>
                <a:blip r:embed="rId5"/>
                <a:stretch>
                  <a:fillRect l="-1319" t="-577" b="-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9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3147</TotalTime>
  <Words>1551</Words>
  <Application>Microsoft Office PowerPoint</Application>
  <PresentationFormat>Widescreen</PresentationFormat>
  <Paragraphs>167</Paragraphs>
  <Slides>21</Slides>
  <Notes>6</Notes>
  <HiddenSlides>6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Aptos Narrow</vt:lpstr>
      <vt:lpstr>Arial</vt:lpstr>
      <vt:lpstr>Calibri</vt:lpstr>
      <vt:lpstr>Cambria Math</vt:lpstr>
      <vt:lpstr>Liberation Sans</vt:lpstr>
      <vt:lpstr>Times New Roman</vt:lpstr>
      <vt:lpstr>Titillium</vt:lpstr>
      <vt:lpstr>Titillium Bd</vt:lpstr>
      <vt:lpstr>1_Tema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Piero Chessa</dc:creator>
  <cp:lastModifiedBy>Piero Chessa</cp:lastModifiedBy>
  <cp:revision>15</cp:revision>
  <dcterms:created xsi:type="dcterms:W3CDTF">2026-05-09T10:21:36Z</dcterms:created>
  <dcterms:modified xsi:type="dcterms:W3CDTF">2026-05-15T22:21:35Z</dcterms:modified>
</cp:coreProperties>
</file>