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30" r:id="rId2"/>
    <p:sldId id="518" r:id="rId3"/>
    <p:sldId id="529" r:id="rId4"/>
    <p:sldId id="535" r:id="rId5"/>
    <p:sldId id="536" r:id="rId6"/>
    <p:sldId id="537" r:id="rId7"/>
    <p:sldId id="53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5076F-2F7E-4C3D-A936-43CF608BB845}" type="datetimeFigureOut">
              <a:rPr lang="en-GB" smtClean="0"/>
              <a:t>11/10/2022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88801-1F5E-4FB5-9FEB-3F3C6CB69BD6}" type="slidenum">
              <a:rPr lang="en-GB" smtClean="0"/>
              <a:t>‹#›</a:t>
            </a:fld>
            <a:endParaRPr lang="en-GB" dirty="0"/>
          </a:p>
        </p:txBody>
      </p:sp>
    </p:spTree>
    <p:extLst>
      <p:ext uri="{BB962C8B-B14F-4D97-AF65-F5344CB8AC3E}">
        <p14:creationId xmlns:p14="http://schemas.microsoft.com/office/powerpoint/2010/main" val="49973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6FDA40F-6A3F-493A-82B9-9AEE940B695C}" type="datetime1">
              <a:rPr lang="en-GB" smtClean="0"/>
              <a:t>11/10/2022</a:t>
            </a:fld>
            <a:endParaRPr lang="en-GB" dirty="0"/>
          </a:p>
        </p:txBody>
      </p:sp>
      <p:sp>
        <p:nvSpPr>
          <p:cNvPr id="8" name="Slide Number Placeholder 7"/>
          <p:cNvSpPr>
            <a:spLocks noGrp="1"/>
          </p:cNvSpPr>
          <p:nvPr>
            <p:ph type="sldNum" sz="quarter" idx="11"/>
          </p:nvPr>
        </p:nvSpPr>
        <p:spPr/>
        <p:txBody>
          <a:bodyPr/>
          <a:lstStyle/>
          <a:p>
            <a:fld id="{5AB874E7-D455-42BC-A280-2A6F8BA42A3C}" type="slidenum">
              <a:rPr lang="en-GB" smtClean="0"/>
              <a:t>‹#›</a:t>
            </a:fld>
            <a:endParaRPr lang="en-GB" dirty="0"/>
          </a:p>
        </p:txBody>
      </p:sp>
      <p:sp>
        <p:nvSpPr>
          <p:cNvPr id="9" name="Footer Placeholder 8"/>
          <p:cNvSpPr>
            <a:spLocks noGrp="1"/>
          </p:cNvSpPr>
          <p:nvPr>
            <p:ph type="ftr" sz="quarter" idx="12"/>
          </p:nvPr>
        </p:nvSpPr>
        <p:spPr/>
        <p:txBody>
          <a:bodyPr/>
          <a:lstStyle/>
          <a:p>
            <a:pPr>
              <a:defRPr/>
            </a:pPr>
            <a:endParaRPr lang="en-GB" altLang="fr-FR" dirty="0"/>
          </a:p>
        </p:txBody>
      </p:sp>
    </p:spTree>
    <p:extLst>
      <p:ext uri="{BB962C8B-B14F-4D97-AF65-F5344CB8AC3E}">
        <p14:creationId xmlns:p14="http://schemas.microsoft.com/office/powerpoint/2010/main" val="4108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F4F8F-27D8-4B0F-95CD-1B60931462A9}" type="datetime1">
              <a:rPr lang="en-GB" smtClean="0"/>
              <a:t>11/10/2022</a:t>
            </a:fld>
            <a:endParaRPr lang="en-GB" dirty="0"/>
          </a:p>
        </p:txBody>
      </p:sp>
      <p:sp>
        <p:nvSpPr>
          <p:cNvPr id="5" name="Footer Placeholder 4"/>
          <p:cNvSpPr>
            <a:spLocks noGrp="1"/>
          </p:cNvSpPr>
          <p:nvPr>
            <p:ph type="ftr" sz="quarter" idx="11"/>
          </p:nvPr>
        </p:nvSpPr>
        <p:spPr/>
        <p:txBody>
          <a:bodyPr/>
          <a:lstStyle/>
          <a:p>
            <a:pPr>
              <a:defRPr/>
            </a:pPr>
            <a:endParaRPr lang="en-GB" altLang="fr-FR" dirty="0"/>
          </a:p>
        </p:txBody>
      </p:sp>
      <p:sp>
        <p:nvSpPr>
          <p:cNvPr id="6" name="Slide Number Placeholder 5"/>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88206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88B2F-918F-4EE4-B8BD-C08E6A6DA873}" type="datetime1">
              <a:rPr lang="en-GB" smtClean="0"/>
              <a:t>11/10/2022</a:t>
            </a:fld>
            <a:endParaRPr lang="en-GB" dirty="0"/>
          </a:p>
        </p:txBody>
      </p:sp>
      <p:sp>
        <p:nvSpPr>
          <p:cNvPr id="5" name="Footer Placeholder 4"/>
          <p:cNvSpPr>
            <a:spLocks noGrp="1"/>
          </p:cNvSpPr>
          <p:nvPr>
            <p:ph type="ftr" sz="quarter" idx="11"/>
          </p:nvPr>
        </p:nvSpPr>
        <p:spPr/>
        <p:txBody>
          <a:bodyPr/>
          <a:lstStyle/>
          <a:p>
            <a:pPr>
              <a:defRPr/>
            </a:pPr>
            <a:endParaRPr lang="en-GB" altLang="fr-FR" dirty="0"/>
          </a:p>
        </p:txBody>
      </p:sp>
      <p:sp>
        <p:nvSpPr>
          <p:cNvPr id="6" name="Slide Number Placeholder 5"/>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2069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94B5D-47A8-42E2-A582-5DE78C260E4E}" type="datetime1">
              <a:rPr lang="en-GB" smtClean="0"/>
              <a:t>11/10/2022</a:t>
            </a:fld>
            <a:endParaRPr lang="en-GB" dirty="0"/>
          </a:p>
        </p:txBody>
      </p:sp>
      <p:sp>
        <p:nvSpPr>
          <p:cNvPr id="5" name="Footer Placeholder 4"/>
          <p:cNvSpPr>
            <a:spLocks noGrp="1"/>
          </p:cNvSpPr>
          <p:nvPr>
            <p:ph type="ftr" sz="quarter" idx="11"/>
          </p:nvPr>
        </p:nvSpPr>
        <p:spPr/>
        <p:txBody>
          <a:bodyPr/>
          <a:lstStyle/>
          <a:p>
            <a:pPr>
              <a:defRPr/>
            </a:pPr>
            <a:endParaRPr lang="en-GB" altLang="fr-FR" dirty="0"/>
          </a:p>
        </p:txBody>
      </p:sp>
      <p:sp>
        <p:nvSpPr>
          <p:cNvPr id="6" name="Slide Number Placeholder 5"/>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371005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02DC99-73FB-4BD7-9010-1C658616CE72}" type="datetime1">
              <a:rPr lang="en-GB" smtClean="0"/>
              <a:t>11/10/2022</a:t>
            </a:fld>
            <a:endParaRPr lang="en-GB" dirty="0"/>
          </a:p>
        </p:txBody>
      </p:sp>
      <p:sp>
        <p:nvSpPr>
          <p:cNvPr id="5" name="Footer Placeholder 4"/>
          <p:cNvSpPr>
            <a:spLocks noGrp="1"/>
          </p:cNvSpPr>
          <p:nvPr>
            <p:ph type="ftr" sz="quarter" idx="11"/>
          </p:nvPr>
        </p:nvSpPr>
        <p:spPr/>
        <p:txBody>
          <a:bodyPr/>
          <a:lstStyle/>
          <a:p>
            <a:pPr>
              <a:defRPr/>
            </a:pPr>
            <a:endParaRPr lang="en-GB" altLang="fr-FR" dirty="0"/>
          </a:p>
        </p:txBody>
      </p:sp>
      <p:sp>
        <p:nvSpPr>
          <p:cNvPr id="6" name="Slide Number Placeholder 5"/>
          <p:cNvSpPr>
            <a:spLocks noGrp="1"/>
          </p:cNvSpPr>
          <p:nvPr>
            <p:ph type="sldNum" sz="quarter" idx="12"/>
          </p:nvPr>
        </p:nvSpPr>
        <p:spPr/>
        <p:txBody>
          <a:bodyPr/>
          <a:lstStyle/>
          <a:p>
            <a:fld id="{5AB874E7-D455-42BC-A280-2A6F8BA42A3C}" type="slidenum">
              <a:rPr lang="en-GB" smtClean="0"/>
              <a:t>‹#›</a:t>
            </a:fld>
            <a:endParaRPr lang="en-GB"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9446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912298-8AC4-4DD6-B5B6-50367F81ECDC}" type="datetime1">
              <a:rPr lang="en-GB" smtClean="0"/>
              <a:t>11/10/2022</a:t>
            </a:fld>
            <a:endParaRPr lang="en-GB" dirty="0"/>
          </a:p>
        </p:txBody>
      </p:sp>
      <p:sp>
        <p:nvSpPr>
          <p:cNvPr id="6" name="Footer Placeholder 5"/>
          <p:cNvSpPr>
            <a:spLocks noGrp="1"/>
          </p:cNvSpPr>
          <p:nvPr>
            <p:ph type="ftr" sz="quarter" idx="11"/>
          </p:nvPr>
        </p:nvSpPr>
        <p:spPr/>
        <p:txBody>
          <a:bodyPr/>
          <a:lstStyle/>
          <a:p>
            <a:pPr>
              <a:defRPr/>
            </a:pPr>
            <a:endParaRPr lang="en-GB" altLang="fr-FR" dirty="0"/>
          </a:p>
        </p:txBody>
      </p:sp>
      <p:sp>
        <p:nvSpPr>
          <p:cNvPr id="7" name="Slide Number Placeholder 6"/>
          <p:cNvSpPr>
            <a:spLocks noGrp="1"/>
          </p:cNvSpPr>
          <p:nvPr>
            <p:ph type="sldNum" sz="quarter" idx="12"/>
          </p:nvPr>
        </p:nvSpPr>
        <p:spPr/>
        <p:txBody>
          <a:bodyPr/>
          <a:lstStyle/>
          <a:p>
            <a:fld id="{5AB874E7-D455-42BC-A280-2A6F8BA42A3C}" type="slidenum">
              <a:rPr lang="en-GB" smtClean="0"/>
              <a:t>‹#›</a:t>
            </a:fld>
            <a:endParaRPr lang="en-GB"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54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765B965-BE22-4625-A9CF-DF102D042079}" type="datetime1">
              <a:rPr lang="en-GB" smtClean="0"/>
              <a:t>11/10/2022</a:t>
            </a:fld>
            <a:endParaRPr lang="en-GB" dirty="0"/>
          </a:p>
        </p:txBody>
      </p:sp>
      <p:sp>
        <p:nvSpPr>
          <p:cNvPr id="8" name="Footer Placeholder 7"/>
          <p:cNvSpPr>
            <a:spLocks noGrp="1"/>
          </p:cNvSpPr>
          <p:nvPr>
            <p:ph type="ftr" sz="quarter" idx="11"/>
          </p:nvPr>
        </p:nvSpPr>
        <p:spPr/>
        <p:txBody>
          <a:bodyPr/>
          <a:lstStyle/>
          <a:p>
            <a:pPr>
              <a:defRPr/>
            </a:pPr>
            <a:endParaRPr lang="en-GB" altLang="fr-FR" dirty="0"/>
          </a:p>
        </p:txBody>
      </p:sp>
      <p:sp>
        <p:nvSpPr>
          <p:cNvPr id="9" name="Slide Number Placeholder 8"/>
          <p:cNvSpPr>
            <a:spLocks noGrp="1"/>
          </p:cNvSpPr>
          <p:nvPr>
            <p:ph type="sldNum" sz="quarter" idx="12"/>
          </p:nvPr>
        </p:nvSpPr>
        <p:spPr/>
        <p:txBody>
          <a:bodyPr/>
          <a:lstStyle/>
          <a:p>
            <a:fld id="{5AB874E7-D455-42BC-A280-2A6F8BA42A3C}" type="slidenum">
              <a:rPr lang="en-GB" smtClean="0"/>
              <a:t>‹#›</a:t>
            </a:fld>
            <a:endParaRPr lang="en-GB" dirty="0"/>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34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F3A0F-3CE2-44C6-B66E-DB144A8C8DCA}" type="datetime1">
              <a:rPr lang="en-GB" smtClean="0"/>
              <a:t>11/10/2022</a:t>
            </a:fld>
            <a:endParaRPr lang="en-GB" dirty="0"/>
          </a:p>
        </p:txBody>
      </p:sp>
      <p:sp>
        <p:nvSpPr>
          <p:cNvPr id="4" name="Footer Placeholder 3"/>
          <p:cNvSpPr>
            <a:spLocks noGrp="1"/>
          </p:cNvSpPr>
          <p:nvPr>
            <p:ph type="ftr" sz="quarter" idx="11"/>
          </p:nvPr>
        </p:nvSpPr>
        <p:spPr/>
        <p:txBody>
          <a:bodyPr/>
          <a:lstStyle/>
          <a:p>
            <a:pPr>
              <a:defRPr/>
            </a:pPr>
            <a:endParaRPr lang="en-GB" altLang="fr-FR" dirty="0"/>
          </a:p>
        </p:txBody>
      </p:sp>
      <p:sp>
        <p:nvSpPr>
          <p:cNvPr id="5" name="Slide Number Placeholder 4"/>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277987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49BDD-E100-49F7-83DD-3B1A5A70CD8C}" type="datetime1">
              <a:rPr lang="en-GB" smtClean="0"/>
              <a:t>11/10/2022</a:t>
            </a:fld>
            <a:endParaRPr lang="en-GB" dirty="0"/>
          </a:p>
        </p:txBody>
      </p:sp>
      <p:sp>
        <p:nvSpPr>
          <p:cNvPr id="3" name="Footer Placeholder 2"/>
          <p:cNvSpPr>
            <a:spLocks noGrp="1"/>
          </p:cNvSpPr>
          <p:nvPr>
            <p:ph type="ftr" sz="quarter" idx="11"/>
          </p:nvPr>
        </p:nvSpPr>
        <p:spPr/>
        <p:txBody>
          <a:bodyPr/>
          <a:lstStyle/>
          <a:p>
            <a:pPr>
              <a:defRPr/>
            </a:pPr>
            <a:endParaRPr lang="en-GB" altLang="fr-FR" dirty="0"/>
          </a:p>
        </p:txBody>
      </p:sp>
      <p:sp>
        <p:nvSpPr>
          <p:cNvPr id="4" name="Slide Number Placeholder 3"/>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3196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5A9D-E623-497B-B80F-72EB384EC1D8}" type="datetime1">
              <a:rPr lang="en-GB" smtClean="0"/>
              <a:t>11/10/2022</a:t>
            </a:fld>
            <a:endParaRPr lang="en-GB" dirty="0"/>
          </a:p>
        </p:txBody>
      </p:sp>
      <p:sp>
        <p:nvSpPr>
          <p:cNvPr id="6" name="Footer Placeholder 5"/>
          <p:cNvSpPr>
            <a:spLocks noGrp="1"/>
          </p:cNvSpPr>
          <p:nvPr>
            <p:ph type="ftr" sz="quarter" idx="11"/>
          </p:nvPr>
        </p:nvSpPr>
        <p:spPr/>
        <p:txBody>
          <a:bodyPr/>
          <a:lstStyle/>
          <a:p>
            <a:pPr>
              <a:defRPr/>
            </a:pPr>
            <a:endParaRPr lang="en-GB" altLang="fr-FR" dirty="0"/>
          </a:p>
        </p:txBody>
      </p:sp>
      <p:sp>
        <p:nvSpPr>
          <p:cNvPr id="7" name="Slide Number Placeholder 6"/>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277405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1D3BC-1A7A-4C03-9521-C0292DD3C5AA}" type="datetime1">
              <a:rPr lang="en-GB" smtClean="0"/>
              <a:t>11/10/2022</a:t>
            </a:fld>
            <a:endParaRPr lang="en-GB" dirty="0"/>
          </a:p>
        </p:txBody>
      </p:sp>
      <p:sp>
        <p:nvSpPr>
          <p:cNvPr id="6" name="Footer Placeholder 5"/>
          <p:cNvSpPr>
            <a:spLocks noGrp="1"/>
          </p:cNvSpPr>
          <p:nvPr>
            <p:ph type="ftr" sz="quarter" idx="11"/>
          </p:nvPr>
        </p:nvSpPr>
        <p:spPr/>
        <p:txBody>
          <a:bodyPr/>
          <a:lstStyle/>
          <a:p>
            <a:pPr>
              <a:defRPr/>
            </a:pPr>
            <a:endParaRPr lang="en-GB" altLang="fr-FR" dirty="0"/>
          </a:p>
        </p:txBody>
      </p:sp>
      <p:sp>
        <p:nvSpPr>
          <p:cNvPr id="7" name="Slide Number Placeholder 6"/>
          <p:cNvSpPr>
            <a:spLocks noGrp="1"/>
          </p:cNvSpPr>
          <p:nvPr>
            <p:ph type="sldNum" sz="quarter" idx="12"/>
          </p:nvPr>
        </p:nvSpPr>
        <p:spPr/>
        <p:txBody>
          <a:bodyPr/>
          <a:lstStyle/>
          <a:p>
            <a:fld id="{5AB874E7-D455-42BC-A280-2A6F8BA42A3C}" type="slidenum">
              <a:rPr lang="en-GB" smtClean="0"/>
              <a:t>‹#›</a:t>
            </a:fld>
            <a:endParaRPr lang="en-GB" dirty="0"/>
          </a:p>
        </p:txBody>
      </p:sp>
    </p:spTree>
    <p:extLst>
      <p:ext uri="{BB962C8B-B14F-4D97-AF65-F5344CB8AC3E}">
        <p14:creationId xmlns:p14="http://schemas.microsoft.com/office/powerpoint/2010/main" val="192039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17E29B0-D7E5-4D96-BB35-C0E9FF4ED3FF}" type="datetime1">
              <a:rPr lang="en-GB" smtClean="0"/>
              <a:t>11/10/2022</a:t>
            </a:fld>
            <a:endParaRPr lang="en-GB"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GB" altLang="fr-FR"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AB874E7-D455-42BC-A280-2A6F8BA42A3C}" type="slidenum">
              <a:rPr lang="en-GB" smtClean="0"/>
              <a:t>‹#›</a:t>
            </a:fld>
            <a:endParaRPr lang="en-GB" dirty="0"/>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39193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2718-8CE8-45DA-A3C4-74BD1B51D0BD}"/>
              </a:ext>
            </a:extLst>
          </p:cNvPr>
          <p:cNvSpPr>
            <a:spLocks noGrp="1"/>
          </p:cNvSpPr>
          <p:nvPr>
            <p:ph type="ftr" sz="quarter" idx="11"/>
          </p:nvPr>
        </p:nvSpPr>
        <p:spPr/>
        <p:txBody>
          <a:bodyPr/>
          <a:lstStyle/>
          <a:p>
            <a:pPr>
              <a:defRPr/>
            </a:pPr>
            <a:endParaRPr lang="en-GB" altLang="fr-FR" dirty="0"/>
          </a:p>
        </p:txBody>
      </p:sp>
      <p:sp>
        <p:nvSpPr>
          <p:cNvPr id="5" name="Slide Number Placeholder 4">
            <a:extLst>
              <a:ext uri="{FF2B5EF4-FFF2-40B4-BE49-F238E27FC236}">
                <a16:creationId xmlns:a16="http://schemas.microsoft.com/office/drawing/2014/main" id="{BEDABB5C-337E-4F31-ADC5-BAF11112F64C}"/>
              </a:ext>
            </a:extLst>
          </p:cNvPr>
          <p:cNvSpPr>
            <a:spLocks noGrp="1"/>
          </p:cNvSpPr>
          <p:nvPr>
            <p:ph type="sldNum" sz="quarter" idx="12"/>
          </p:nvPr>
        </p:nvSpPr>
        <p:spPr/>
        <p:txBody>
          <a:bodyPr/>
          <a:lstStyle/>
          <a:p>
            <a:fld id="{5AB874E7-D455-42BC-A280-2A6F8BA42A3C}" type="slidenum">
              <a:rPr lang="en-GB" smtClean="0"/>
              <a:t>1</a:t>
            </a:fld>
            <a:endParaRPr lang="en-GB" dirty="0"/>
          </a:p>
        </p:txBody>
      </p:sp>
      <p:pic>
        <p:nvPicPr>
          <p:cNvPr id="6" name="Picture 5" descr="Text&#10;&#10;Description automatically generated">
            <a:extLst>
              <a:ext uri="{FF2B5EF4-FFF2-40B4-BE49-F238E27FC236}">
                <a16:creationId xmlns:a16="http://schemas.microsoft.com/office/drawing/2014/main" id="{2C9ECDEA-D77C-46EC-8C4D-9C3C5158D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74369" cy="6858000"/>
          </a:xfrm>
          <a:prstGeom prst="rect">
            <a:avLst/>
          </a:prstGeom>
        </p:spPr>
      </p:pic>
      <p:sp>
        <p:nvSpPr>
          <p:cNvPr id="2" name="TextBox 1">
            <a:extLst>
              <a:ext uri="{FF2B5EF4-FFF2-40B4-BE49-F238E27FC236}">
                <a16:creationId xmlns:a16="http://schemas.microsoft.com/office/drawing/2014/main" id="{3BDE99BD-8356-4E63-85D6-28A622D34D99}"/>
              </a:ext>
            </a:extLst>
          </p:cNvPr>
          <p:cNvSpPr txBox="1"/>
          <p:nvPr/>
        </p:nvSpPr>
        <p:spPr>
          <a:xfrm>
            <a:off x="3935896" y="2729948"/>
            <a:ext cx="4651513" cy="1384995"/>
          </a:xfrm>
          <a:prstGeom prst="rect">
            <a:avLst/>
          </a:prstGeom>
          <a:noFill/>
        </p:spPr>
        <p:txBody>
          <a:bodyPr wrap="square" rtlCol="0">
            <a:spAutoFit/>
          </a:bodyPr>
          <a:lstStyle/>
          <a:p>
            <a:r>
              <a:rPr lang="en-GB" sz="2800" dirty="0">
                <a:solidFill>
                  <a:schemeClr val="bg1"/>
                </a:solidFill>
              </a:rPr>
              <a:t>Dr Colin Vincent – ASTRONET Board Chair / STFC - UK</a:t>
            </a:r>
          </a:p>
        </p:txBody>
      </p:sp>
    </p:spTree>
    <p:extLst>
      <p:ext uri="{BB962C8B-B14F-4D97-AF65-F5344CB8AC3E}">
        <p14:creationId xmlns:p14="http://schemas.microsoft.com/office/powerpoint/2010/main" val="317426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8A7AC-1F21-411F-BDFE-F906D7E297C6}"/>
              </a:ext>
            </a:extLst>
          </p:cNvPr>
          <p:cNvSpPr>
            <a:spLocks noGrp="1"/>
          </p:cNvSpPr>
          <p:nvPr>
            <p:ph type="title"/>
          </p:nvPr>
        </p:nvSpPr>
        <p:spPr>
          <a:xfrm>
            <a:off x="609600" y="251454"/>
            <a:ext cx="10972800" cy="868364"/>
          </a:xfrm>
        </p:spPr>
        <p:txBody>
          <a:bodyPr/>
          <a:lstStyle/>
          <a:p>
            <a:r>
              <a:rPr lang="en-GB" sz="4400" b="1" dirty="0"/>
              <a:t>Astronet</a:t>
            </a:r>
            <a:endParaRPr lang="en-GB" dirty="0"/>
          </a:p>
        </p:txBody>
      </p:sp>
      <p:sp>
        <p:nvSpPr>
          <p:cNvPr id="5" name="Content Placeholder 4">
            <a:extLst>
              <a:ext uri="{FF2B5EF4-FFF2-40B4-BE49-F238E27FC236}">
                <a16:creationId xmlns:a16="http://schemas.microsoft.com/office/drawing/2014/main" id="{6E0AC726-99CD-4BF0-A4CD-326E86AB4DB2}"/>
              </a:ext>
            </a:extLst>
          </p:cNvPr>
          <p:cNvSpPr>
            <a:spLocks noGrp="1"/>
          </p:cNvSpPr>
          <p:nvPr>
            <p:ph idx="1"/>
          </p:nvPr>
        </p:nvSpPr>
        <p:spPr/>
        <p:txBody>
          <a:bodyPr>
            <a:normAutofit/>
          </a:bodyPr>
          <a:lstStyle/>
          <a:p>
            <a:pPr marL="0" indent="0">
              <a:buNone/>
            </a:pPr>
            <a:endParaRPr lang="en-GB" b="1" dirty="0">
              <a:solidFill>
                <a:schemeClr val="tx1"/>
              </a:solidFill>
              <a:latin typeface="Arial" panose="020B0604020202020204" pitchFamily="34" charset="0"/>
              <a:cs typeface="Arial" panose="020B0604020202020204" pitchFamily="34" charset="0"/>
            </a:endParaRPr>
          </a:p>
          <a:p>
            <a:pPr marL="0" indent="0">
              <a:buNone/>
            </a:pPr>
            <a:endParaRPr lang="en-GB" dirty="0">
              <a:solidFill>
                <a:schemeClr val="tx2"/>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a:solidFill>
                <a:schemeClr val="tx1"/>
              </a:solidFill>
              <a:latin typeface="Arial" panose="020B0604020202020204" pitchFamily="34" charset="0"/>
              <a:cs typeface="Arial" panose="020B0604020202020204" pitchFamily="34" charset="0"/>
            </a:endParaRPr>
          </a:p>
          <a:p>
            <a:endParaRPr lang="en-GB" dirty="0"/>
          </a:p>
          <a:p>
            <a:endParaRPr lang="en-GB" dirty="0"/>
          </a:p>
        </p:txBody>
      </p:sp>
      <p:sp>
        <p:nvSpPr>
          <p:cNvPr id="6" name="Slide Number Placeholder 5">
            <a:extLst>
              <a:ext uri="{FF2B5EF4-FFF2-40B4-BE49-F238E27FC236}">
                <a16:creationId xmlns:a16="http://schemas.microsoft.com/office/drawing/2014/main" id="{83863935-65E7-4ADF-896D-2AF289BF04EE}"/>
              </a:ext>
            </a:extLst>
          </p:cNvPr>
          <p:cNvSpPr>
            <a:spLocks noGrp="1"/>
          </p:cNvSpPr>
          <p:nvPr>
            <p:ph type="sldNum" sz="quarter" idx="12"/>
          </p:nvPr>
        </p:nvSpPr>
        <p:spPr/>
        <p:txBody>
          <a:bodyPr/>
          <a:lstStyle/>
          <a:p>
            <a:pPr fontAlgn="base">
              <a:spcBef>
                <a:spcPct val="20000"/>
              </a:spcBef>
              <a:spcAft>
                <a:spcPct val="0"/>
              </a:spcAft>
              <a:buClr>
                <a:prstClr val="black"/>
              </a:buClr>
              <a:buSzPct val="80000"/>
              <a:buFont typeface="Wingdings" pitchFamily="2" charset="2"/>
              <a:buChar char="l"/>
            </a:pPr>
            <a:fld id="{5AB874E7-D455-42BC-A280-2A6F8BA42A3C}" type="slidenum">
              <a:rPr lang="en-GB">
                <a:solidFill>
                  <a:prstClr val="black">
                    <a:lumMod val="65000"/>
                    <a:lumOff val="35000"/>
                  </a:prstClr>
                </a:solidFill>
                <a:effectLst>
                  <a:outerShdw blurRad="38100" dist="38100" dir="2700000" algn="tl">
                    <a:srgbClr val="000000">
                      <a:alpha val="43137"/>
                    </a:srgbClr>
                  </a:outerShdw>
                </a:effectLst>
              </a:rPr>
              <a:pPr fontAlgn="base">
                <a:spcBef>
                  <a:spcPct val="20000"/>
                </a:spcBef>
                <a:spcAft>
                  <a:spcPct val="0"/>
                </a:spcAft>
                <a:buClr>
                  <a:prstClr val="black"/>
                </a:buClr>
                <a:buSzPct val="80000"/>
                <a:buFont typeface="Wingdings" pitchFamily="2" charset="2"/>
                <a:buChar char="l"/>
              </a:pPr>
              <a:t>2</a:t>
            </a:fld>
            <a:endParaRPr lang="en-GB" dirty="0">
              <a:solidFill>
                <a:prstClr val="black">
                  <a:lumMod val="65000"/>
                  <a:lumOff val="35000"/>
                </a:prstClr>
              </a:solidFill>
              <a:effectLst>
                <a:outerShdw blurRad="38100" dist="38100" dir="2700000" algn="tl">
                  <a:srgbClr val="000000">
                    <a:alpha val="43137"/>
                  </a:srgbClr>
                </a:outerShdw>
              </a:effectLst>
            </a:endParaRPr>
          </a:p>
        </p:txBody>
      </p:sp>
      <p:graphicFrame>
        <p:nvGraphicFramePr>
          <p:cNvPr id="4100" name="Object 3"/>
          <p:cNvGraphicFramePr>
            <a:graphicFrameLocks noChangeAspect="1"/>
          </p:cNvGraphicFramePr>
          <p:nvPr>
            <p:extLst>
              <p:ext uri="{D42A27DB-BD31-4B8C-83A1-F6EECF244321}">
                <p14:modId xmlns:p14="http://schemas.microsoft.com/office/powerpoint/2010/main" val="322430551"/>
              </p:ext>
            </p:extLst>
          </p:nvPr>
        </p:nvGraphicFramePr>
        <p:xfrm>
          <a:off x="176967" y="68992"/>
          <a:ext cx="1368847" cy="1536260"/>
        </p:xfrm>
        <a:graphic>
          <a:graphicData uri="http://schemas.openxmlformats.org/presentationml/2006/ole">
            <mc:AlternateContent xmlns:mc="http://schemas.openxmlformats.org/markup-compatibility/2006">
              <mc:Choice xmlns:v="urn:schemas-microsoft-com:vml" Requires="v">
                <p:oleObj spid="_x0000_s1073" name="Photo Editor Photo" r:id="rId3" imgW="4761905" imgH="5342857" progId="MSPhotoEd.3">
                  <p:embed/>
                </p:oleObj>
              </mc:Choice>
              <mc:Fallback>
                <p:oleObj name="Photo Editor Photo" r:id="rId3" imgW="4761905" imgH="5342857" progId="MSPhotoEd.3">
                  <p:embed/>
                  <p:pic>
                    <p:nvPicPr>
                      <p:cNvPr id="410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67" y="68992"/>
                        <a:ext cx="1368847" cy="1536260"/>
                      </a:xfrm>
                      <a:prstGeom prst="rect">
                        <a:avLst/>
                      </a:prstGeom>
                      <a:solidFill>
                        <a:schemeClr val="accent1"/>
                      </a:solidFill>
                      <a:ln>
                        <a:noFill/>
                      </a:ln>
                      <a:effectLst/>
                    </p:spPr>
                  </p:pic>
                </p:oleObj>
              </mc:Fallback>
            </mc:AlternateContent>
          </a:graphicData>
        </a:graphic>
      </p:graphicFrame>
      <p:sp>
        <p:nvSpPr>
          <p:cNvPr id="2" name="TextBox 1">
            <a:extLst>
              <a:ext uri="{FF2B5EF4-FFF2-40B4-BE49-F238E27FC236}">
                <a16:creationId xmlns:a16="http://schemas.microsoft.com/office/drawing/2014/main" id="{1173CF2E-6323-44C0-9C8E-2170D6F646C5}"/>
              </a:ext>
            </a:extLst>
          </p:cNvPr>
          <p:cNvSpPr txBox="1"/>
          <p:nvPr/>
        </p:nvSpPr>
        <p:spPr>
          <a:xfrm>
            <a:off x="3492073" y="1370014"/>
            <a:ext cx="4373217" cy="4247317"/>
          </a:xfrm>
          <a:prstGeom prst="rect">
            <a:avLst/>
          </a:prstGeom>
          <a:noFill/>
        </p:spPr>
        <p:txBody>
          <a:bodyPr wrap="square" rtlCol="0">
            <a:spAutoFit/>
          </a:bodyPr>
          <a:lstStyle/>
          <a:p>
            <a:r>
              <a:rPr lang="en-GB" sz="2800" dirty="0"/>
              <a:t>A group of European funding agencies, community representatives and infrastructures working together as a forum for coordination for all aspects of European astronomy. </a:t>
            </a:r>
          </a:p>
          <a:p>
            <a:pPr marL="285750" indent="-285750">
              <a:buFont typeface="Arial" panose="020B0604020202020204" pitchFamily="34" charset="0"/>
              <a:buChar char="•"/>
            </a:pPr>
            <a:endParaRPr lang="en-GB" b="1" dirty="0"/>
          </a:p>
        </p:txBody>
      </p:sp>
      <p:sp>
        <p:nvSpPr>
          <p:cNvPr id="3" name="Footer Placeholder 2">
            <a:extLst>
              <a:ext uri="{FF2B5EF4-FFF2-40B4-BE49-F238E27FC236}">
                <a16:creationId xmlns:a16="http://schemas.microsoft.com/office/drawing/2014/main" id="{4EF9FC4A-67B9-4270-885B-CE624C5AED2F}"/>
              </a:ext>
            </a:extLst>
          </p:cNvPr>
          <p:cNvSpPr>
            <a:spLocks noGrp="1"/>
          </p:cNvSpPr>
          <p:nvPr>
            <p:ph type="ftr" sz="quarter" idx="11"/>
          </p:nvPr>
        </p:nvSpPr>
        <p:spPr/>
        <p:txBody>
          <a:bodyPr/>
          <a:lstStyle/>
          <a:p>
            <a:pPr>
              <a:defRPr/>
            </a:pPr>
            <a:endParaRPr lang="en-GB" altLang="fr-FR" dirty="0"/>
          </a:p>
        </p:txBody>
      </p:sp>
      <p:pic>
        <p:nvPicPr>
          <p:cNvPr id="10" name="Picture 9" descr="Graphical user interface&#10;&#10;Description automatically generated">
            <a:extLst>
              <a:ext uri="{FF2B5EF4-FFF2-40B4-BE49-F238E27FC236}">
                <a16:creationId xmlns:a16="http://schemas.microsoft.com/office/drawing/2014/main" id="{BA274A0C-B0F3-4CFB-AC4F-BBCF27134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841" y="899334"/>
            <a:ext cx="2691110" cy="380361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65F66DA-2B61-412D-9AB6-6D28942615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24" y="2179995"/>
            <a:ext cx="2583513" cy="37360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B517-2648-4828-B116-3A350B073D32}"/>
              </a:ext>
            </a:extLst>
          </p:cNvPr>
          <p:cNvSpPr>
            <a:spLocks noGrp="1"/>
          </p:cNvSpPr>
          <p:nvPr>
            <p:ph type="title"/>
          </p:nvPr>
        </p:nvSpPr>
        <p:spPr/>
        <p:txBody>
          <a:bodyPr/>
          <a:lstStyle/>
          <a:p>
            <a:r>
              <a:rPr lang="en-GB" sz="2800" dirty="0"/>
              <a:t>Astronet - Comprehensive long-term planning</a:t>
            </a:r>
            <a:br>
              <a:rPr lang="en-GB" sz="2800" dirty="0"/>
            </a:br>
            <a:r>
              <a:rPr lang="en-GB" sz="2800" dirty="0"/>
              <a:t> for the development of European astronomy</a:t>
            </a:r>
          </a:p>
        </p:txBody>
      </p:sp>
      <p:sp>
        <p:nvSpPr>
          <p:cNvPr id="3" name="Content Placeholder 2">
            <a:extLst>
              <a:ext uri="{FF2B5EF4-FFF2-40B4-BE49-F238E27FC236}">
                <a16:creationId xmlns:a16="http://schemas.microsoft.com/office/drawing/2014/main" id="{7574CA23-DBD8-4C3B-AC96-916EB8940563}"/>
              </a:ext>
            </a:extLst>
          </p:cNvPr>
          <p:cNvSpPr>
            <a:spLocks noGrp="1"/>
          </p:cNvSpPr>
          <p:nvPr>
            <p:ph idx="1"/>
          </p:nvPr>
        </p:nvSpPr>
        <p:spPr>
          <a:xfrm>
            <a:off x="609600" y="1600200"/>
            <a:ext cx="10972800" cy="4525964"/>
          </a:xfrm>
        </p:spPr>
        <p: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latin typeface="+mn-lt"/>
              </a:rPr>
              <a:t>Formed in early 2000s with EU funding and responsible for 1</a:t>
            </a:r>
            <a:r>
              <a:rPr lang="en-GB" baseline="30000" dirty="0">
                <a:solidFill>
                  <a:schemeClr val="tx1"/>
                </a:solidFill>
                <a:latin typeface="+mn-lt"/>
              </a:rPr>
              <a:t>st</a:t>
            </a:r>
            <a:r>
              <a:rPr lang="en-GB" dirty="0">
                <a:solidFill>
                  <a:schemeClr val="tx1"/>
                </a:solidFill>
                <a:latin typeface="+mn-lt"/>
              </a:rPr>
              <a:t> European Science Vision and Infrastructure Roadmap (and its revision);</a:t>
            </a:r>
          </a:p>
          <a:p>
            <a:r>
              <a:rPr lang="en-GB" dirty="0">
                <a:solidFill>
                  <a:schemeClr val="tx1"/>
                </a:solidFill>
                <a:latin typeface="+mn-lt"/>
              </a:rPr>
              <a:t>Since 2016, at EU request, funded by the agencies;</a:t>
            </a:r>
          </a:p>
          <a:p>
            <a:r>
              <a:rPr lang="en-GB" dirty="0">
                <a:solidFill>
                  <a:schemeClr val="tx1"/>
                </a:solidFill>
                <a:latin typeface="+mn-lt"/>
              </a:rPr>
              <a:t>Focus in </a:t>
            </a:r>
            <a:r>
              <a:rPr lang="en-GB">
                <a:solidFill>
                  <a:schemeClr val="tx1"/>
                </a:solidFill>
                <a:latin typeface="+mn-lt"/>
              </a:rPr>
              <a:t>last 4 </a:t>
            </a:r>
            <a:r>
              <a:rPr lang="en-GB" dirty="0">
                <a:solidFill>
                  <a:schemeClr val="tx1"/>
                </a:solidFill>
                <a:latin typeface="+mn-lt"/>
              </a:rPr>
              <a:t>years has been creation of new Science Vision, but planning for other work is commencing.</a:t>
            </a:r>
          </a:p>
          <a:p>
            <a:endParaRPr lang="en-GB" dirty="0"/>
          </a:p>
        </p:txBody>
      </p:sp>
      <p:sp>
        <p:nvSpPr>
          <p:cNvPr id="4" name="Footer Placeholder 3">
            <a:extLst>
              <a:ext uri="{FF2B5EF4-FFF2-40B4-BE49-F238E27FC236}">
                <a16:creationId xmlns:a16="http://schemas.microsoft.com/office/drawing/2014/main" id="{26659651-37D7-4162-A44E-A2AF3014C291}"/>
              </a:ext>
            </a:extLst>
          </p:cNvPr>
          <p:cNvSpPr>
            <a:spLocks noGrp="1"/>
          </p:cNvSpPr>
          <p:nvPr>
            <p:ph type="ftr" sz="quarter" idx="11"/>
          </p:nvPr>
        </p:nvSpPr>
        <p:spPr/>
        <p:txBody>
          <a:bodyPr/>
          <a:lstStyle/>
          <a:p>
            <a:pPr>
              <a:defRPr/>
            </a:pPr>
            <a:endParaRPr lang="en-GB" altLang="fr-FR" dirty="0"/>
          </a:p>
        </p:txBody>
      </p:sp>
      <p:sp>
        <p:nvSpPr>
          <p:cNvPr id="5" name="Slide Number Placeholder 4">
            <a:extLst>
              <a:ext uri="{FF2B5EF4-FFF2-40B4-BE49-F238E27FC236}">
                <a16:creationId xmlns:a16="http://schemas.microsoft.com/office/drawing/2014/main" id="{8EC338CB-B0E9-4819-A719-1944F5B3AA43}"/>
              </a:ext>
            </a:extLst>
          </p:cNvPr>
          <p:cNvSpPr>
            <a:spLocks noGrp="1"/>
          </p:cNvSpPr>
          <p:nvPr>
            <p:ph type="sldNum" sz="quarter" idx="12"/>
          </p:nvPr>
        </p:nvSpPr>
        <p:spPr/>
        <p:txBody>
          <a:bodyPr/>
          <a:lstStyle/>
          <a:p>
            <a:fld id="{5AB874E7-D455-42BC-A280-2A6F8BA42A3C}" type="slidenum">
              <a:rPr lang="en-GB" smtClean="0"/>
              <a:t>3</a:t>
            </a:fld>
            <a:endParaRPr lang="en-GB" dirty="0"/>
          </a:p>
        </p:txBody>
      </p:sp>
      <p:graphicFrame>
        <p:nvGraphicFramePr>
          <p:cNvPr id="6" name="Object 3">
            <a:extLst>
              <a:ext uri="{FF2B5EF4-FFF2-40B4-BE49-F238E27FC236}">
                <a16:creationId xmlns:a16="http://schemas.microsoft.com/office/drawing/2014/main" id="{464BCDA1-DDBB-4FFE-9634-2C9FE95B6628}"/>
              </a:ext>
            </a:extLst>
          </p:cNvPr>
          <p:cNvGraphicFramePr>
            <a:graphicFrameLocks noChangeAspect="1"/>
          </p:cNvGraphicFramePr>
          <p:nvPr>
            <p:extLst>
              <p:ext uri="{D42A27DB-BD31-4B8C-83A1-F6EECF244321}">
                <p14:modId xmlns:p14="http://schemas.microsoft.com/office/powerpoint/2010/main" val="286452163"/>
              </p:ext>
            </p:extLst>
          </p:nvPr>
        </p:nvGraphicFramePr>
        <p:xfrm>
          <a:off x="609600" y="294127"/>
          <a:ext cx="1368847" cy="1536260"/>
        </p:xfrm>
        <a:graphic>
          <a:graphicData uri="http://schemas.openxmlformats.org/presentationml/2006/ole">
            <mc:AlternateContent xmlns:mc="http://schemas.openxmlformats.org/markup-compatibility/2006">
              <mc:Choice xmlns:v="urn:schemas-microsoft-com:vml" Requires="v">
                <p:oleObj spid="_x0000_s11290" name="Photo Editor Photo" r:id="rId3" imgW="4761905" imgH="5342857" progId="MSPhotoEd.3">
                  <p:embed/>
                </p:oleObj>
              </mc:Choice>
              <mc:Fallback>
                <p:oleObj name="Photo Editor Photo" r:id="rId3" imgW="4761905" imgH="5342857" progId="MSPhotoEd.3">
                  <p:embed/>
                  <p:pic>
                    <p:nvPicPr>
                      <p:cNvPr id="410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4127"/>
                        <a:ext cx="1368847" cy="153626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35033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1B35-3B67-4AC2-8978-3A5951D80573}"/>
              </a:ext>
            </a:extLst>
          </p:cNvPr>
          <p:cNvSpPr>
            <a:spLocks noGrp="1"/>
          </p:cNvSpPr>
          <p:nvPr>
            <p:ph type="title"/>
          </p:nvPr>
        </p:nvSpPr>
        <p:spPr/>
        <p:txBody>
          <a:bodyPr/>
          <a:lstStyle/>
          <a:p>
            <a:r>
              <a:rPr lang="en-GB" dirty="0"/>
              <a:t>Multi-Messenger Science</a:t>
            </a:r>
          </a:p>
        </p:txBody>
      </p:sp>
      <p:sp>
        <p:nvSpPr>
          <p:cNvPr id="3" name="Content Placeholder 2">
            <a:extLst>
              <a:ext uri="{FF2B5EF4-FFF2-40B4-BE49-F238E27FC236}">
                <a16:creationId xmlns:a16="http://schemas.microsoft.com/office/drawing/2014/main" id="{92F3EFD9-8319-45B0-9C9D-F1AF8CA6037A}"/>
              </a:ext>
            </a:extLst>
          </p:cNvPr>
          <p:cNvSpPr>
            <a:spLocks noGrp="1"/>
          </p:cNvSpPr>
          <p:nvPr>
            <p:ph idx="1"/>
          </p:nvPr>
        </p:nvSpPr>
        <p:spPr/>
        <p:txBody>
          <a:bodyPr/>
          <a:lstStyle/>
          <a:p>
            <a:r>
              <a:rPr lang="en-GB" dirty="0">
                <a:solidFill>
                  <a:schemeClr val="tx1"/>
                </a:solidFill>
              </a:rPr>
              <a:t>European Astronomy covers a very diverse and extensive programme based around key scientific questions – from origin of Universe to our part within it</a:t>
            </a:r>
          </a:p>
          <a:p>
            <a:r>
              <a:rPr lang="en-GB" dirty="0">
                <a:solidFill>
                  <a:schemeClr val="tx1"/>
                </a:solidFill>
              </a:rPr>
              <a:t>By nature, the approach to progressing knowledge is founded on a multi-faceted approach, be that theory working with observation or x-ray working with radio</a:t>
            </a:r>
          </a:p>
          <a:p>
            <a:r>
              <a:rPr lang="en-GB" dirty="0">
                <a:solidFill>
                  <a:schemeClr val="tx1"/>
                </a:solidFill>
              </a:rPr>
              <a:t>More recently is has also been strongly extended into geophysics, computing and others</a:t>
            </a:r>
          </a:p>
          <a:p>
            <a:r>
              <a:rPr lang="en-GB" dirty="0">
                <a:solidFill>
                  <a:schemeClr val="tx1"/>
                </a:solidFill>
              </a:rPr>
              <a:t>The historical view that most scientists are focussed on one wavelength or one suite of facilities is becoming less true</a:t>
            </a:r>
          </a:p>
          <a:p>
            <a:endParaRPr lang="en-GB" dirty="0"/>
          </a:p>
        </p:txBody>
      </p:sp>
      <p:sp>
        <p:nvSpPr>
          <p:cNvPr id="4" name="Footer Placeholder 3">
            <a:extLst>
              <a:ext uri="{FF2B5EF4-FFF2-40B4-BE49-F238E27FC236}">
                <a16:creationId xmlns:a16="http://schemas.microsoft.com/office/drawing/2014/main" id="{50030E6F-4795-4301-931A-EE0D1E6FCDFC}"/>
              </a:ext>
            </a:extLst>
          </p:cNvPr>
          <p:cNvSpPr>
            <a:spLocks noGrp="1"/>
          </p:cNvSpPr>
          <p:nvPr>
            <p:ph type="ftr" sz="quarter" idx="11"/>
          </p:nvPr>
        </p:nvSpPr>
        <p:spPr/>
        <p:txBody>
          <a:bodyPr/>
          <a:lstStyle/>
          <a:p>
            <a:pPr>
              <a:defRPr/>
            </a:pPr>
            <a:endParaRPr lang="en-GB" altLang="fr-FR" dirty="0"/>
          </a:p>
        </p:txBody>
      </p:sp>
      <p:sp>
        <p:nvSpPr>
          <p:cNvPr id="5" name="Slide Number Placeholder 4">
            <a:extLst>
              <a:ext uri="{FF2B5EF4-FFF2-40B4-BE49-F238E27FC236}">
                <a16:creationId xmlns:a16="http://schemas.microsoft.com/office/drawing/2014/main" id="{51569BCA-C0B0-4738-894D-CE637AFAD57A}"/>
              </a:ext>
            </a:extLst>
          </p:cNvPr>
          <p:cNvSpPr>
            <a:spLocks noGrp="1"/>
          </p:cNvSpPr>
          <p:nvPr>
            <p:ph type="sldNum" sz="quarter" idx="12"/>
          </p:nvPr>
        </p:nvSpPr>
        <p:spPr/>
        <p:txBody>
          <a:bodyPr/>
          <a:lstStyle/>
          <a:p>
            <a:fld id="{5AB874E7-D455-42BC-A280-2A6F8BA42A3C}" type="slidenum">
              <a:rPr lang="en-GB" smtClean="0"/>
              <a:t>4</a:t>
            </a:fld>
            <a:endParaRPr lang="en-GB" dirty="0"/>
          </a:p>
        </p:txBody>
      </p:sp>
      <p:graphicFrame>
        <p:nvGraphicFramePr>
          <p:cNvPr id="6" name="Object 3">
            <a:extLst>
              <a:ext uri="{FF2B5EF4-FFF2-40B4-BE49-F238E27FC236}">
                <a16:creationId xmlns:a16="http://schemas.microsoft.com/office/drawing/2014/main" id="{145EF11C-7B8C-4287-B570-22D8C7419783}"/>
              </a:ext>
            </a:extLst>
          </p:cNvPr>
          <p:cNvGraphicFramePr>
            <a:graphicFrameLocks noChangeAspect="1"/>
          </p:cNvGraphicFramePr>
          <p:nvPr>
            <p:extLst>
              <p:ext uri="{D42A27DB-BD31-4B8C-83A1-F6EECF244321}">
                <p14:modId xmlns:p14="http://schemas.microsoft.com/office/powerpoint/2010/main" val="360633655"/>
              </p:ext>
            </p:extLst>
          </p:nvPr>
        </p:nvGraphicFramePr>
        <p:xfrm>
          <a:off x="194463" y="63941"/>
          <a:ext cx="1368847" cy="1536260"/>
        </p:xfrm>
        <a:graphic>
          <a:graphicData uri="http://schemas.openxmlformats.org/presentationml/2006/ole">
            <mc:AlternateContent xmlns:mc="http://schemas.openxmlformats.org/markup-compatibility/2006">
              <mc:Choice xmlns:v="urn:schemas-microsoft-com:vml" Requires="v">
                <p:oleObj spid="_x0000_s16392" name="Photo Editor Photo" r:id="rId3" imgW="4761905" imgH="5342857" progId="MSPhotoEd.3">
                  <p:embed/>
                </p:oleObj>
              </mc:Choice>
              <mc:Fallback>
                <p:oleObj name="Photo Editor Photo" r:id="rId3" imgW="4761905" imgH="5342857" progId="MSPhotoEd.3">
                  <p:embed/>
                  <p:pic>
                    <p:nvPicPr>
                      <p:cNvPr id="6" name="Object 3">
                        <a:extLst>
                          <a:ext uri="{FF2B5EF4-FFF2-40B4-BE49-F238E27FC236}">
                            <a16:creationId xmlns:a16="http://schemas.microsoft.com/office/drawing/2014/main" id="{464BCDA1-DDBB-4FFE-9634-2C9FE95B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3" y="63941"/>
                        <a:ext cx="1368847" cy="153626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212524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221D-7A6A-44F6-BCF1-29333C6BF358}"/>
              </a:ext>
            </a:extLst>
          </p:cNvPr>
          <p:cNvSpPr>
            <a:spLocks noGrp="1"/>
          </p:cNvSpPr>
          <p:nvPr>
            <p:ph type="title"/>
          </p:nvPr>
        </p:nvSpPr>
        <p:spPr/>
        <p:txBody>
          <a:bodyPr/>
          <a:lstStyle/>
          <a:p>
            <a:r>
              <a:rPr lang="en-GB" dirty="0"/>
              <a:t>Multi-Messenger Science</a:t>
            </a:r>
          </a:p>
        </p:txBody>
      </p:sp>
      <p:sp>
        <p:nvSpPr>
          <p:cNvPr id="3" name="Content Placeholder 2">
            <a:extLst>
              <a:ext uri="{FF2B5EF4-FFF2-40B4-BE49-F238E27FC236}">
                <a16:creationId xmlns:a16="http://schemas.microsoft.com/office/drawing/2014/main" id="{5BE4532C-F340-4C42-9081-F9B93D84D94B}"/>
              </a:ext>
            </a:extLst>
          </p:cNvPr>
          <p:cNvSpPr>
            <a:spLocks noGrp="1"/>
          </p:cNvSpPr>
          <p:nvPr>
            <p:ph idx="1"/>
          </p:nvPr>
        </p:nvSpPr>
        <p:spPr/>
        <p:txBody>
          <a:bodyPr>
            <a:normAutofit lnSpcReduction="10000"/>
          </a:bodyPr>
          <a:lstStyle/>
          <a:p>
            <a:r>
              <a:rPr lang="en-GB" dirty="0">
                <a:solidFill>
                  <a:schemeClr val="tx1"/>
                </a:solidFill>
              </a:rPr>
              <a:t>The new generation of facilities are founded on very large data sets – from which a wide variety of science outcomes can be extracted</a:t>
            </a:r>
          </a:p>
          <a:p>
            <a:r>
              <a:rPr lang="en-GB" dirty="0">
                <a:solidFill>
                  <a:schemeClr val="tx1"/>
                </a:solidFill>
              </a:rPr>
              <a:t>For example Rubin’s short cadence all sky surveys, or the capability of the Square Kilometre Array</a:t>
            </a:r>
          </a:p>
          <a:p>
            <a:r>
              <a:rPr lang="en-GB" dirty="0">
                <a:solidFill>
                  <a:schemeClr val="tx1"/>
                </a:solidFill>
              </a:rPr>
              <a:t>Follow up from other facilities and capabilities is vital, including appropriate computing ability ( both capacity and capability), and that also means appropriate effort</a:t>
            </a:r>
          </a:p>
          <a:p>
            <a:r>
              <a:rPr lang="en-GB" dirty="0">
                <a:solidFill>
                  <a:schemeClr val="tx1"/>
                </a:solidFill>
              </a:rPr>
              <a:t>Linkages for Gravitational Waves – for Example to GOTO, are starting to show the strength of this multi-facility approach.  This can only increase as new capabilities come on line</a:t>
            </a:r>
          </a:p>
          <a:p>
            <a:r>
              <a:rPr lang="en-GB" dirty="0">
                <a:solidFill>
                  <a:schemeClr val="tx1"/>
                </a:solidFill>
              </a:rPr>
              <a:t>Also demonstrates the need for all aspects of astrophysics to cooperate </a:t>
            </a:r>
          </a:p>
        </p:txBody>
      </p:sp>
      <p:sp>
        <p:nvSpPr>
          <p:cNvPr id="4" name="Footer Placeholder 3">
            <a:extLst>
              <a:ext uri="{FF2B5EF4-FFF2-40B4-BE49-F238E27FC236}">
                <a16:creationId xmlns:a16="http://schemas.microsoft.com/office/drawing/2014/main" id="{0AE91DD7-EBF4-4ACF-9461-B48B882F4DAD}"/>
              </a:ext>
            </a:extLst>
          </p:cNvPr>
          <p:cNvSpPr>
            <a:spLocks noGrp="1"/>
          </p:cNvSpPr>
          <p:nvPr>
            <p:ph type="ftr" sz="quarter" idx="11"/>
          </p:nvPr>
        </p:nvSpPr>
        <p:spPr/>
        <p:txBody>
          <a:bodyPr/>
          <a:lstStyle/>
          <a:p>
            <a:pPr>
              <a:defRPr/>
            </a:pPr>
            <a:endParaRPr lang="en-GB" altLang="fr-FR" dirty="0"/>
          </a:p>
        </p:txBody>
      </p:sp>
      <p:sp>
        <p:nvSpPr>
          <p:cNvPr id="5" name="Slide Number Placeholder 4">
            <a:extLst>
              <a:ext uri="{FF2B5EF4-FFF2-40B4-BE49-F238E27FC236}">
                <a16:creationId xmlns:a16="http://schemas.microsoft.com/office/drawing/2014/main" id="{5D698561-9897-4DFE-9001-6DB6E8328164}"/>
              </a:ext>
            </a:extLst>
          </p:cNvPr>
          <p:cNvSpPr>
            <a:spLocks noGrp="1"/>
          </p:cNvSpPr>
          <p:nvPr>
            <p:ph type="sldNum" sz="quarter" idx="12"/>
          </p:nvPr>
        </p:nvSpPr>
        <p:spPr/>
        <p:txBody>
          <a:bodyPr/>
          <a:lstStyle/>
          <a:p>
            <a:fld id="{5AB874E7-D455-42BC-A280-2A6F8BA42A3C}" type="slidenum">
              <a:rPr lang="en-GB" smtClean="0"/>
              <a:t>5</a:t>
            </a:fld>
            <a:endParaRPr lang="en-GB" dirty="0"/>
          </a:p>
        </p:txBody>
      </p:sp>
      <p:graphicFrame>
        <p:nvGraphicFramePr>
          <p:cNvPr id="6" name="Object 3">
            <a:extLst>
              <a:ext uri="{FF2B5EF4-FFF2-40B4-BE49-F238E27FC236}">
                <a16:creationId xmlns:a16="http://schemas.microsoft.com/office/drawing/2014/main" id="{473A8BAE-473C-45EC-874A-5011DB86B67A}"/>
              </a:ext>
            </a:extLst>
          </p:cNvPr>
          <p:cNvGraphicFramePr>
            <a:graphicFrameLocks noChangeAspect="1"/>
          </p:cNvGraphicFramePr>
          <p:nvPr>
            <p:extLst>
              <p:ext uri="{D42A27DB-BD31-4B8C-83A1-F6EECF244321}">
                <p14:modId xmlns:p14="http://schemas.microsoft.com/office/powerpoint/2010/main" val="2419621062"/>
              </p:ext>
            </p:extLst>
          </p:nvPr>
        </p:nvGraphicFramePr>
        <p:xfrm>
          <a:off x="194463" y="63941"/>
          <a:ext cx="1368847" cy="1536260"/>
        </p:xfrm>
        <a:graphic>
          <a:graphicData uri="http://schemas.openxmlformats.org/presentationml/2006/ole">
            <mc:AlternateContent xmlns:mc="http://schemas.openxmlformats.org/markup-compatibility/2006">
              <mc:Choice xmlns:v="urn:schemas-microsoft-com:vml" Requires="v">
                <p:oleObj spid="_x0000_s17415" name="Photo Editor Photo" r:id="rId3" imgW="4761905" imgH="5342857" progId="MSPhotoEd.3">
                  <p:embed/>
                </p:oleObj>
              </mc:Choice>
              <mc:Fallback>
                <p:oleObj name="Photo Editor Photo" r:id="rId3" imgW="4761905" imgH="5342857" progId="MSPhotoEd.3">
                  <p:embed/>
                  <p:pic>
                    <p:nvPicPr>
                      <p:cNvPr id="6" name="Object 3">
                        <a:extLst>
                          <a:ext uri="{FF2B5EF4-FFF2-40B4-BE49-F238E27FC236}">
                            <a16:creationId xmlns:a16="http://schemas.microsoft.com/office/drawing/2014/main" id="{464BCDA1-DDBB-4FFE-9634-2C9FE95B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3" y="63941"/>
                        <a:ext cx="1368847" cy="153626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352635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2BA4-68CE-44DE-A924-856B225F2A11}"/>
              </a:ext>
            </a:extLst>
          </p:cNvPr>
          <p:cNvSpPr>
            <a:spLocks noGrp="1"/>
          </p:cNvSpPr>
          <p:nvPr>
            <p:ph type="title"/>
          </p:nvPr>
        </p:nvSpPr>
        <p:spPr/>
        <p:txBody>
          <a:bodyPr/>
          <a:lstStyle/>
          <a:p>
            <a:r>
              <a:rPr lang="en-GB" dirty="0"/>
              <a:t>ASTRONET Roadmap</a:t>
            </a:r>
          </a:p>
        </p:txBody>
      </p:sp>
      <p:sp>
        <p:nvSpPr>
          <p:cNvPr id="3" name="Content Placeholder 2">
            <a:extLst>
              <a:ext uri="{FF2B5EF4-FFF2-40B4-BE49-F238E27FC236}">
                <a16:creationId xmlns:a16="http://schemas.microsoft.com/office/drawing/2014/main" id="{33D476E4-5296-42CB-8E64-BC35DFCAE4D6}"/>
              </a:ext>
            </a:extLst>
          </p:cNvPr>
          <p:cNvSpPr>
            <a:spLocks noGrp="1"/>
          </p:cNvSpPr>
          <p:nvPr>
            <p:ph idx="1"/>
          </p:nvPr>
        </p:nvSpPr>
        <p:spPr/>
        <p:txBody>
          <a:bodyPr/>
          <a:lstStyle/>
          <a:p>
            <a:r>
              <a:rPr lang="en-GB" dirty="0">
                <a:solidFill>
                  <a:schemeClr val="tx1"/>
                </a:solidFill>
              </a:rPr>
              <a:t>Expect publication in January 2023</a:t>
            </a:r>
          </a:p>
          <a:p>
            <a:r>
              <a:rPr lang="en-GB" dirty="0">
                <a:solidFill>
                  <a:schemeClr val="tx1"/>
                </a:solidFill>
              </a:rPr>
              <a:t>It will highlight the dominance of the big facilities and of space in the coming years (ELT, SKA, Voyage 2050) but also the vital role of associated capabilities, of working across traditional silos</a:t>
            </a:r>
          </a:p>
          <a:p>
            <a:r>
              <a:rPr lang="en-GB" dirty="0">
                <a:solidFill>
                  <a:schemeClr val="tx1"/>
                </a:solidFill>
              </a:rPr>
              <a:t>The link to societal gain will also be strongly emphasised</a:t>
            </a:r>
          </a:p>
          <a:p>
            <a:r>
              <a:rPr lang="en-GB" dirty="0">
                <a:solidFill>
                  <a:schemeClr val="tx1"/>
                </a:solidFill>
              </a:rPr>
              <a:t>There is only limited resource across the budgets of those funding astrophysics in Europe</a:t>
            </a:r>
          </a:p>
          <a:p>
            <a:r>
              <a:rPr lang="en-GB" dirty="0">
                <a:solidFill>
                  <a:schemeClr val="tx1"/>
                </a:solidFill>
              </a:rPr>
              <a:t>We must ensure we plan with vision but also in harmony</a:t>
            </a:r>
          </a:p>
          <a:p>
            <a:r>
              <a:rPr lang="en-GB" dirty="0">
                <a:solidFill>
                  <a:schemeClr val="tx1"/>
                </a:solidFill>
              </a:rPr>
              <a:t>Multi-Messenger science, in its widest definition will be a very important to maximise the science return on our investments</a:t>
            </a:r>
          </a:p>
        </p:txBody>
      </p:sp>
      <p:sp>
        <p:nvSpPr>
          <p:cNvPr id="4" name="Footer Placeholder 3">
            <a:extLst>
              <a:ext uri="{FF2B5EF4-FFF2-40B4-BE49-F238E27FC236}">
                <a16:creationId xmlns:a16="http://schemas.microsoft.com/office/drawing/2014/main" id="{E8BA25E1-4116-4D2C-80A8-E47DD0427A7E}"/>
              </a:ext>
            </a:extLst>
          </p:cNvPr>
          <p:cNvSpPr>
            <a:spLocks noGrp="1"/>
          </p:cNvSpPr>
          <p:nvPr>
            <p:ph type="ftr" sz="quarter" idx="11"/>
          </p:nvPr>
        </p:nvSpPr>
        <p:spPr/>
        <p:txBody>
          <a:bodyPr/>
          <a:lstStyle/>
          <a:p>
            <a:pPr>
              <a:defRPr/>
            </a:pPr>
            <a:endParaRPr lang="en-GB" altLang="fr-FR" dirty="0"/>
          </a:p>
        </p:txBody>
      </p:sp>
      <p:sp>
        <p:nvSpPr>
          <p:cNvPr id="5" name="Slide Number Placeholder 4">
            <a:extLst>
              <a:ext uri="{FF2B5EF4-FFF2-40B4-BE49-F238E27FC236}">
                <a16:creationId xmlns:a16="http://schemas.microsoft.com/office/drawing/2014/main" id="{146E9D7A-413F-4F98-87FA-D73733B77962}"/>
              </a:ext>
            </a:extLst>
          </p:cNvPr>
          <p:cNvSpPr>
            <a:spLocks noGrp="1"/>
          </p:cNvSpPr>
          <p:nvPr>
            <p:ph type="sldNum" sz="quarter" idx="12"/>
          </p:nvPr>
        </p:nvSpPr>
        <p:spPr/>
        <p:txBody>
          <a:bodyPr/>
          <a:lstStyle/>
          <a:p>
            <a:fld id="{5AB874E7-D455-42BC-A280-2A6F8BA42A3C}" type="slidenum">
              <a:rPr lang="en-GB" smtClean="0"/>
              <a:t>6</a:t>
            </a:fld>
            <a:endParaRPr lang="en-GB" dirty="0"/>
          </a:p>
        </p:txBody>
      </p:sp>
      <p:graphicFrame>
        <p:nvGraphicFramePr>
          <p:cNvPr id="6" name="Object 3">
            <a:extLst>
              <a:ext uri="{FF2B5EF4-FFF2-40B4-BE49-F238E27FC236}">
                <a16:creationId xmlns:a16="http://schemas.microsoft.com/office/drawing/2014/main" id="{F8AD664A-7E8C-4CB4-86F4-2B42BBC7B917}"/>
              </a:ext>
            </a:extLst>
          </p:cNvPr>
          <p:cNvGraphicFramePr>
            <a:graphicFrameLocks noChangeAspect="1"/>
          </p:cNvGraphicFramePr>
          <p:nvPr>
            <p:extLst>
              <p:ext uri="{D42A27DB-BD31-4B8C-83A1-F6EECF244321}">
                <p14:modId xmlns:p14="http://schemas.microsoft.com/office/powerpoint/2010/main" val="3256884968"/>
              </p:ext>
            </p:extLst>
          </p:nvPr>
        </p:nvGraphicFramePr>
        <p:xfrm>
          <a:off x="0" y="-1"/>
          <a:ext cx="1368847" cy="1536260"/>
        </p:xfrm>
        <a:graphic>
          <a:graphicData uri="http://schemas.openxmlformats.org/presentationml/2006/ole">
            <mc:AlternateContent xmlns:mc="http://schemas.openxmlformats.org/markup-compatibility/2006">
              <mc:Choice xmlns:v="urn:schemas-microsoft-com:vml" Requires="v">
                <p:oleObj spid="_x0000_s18439" name="Photo Editor Photo" r:id="rId3" imgW="4761905" imgH="5342857" progId="MSPhotoEd.3">
                  <p:embed/>
                </p:oleObj>
              </mc:Choice>
              <mc:Fallback>
                <p:oleObj name="Photo Editor Photo" r:id="rId3" imgW="4761905" imgH="5342857" progId="MSPhotoEd.3">
                  <p:embed/>
                  <p:pic>
                    <p:nvPicPr>
                      <p:cNvPr id="6" name="Object 3">
                        <a:extLst>
                          <a:ext uri="{FF2B5EF4-FFF2-40B4-BE49-F238E27FC236}">
                            <a16:creationId xmlns:a16="http://schemas.microsoft.com/office/drawing/2014/main" id="{464BCDA1-DDBB-4FFE-9634-2C9FE95B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368847" cy="153626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54337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utdoor object, star&#10;&#10;Description automatically generated">
            <a:extLst>
              <a:ext uri="{FF2B5EF4-FFF2-40B4-BE49-F238E27FC236}">
                <a16:creationId xmlns:a16="http://schemas.microsoft.com/office/drawing/2014/main" id="{3D8042C2-6BA2-470C-A655-B256C2D44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8454"/>
            <a:ext cx="11343861" cy="7148256"/>
          </a:xfrm>
          <a:prstGeom prst="rect">
            <a:avLst/>
          </a:prstGeom>
        </p:spPr>
      </p:pic>
      <p:sp>
        <p:nvSpPr>
          <p:cNvPr id="2" name="Title 1">
            <a:extLst>
              <a:ext uri="{FF2B5EF4-FFF2-40B4-BE49-F238E27FC236}">
                <a16:creationId xmlns:a16="http://schemas.microsoft.com/office/drawing/2014/main" id="{C09DA09C-F977-452F-850E-C4D6EB072FCA}"/>
              </a:ext>
            </a:extLst>
          </p:cNvPr>
          <p:cNvSpPr>
            <a:spLocks noGrp="1"/>
          </p:cNvSpPr>
          <p:nvPr>
            <p:ph type="title"/>
          </p:nvPr>
        </p:nvSpPr>
        <p:spPr/>
        <p:txBody>
          <a:bodyPr/>
          <a:lstStyle/>
          <a:p>
            <a:endParaRPr lang="en-GB" dirty="0">
              <a:solidFill>
                <a:schemeClr val="bg1"/>
              </a:solidFill>
            </a:endParaRPr>
          </a:p>
        </p:txBody>
      </p:sp>
      <p:sp>
        <p:nvSpPr>
          <p:cNvPr id="3" name="Content Placeholder 2">
            <a:extLst>
              <a:ext uri="{FF2B5EF4-FFF2-40B4-BE49-F238E27FC236}">
                <a16:creationId xmlns:a16="http://schemas.microsoft.com/office/drawing/2014/main" id="{D9900CB3-4874-443E-877F-3C3E754578F5}"/>
              </a:ext>
            </a:extLst>
          </p:cNvPr>
          <p:cNvSpPr>
            <a:spLocks noGrp="1"/>
          </p:cNvSpPr>
          <p:nvPr>
            <p:ph idx="1"/>
          </p:nvPr>
        </p:nvSpPr>
        <p:spPr>
          <a:xfrm>
            <a:off x="5334794" y="3429000"/>
            <a:ext cx="6056244" cy="1997765"/>
          </a:xfrm>
        </p:spPr>
        <p:txBody>
          <a:bodyPr/>
          <a:lstStyle/>
          <a:p>
            <a:endParaRPr lang="en-GB" dirty="0"/>
          </a:p>
          <a:p>
            <a:endParaRPr lang="en-GB" dirty="0"/>
          </a:p>
          <a:p>
            <a:pPr marL="0" indent="0" algn="ctr">
              <a:buNone/>
            </a:pPr>
            <a:r>
              <a:rPr lang="en-GB" sz="3200" b="1" dirty="0">
                <a:solidFill>
                  <a:schemeClr val="bg1"/>
                </a:solidFill>
                <a:latin typeface="+mn-lt"/>
              </a:rPr>
              <a:t>https://www.Astronet-eu.org</a:t>
            </a:r>
          </a:p>
        </p:txBody>
      </p:sp>
      <p:sp>
        <p:nvSpPr>
          <p:cNvPr id="4" name="Footer Placeholder 3">
            <a:extLst>
              <a:ext uri="{FF2B5EF4-FFF2-40B4-BE49-F238E27FC236}">
                <a16:creationId xmlns:a16="http://schemas.microsoft.com/office/drawing/2014/main" id="{939EB302-328F-4A9E-B15B-830217CA1D0D}"/>
              </a:ext>
            </a:extLst>
          </p:cNvPr>
          <p:cNvSpPr>
            <a:spLocks noGrp="1"/>
          </p:cNvSpPr>
          <p:nvPr>
            <p:ph type="ftr" sz="quarter" idx="11"/>
          </p:nvPr>
        </p:nvSpPr>
        <p:spPr/>
        <p:txBody>
          <a:bodyPr/>
          <a:lstStyle/>
          <a:p>
            <a:pPr>
              <a:defRPr/>
            </a:pPr>
            <a:r>
              <a:rPr lang="en-GB" altLang="fr-FR" dirty="0"/>
              <a:t>Image: ALMA</a:t>
            </a:r>
          </a:p>
        </p:txBody>
      </p:sp>
      <p:sp>
        <p:nvSpPr>
          <p:cNvPr id="5" name="Slide Number Placeholder 4">
            <a:extLst>
              <a:ext uri="{FF2B5EF4-FFF2-40B4-BE49-F238E27FC236}">
                <a16:creationId xmlns:a16="http://schemas.microsoft.com/office/drawing/2014/main" id="{1AB72157-49B6-4027-AC2D-ABAD43A0C5B3}"/>
              </a:ext>
            </a:extLst>
          </p:cNvPr>
          <p:cNvSpPr>
            <a:spLocks noGrp="1"/>
          </p:cNvSpPr>
          <p:nvPr>
            <p:ph type="sldNum" sz="quarter" idx="12"/>
          </p:nvPr>
        </p:nvSpPr>
        <p:spPr/>
        <p:txBody>
          <a:bodyPr/>
          <a:lstStyle/>
          <a:p>
            <a:fld id="{5AB874E7-D455-42BC-A280-2A6F8BA42A3C}" type="slidenum">
              <a:rPr lang="en-GB" smtClean="0"/>
              <a:t>7</a:t>
            </a:fld>
            <a:endParaRPr lang="en-GB" dirty="0"/>
          </a:p>
        </p:txBody>
      </p:sp>
      <p:graphicFrame>
        <p:nvGraphicFramePr>
          <p:cNvPr id="6" name="Object 3">
            <a:extLst>
              <a:ext uri="{FF2B5EF4-FFF2-40B4-BE49-F238E27FC236}">
                <a16:creationId xmlns:a16="http://schemas.microsoft.com/office/drawing/2014/main" id="{E40D147B-CDDA-41A9-8BAD-8F406900C406}"/>
              </a:ext>
            </a:extLst>
          </p:cNvPr>
          <p:cNvGraphicFramePr>
            <a:graphicFrameLocks noChangeAspect="1"/>
          </p:cNvGraphicFramePr>
          <p:nvPr>
            <p:extLst>
              <p:ext uri="{D42A27DB-BD31-4B8C-83A1-F6EECF244321}">
                <p14:modId xmlns:p14="http://schemas.microsoft.com/office/powerpoint/2010/main" val="2499535591"/>
              </p:ext>
            </p:extLst>
          </p:nvPr>
        </p:nvGraphicFramePr>
        <p:xfrm>
          <a:off x="609600" y="31970"/>
          <a:ext cx="1368847" cy="1536260"/>
        </p:xfrm>
        <a:graphic>
          <a:graphicData uri="http://schemas.openxmlformats.org/presentationml/2006/ole">
            <mc:AlternateContent xmlns:mc="http://schemas.openxmlformats.org/markup-compatibility/2006">
              <mc:Choice xmlns:v="urn:schemas-microsoft-com:vml" Requires="v">
                <p:oleObj spid="_x0000_s13338" name="Photo Editor Photo" r:id="rId4" imgW="4761905" imgH="5342857" progId="MSPhotoEd.3">
                  <p:embed/>
                </p:oleObj>
              </mc:Choice>
              <mc:Fallback>
                <p:oleObj name="Photo Editor Photo" r:id="rId4" imgW="4761905" imgH="5342857" progId="MSPhotoEd.3">
                  <p:embed/>
                  <p:pic>
                    <p:nvPicPr>
                      <p:cNvPr id="6" name="Object 3">
                        <a:extLst>
                          <a:ext uri="{FF2B5EF4-FFF2-40B4-BE49-F238E27FC236}">
                            <a16:creationId xmlns:a16="http://schemas.microsoft.com/office/drawing/2014/main" id="{110EECEB-E0DF-4543-ABA9-16436F928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1970"/>
                        <a:ext cx="1368847" cy="153626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2188737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411</Words>
  <Application>Microsoft Office PowerPoint</Application>
  <PresentationFormat>Widescreen</PresentationFormat>
  <Paragraphs>43</Paragraphs>
  <Slides>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Calibri</vt:lpstr>
      <vt:lpstr>Century Gothic</vt:lpstr>
      <vt:lpstr>Courier New</vt:lpstr>
      <vt:lpstr>Palatino Linotype</vt:lpstr>
      <vt:lpstr>Wingdings</vt:lpstr>
      <vt:lpstr>Executive</vt:lpstr>
      <vt:lpstr>Photo Editor Photo</vt:lpstr>
      <vt:lpstr>PowerPoint Presentation</vt:lpstr>
      <vt:lpstr>Astronet</vt:lpstr>
      <vt:lpstr>Astronet - Comprehensive long-term planning  for the development of European astronomy</vt:lpstr>
      <vt:lpstr>Multi-Messenger Science</vt:lpstr>
      <vt:lpstr>Multi-Messenger Science</vt:lpstr>
      <vt:lpstr>ASTRONET Roadmap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Science Vision (SV) &amp; Roadmap?</dc:title>
  <dc:creator>Vincent, Colin (STFC,SO,AST)</dc:creator>
  <cp:lastModifiedBy>Vincent, Colin (STFC,SO,AST)</cp:lastModifiedBy>
  <cp:revision>54</cp:revision>
  <dcterms:created xsi:type="dcterms:W3CDTF">2021-05-21T10:44:43Z</dcterms:created>
  <dcterms:modified xsi:type="dcterms:W3CDTF">2022-10-11T12:41:34Z</dcterms:modified>
</cp:coreProperties>
</file>