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6" r:id="rId5"/>
    <p:sldId id="260" r:id="rId6"/>
    <p:sldId id="267" r:id="rId7"/>
    <p:sldId id="265" r:id="rId8"/>
    <p:sldId id="258" r:id="rId9"/>
    <p:sldId id="261" r:id="rId10"/>
    <p:sldId id="262" r:id="rId11"/>
    <p:sldId id="263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365480-4021-4CFF-A0D4-AD082459E798}" v="12" dt="2022-10-17T13:06:50.9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9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andro variola" userId="17df1f41d7fed14e" providerId="LiveId" clId="{38365480-4021-4CFF-A0D4-AD082459E798}"/>
    <pc:docChg chg="undo custSel addSld delSld modSld sldOrd">
      <pc:chgData name="alessandro variola" userId="17df1f41d7fed14e" providerId="LiveId" clId="{38365480-4021-4CFF-A0D4-AD082459E798}" dt="2022-10-17T13:07:47.356" v="2524" actId="207"/>
      <pc:docMkLst>
        <pc:docMk/>
      </pc:docMkLst>
      <pc:sldChg chg="modSp mod">
        <pc:chgData name="alessandro variola" userId="17df1f41d7fed14e" providerId="LiveId" clId="{38365480-4021-4CFF-A0D4-AD082459E798}" dt="2022-10-17T12:18:15.481" v="1456"/>
        <pc:sldMkLst>
          <pc:docMk/>
          <pc:sldMk cId="1786137116" sldId="256"/>
        </pc:sldMkLst>
        <pc:spChg chg="mod">
          <ac:chgData name="alessandro variola" userId="17df1f41d7fed14e" providerId="LiveId" clId="{38365480-4021-4CFF-A0D4-AD082459E798}" dt="2022-10-17T12:18:15.481" v="1456"/>
          <ac:spMkLst>
            <pc:docMk/>
            <pc:sldMk cId="1786137116" sldId="256"/>
            <ac:spMk id="2" creationId="{CACF3257-E9C5-48CD-A726-46F55C3EECEC}"/>
          </ac:spMkLst>
        </pc:spChg>
        <pc:spChg chg="mod">
          <ac:chgData name="alessandro variola" userId="17df1f41d7fed14e" providerId="LiveId" clId="{38365480-4021-4CFF-A0D4-AD082459E798}" dt="2022-10-17T12:18:15.481" v="1456"/>
          <ac:spMkLst>
            <pc:docMk/>
            <pc:sldMk cId="1786137116" sldId="256"/>
            <ac:spMk id="3" creationId="{FB5FBDA7-7689-4623-BAAC-217AB3D377F9}"/>
          </ac:spMkLst>
        </pc:spChg>
      </pc:sldChg>
      <pc:sldChg chg="modSp mod">
        <pc:chgData name="alessandro variola" userId="17df1f41d7fed14e" providerId="LiveId" clId="{38365480-4021-4CFF-A0D4-AD082459E798}" dt="2022-10-17T12:18:29.117" v="1463" actId="20577"/>
        <pc:sldMkLst>
          <pc:docMk/>
          <pc:sldMk cId="2406403345" sldId="257"/>
        </pc:sldMkLst>
        <pc:spChg chg="mod">
          <ac:chgData name="alessandro variola" userId="17df1f41d7fed14e" providerId="LiveId" clId="{38365480-4021-4CFF-A0D4-AD082459E798}" dt="2022-10-17T09:35:25.649" v="105" actId="207"/>
          <ac:spMkLst>
            <pc:docMk/>
            <pc:sldMk cId="2406403345" sldId="257"/>
            <ac:spMk id="2" creationId="{FA22B62D-C4B6-4D75-9527-2A5CC199B45A}"/>
          </ac:spMkLst>
        </pc:spChg>
        <pc:spChg chg="mod">
          <ac:chgData name="alessandro variola" userId="17df1f41d7fed14e" providerId="LiveId" clId="{38365480-4021-4CFF-A0D4-AD082459E798}" dt="2022-10-17T12:18:29.117" v="1463" actId="20577"/>
          <ac:spMkLst>
            <pc:docMk/>
            <pc:sldMk cId="2406403345" sldId="257"/>
            <ac:spMk id="3" creationId="{576B9085-B1A1-4633-8D8C-7EDEEE7501C0}"/>
          </ac:spMkLst>
        </pc:spChg>
      </pc:sldChg>
      <pc:sldChg chg="addSp delSp modSp mod">
        <pc:chgData name="alessandro variola" userId="17df1f41d7fed14e" providerId="LiveId" clId="{38365480-4021-4CFF-A0D4-AD082459E798}" dt="2022-10-17T12:21:26.252" v="1546" actId="1076"/>
        <pc:sldMkLst>
          <pc:docMk/>
          <pc:sldMk cId="1766260907" sldId="258"/>
        </pc:sldMkLst>
        <pc:spChg chg="mod">
          <ac:chgData name="alessandro variola" userId="17df1f41d7fed14e" providerId="LiveId" clId="{38365480-4021-4CFF-A0D4-AD082459E798}" dt="2022-10-17T12:20:30.436" v="1535" actId="1076"/>
          <ac:spMkLst>
            <pc:docMk/>
            <pc:sldMk cId="1766260907" sldId="258"/>
            <ac:spMk id="2" creationId="{3E3610FC-E04A-4999-BBAD-F488AD69F7FA}"/>
          </ac:spMkLst>
        </pc:spChg>
        <pc:spChg chg="mod">
          <ac:chgData name="alessandro variola" userId="17df1f41d7fed14e" providerId="LiveId" clId="{38365480-4021-4CFF-A0D4-AD082459E798}" dt="2022-10-17T12:21:02.540" v="1541" actId="20577"/>
          <ac:spMkLst>
            <pc:docMk/>
            <pc:sldMk cId="1766260907" sldId="258"/>
            <ac:spMk id="3" creationId="{543DA1D3-5C91-40A4-B02B-73412C0F8ADC}"/>
          </ac:spMkLst>
        </pc:spChg>
        <pc:spChg chg="mod">
          <ac:chgData name="alessandro variola" userId="17df1f41d7fed14e" providerId="LiveId" clId="{38365480-4021-4CFF-A0D4-AD082459E798}" dt="2022-10-17T12:21:26.252" v="1546" actId="1076"/>
          <ac:spMkLst>
            <pc:docMk/>
            <pc:sldMk cId="1766260907" sldId="258"/>
            <ac:spMk id="4" creationId="{B4B1461B-CB82-4FE8-B921-DE38A04873C9}"/>
          </ac:spMkLst>
        </pc:spChg>
        <pc:spChg chg="mod">
          <ac:chgData name="alessandro variola" userId="17df1f41d7fed14e" providerId="LiveId" clId="{38365480-4021-4CFF-A0D4-AD082459E798}" dt="2022-10-17T12:20:44.428" v="1539" actId="1076"/>
          <ac:spMkLst>
            <pc:docMk/>
            <pc:sldMk cId="1766260907" sldId="258"/>
            <ac:spMk id="5" creationId="{6984E3FF-42E8-4C4B-8CDF-C47ADC451049}"/>
          </ac:spMkLst>
        </pc:spChg>
        <pc:spChg chg="mod">
          <ac:chgData name="alessandro variola" userId="17df1f41d7fed14e" providerId="LiveId" clId="{38365480-4021-4CFF-A0D4-AD082459E798}" dt="2022-10-17T12:20:37.676" v="1538" actId="1076"/>
          <ac:spMkLst>
            <pc:docMk/>
            <pc:sldMk cId="1766260907" sldId="258"/>
            <ac:spMk id="6" creationId="{FA0B8123-5FE7-4023-AD8E-C909C3661486}"/>
          </ac:spMkLst>
        </pc:spChg>
        <pc:spChg chg="mod">
          <ac:chgData name="alessandro variola" userId="17df1f41d7fed14e" providerId="LiveId" clId="{38365480-4021-4CFF-A0D4-AD082459E798}" dt="2022-10-17T10:00:14.666" v="411" actId="1076"/>
          <ac:spMkLst>
            <pc:docMk/>
            <pc:sldMk cId="1766260907" sldId="258"/>
            <ac:spMk id="7" creationId="{429F9258-BA85-4769-ADF8-581E60F6AB93}"/>
          </ac:spMkLst>
        </pc:spChg>
        <pc:spChg chg="mod">
          <ac:chgData name="alessandro variola" userId="17df1f41d7fed14e" providerId="LiveId" clId="{38365480-4021-4CFF-A0D4-AD082459E798}" dt="2022-10-17T09:52:36.106" v="270" actId="1076"/>
          <ac:spMkLst>
            <pc:docMk/>
            <pc:sldMk cId="1766260907" sldId="258"/>
            <ac:spMk id="8" creationId="{9480B899-9D08-4B06-A6F1-80BAB0523E2A}"/>
          </ac:spMkLst>
        </pc:spChg>
        <pc:spChg chg="add mod">
          <ac:chgData name="alessandro variola" userId="17df1f41d7fed14e" providerId="LiveId" clId="{38365480-4021-4CFF-A0D4-AD082459E798}" dt="2022-10-17T12:20:55.163" v="1540" actId="1076"/>
          <ac:spMkLst>
            <pc:docMk/>
            <pc:sldMk cId="1766260907" sldId="258"/>
            <ac:spMk id="9" creationId="{917F5CD3-DD94-8987-6790-D61D7E02798C}"/>
          </ac:spMkLst>
        </pc:spChg>
        <pc:picChg chg="add del mod">
          <ac:chgData name="alessandro variola" userId="17df1f41d7fed14e" providerId="LiveId" clId="{38365480-4021-4CFF-A0D4-AD082459E798}" dt="2022-10-17T09:16:51.745" v="76" actId="21"/>
          <ac:picMkLst>
            <pc:docMk/>
            <pc:sldMk cId="1766260907" sldId="258"/>
            <ac:picMk id="10" creationId="{17B43972-FEA8-8494-7FFE-C5BFB67750D3}"/>
          </ac:picMkLst>
        </pc:picChg>
      </pc:sldChg>
      <pc:sldChg chg="addSp delSp modSp del mod">
        <pc:chgData name="alessandro variola" userId="17df1f41d7fed14e" providerId="LiveId" clId="{38365480-4021-4CFF-A0D4-AD082459E798}" dt="2022-10-17T12:22:52.547" v="1613" actId="2696"/>
        <pc:sldMkLst>
          <pc:docMk/>
          <pc:sldMk cId="29788941" sldId="259"/>
        </pc:sldMkLst>
        <pc:spChg chg="mod">
          <ac:chgData name="alessandro variola" userId="17df1f41d7fed14e" providerId="LiveId" clId="{38365480-4021-4CFF-A0D4-AD082459E798}" dt="2022-10-17T12:22:17.387" v="1608" actId="21"/>
          <ac:spMkLst>
            <pc:docMk/>
            <pc:sldMk cId="29788941" sldId="259"/>
            <ac:spMk id="2" creationId="{2DE00150-8D90-46F5-A9F4-AC0E3A2EBFB6}"/>
          </ac:spMkLst>
        </pc:spChg>
        <pc:spChg chg="add mod">
          <ac:chgData name="alessandro variola" userId="17df1f41d7fed14e" providerId="LiveId" clId="{38365480-4021-4CFF-A0D4-AD082459E798}" dt="2022-10-17T12:22:06.685" v="1605" actId="21"/>
          <ac:spMkLst>
            <pc:docMk/>
            <pc:sldMk cId="29788941" sldId="259"/>
            <ac:spMk id="4" creationId="{F063837B-9CE7-FFD7-EC7C-D9E61F99CD91}"/>
          </ac:spMkLst>
        </pc:spChg>
        <pc:picChg chg="del mod">
          <ac:chgData name="alessandro variola" userId="17df1f41d7fed14e" providerId="LiveId" clId="{38365480-4021-4CFF-A0D4-AD082459E798}" dt="2022-10-17T12:22:06.685" v="1605" actId="21"/>
          <ac:picMkLst>
            <pc:docMk/>
            <pc:sldMk cId="29788941" sldId="259"/>
            <ac:picMk id="5" creationId="{10F49A4A-98E7-445E-8CB0-0E600B31FFFB}"/>
          </ac:picMkLst>
        </pc:picChg>
      </pc:sldChg>
      <pc:sldChg chg="modSp new del mod">
        <pc:chgData name="alessandro variola" userId="17df1f41d7fed14e" providerId="LiveId" clId="{38365480-4021-4CFF-A0D4-AD082459E798}" dt="2022-10-17T12:23:01.597" v="1614" actId="2696"/>
        <pc:sldMkLst>
          <pc:docMk/>
          <pc:sldMk cId="1321988661" sldId="260"/>
        </pc:sldMkLst>
        <pc:spChg chg="mod">
          <ac:chgData name="alessandro variola" userId="17df1f41d7fed14e" providerId="LiveId" clId="{38365480-4021-4CFF-A0D4-AD082459E798}" dt="2022-10-17T12:18:15.481" v="1456"/>
          <ac:spMkLst>
            <pc:docMk/>
            <pc:sldMk cId="1321988661" sldId="260"/>
            <ac:spMk id="2" creationId="{32C408BC-686B-E045-7207-2F3D2A8920A9}"/>
          </ac:spMkLst>
        </pc:spChg>
        <pc:spChg chg="mod">
          <ac:chgData name="alessandro variola" userId="17df1f41d7fed14e" providerId="LiveId" clId="{38365480-4021-4CFF-A0D4-AD082459E798}" dt="2022-10-17T12:18:15.612" v="1460" actId="27636"/>
          <ac:spMkLst>
            <pc:docMk/>
            <pc:sldMk cId="1321988661" sldId="260"/>
            <ac:spMk id="3" creationId="{997A03ED-6539-CAC5-0FF4-5E8CA29F6502}"/>
          </ac:spMkLst>
        </pc:spChg>
      </pc:sldChg>
      <pc:sldChg chg="modSp add mod">
        <pc:chgData name="alessandro variola" userId="17df1f41d7fed14e" providerId="LiveId" clId="{38365480-4021-4CFF-A0D4-AD082459E798}" dt="2022-10-17T12:25:00.655" v="1784" actId="20577"/>
        <pc:sldMkLst>
          <pc:docMk/>
          <pc:sldMk cId="3947506436" sldId="260"/>
        </pc:sldMkLst>
        <pc:spChg chg="mod">
          <ac:chgData name="alessandro variola" userId="17df1f41d7fed14e" providerId="LiveId" clId="{38365480-4021-4CFF-A0D4-AD082459E798}" dt="2022-10-17T12:23:34.932" v="1639" actId="1076"/>
          <ac:spMkLst>
            <pc:docMk/>
            <pc:sldMk cId="3947506436" sldId="260"/>
            <ac:spMk id="2" creationId="{32C408BC-686B-E045-7207-2F3D2A8920A9}"/>
          </ac:spMkLst>
        </pc:spChg>
        <pc:spChg chg="mod">
          <ac:chgData name="alessandro variola" userId="17df1f41d7fed14e" providerId="LiveId" clId="{38365480-4021-4CFF-A0D4-AD082459E798}" dt="2022-10-17T12:25:00.655" v="1784" actId="20577"/>
          <ac:spMkLst>
            <pc:docMk/>
            <pc:sldMk cId="3947506436" sldId="260"/>
            <ac:spMk id="3" creationId="{997A03ED-6539-CAC5-0FF4-5E8CA29F6502}"/>
          </ac:spMkLst>
        </pc:spChg>
      </pc:sldChg>
      <pc:sldChg chg="addSp delSp modSp new mod ord">
        <pc:chgData name="alessandro variola" userId="17df1f41d7fed14e" providerId="LiveId" clId="{38365480-4021-4CFF-A0D4-AD082459E798}" dt="2022-10-17T12:21:14.086" v="1543" actId="113"/>
        <pc:sldMkLst>
          <pc:docMk/>
          <pc:sldMk cId="671685927" sldId="261"/>
        </pc:sldMkLst>
        <pc:spChg chg="mod">
          <ac:chgData name="alessandro variola" userId="17df1f41d7fed14e" providerId="LiveId" clId="{38365480-4021-4CFF-A0D4-AD082459E798}" dt="2022-10-17T12:21:14.086" v="1543" actId="113"/>
          <ac:spMkLst>
            <pc:docMk/>
            <pc:sldMk cId="671685927" sldId="261"/>
            <ac:spMk id="2" creationId="{2B9CB974-F17E-103B-DCAF-78B446E5B50B}"/>
          </ac:spMkLst>
        </pc:spChg>
        <pc:spChg chg="del">
          <ac:chgData name="alessandro variola" userId="17df1f41d7fed14e" providerId="LiveId" clId="{38365480-4021-4CFF-A0D4-AD082459E798}" dt="2022-10-17T09:16:54.221" v="77"/>
          <ac:spMkLst>
            <pc:docMk/>
            <pc:sldMk cId="671685927" sldId="261"/>
            <ac:spMk id="3" creationId="{44B958DF-7EE3-7B53-EF8B-83DC157234C8}"/>
          </ac:spMkLst>
        </pc:spChg>
        <pc:picChg chg="add mod">
          <ac:chgData name="alessandro variola" userId="17df1f41d7fed14e" providerId="LiveId" clId="{38365480-4021-4CFF-A0D4-AD082459E798}" dt="2022-10-17T12:18:15.481" v="1456"/>
          <ac:picMkLst>
            <pc:docMk/>
            <pc:sldMk cId="671685927" sldId="261"/>
            <ac:picMk id="4" creationId="{BEAAD341-E6CA-1E65-4730-2D6E78F9A367}"/>
          </ac:picMkLst>
        </pc:picChg>
      </pc:sldChg>
      <pc:sldChg chg="addSp delSp modSp new mod ord">
        <pc:chgData name="alessandro variola" userId="17df1f41d7fed14e" providerId="LiveId" clId="{38365480-4021-4CFF-A0D4-AD082459E798}" dt="2022-10-17T12:32:09.831" v="1788" actId="113"/>
        <pc:sldMkLst>
          <pc:docMk/>
          <pc:sldMk cId="1956194184" sldId="262"/>
        </pc:sldMkLst>
        <pc:spChg chg="mod">
          <ac:chgData name="alessandro variola" userId="17df1f41d7fed14e" providerId="LiveId" clId="{38365480-4021-4CFF-A0D4-AD082459E798}" dt="2022-10-17T12:32:09.831" v="1788" actId="113"/>
          <ac:spMkLst>
            <pc:docMk/>
            <pc:sldMk cId="1956194184" sldId="262"/>
            <ac:spMk id="2" creationId="{4B35C42F-8FFC-7619-8959-F4EFE7C927EF}"/>
          </ac:spMkLst>
        </pc:spChg>
        <pc:spChg chg="del mod">
          <ac:chgData name="alessandro variola" userId="17df1f41d7fed14e" providerId="LiveId" clId="{38365480-4021-4CFF-A0D4-AD082459E798}" dt="2022-10-17T12:22:09.228" v="1606"/>
          <ac:spMkLst>
            <pc:docMk/>
            <pc:sldMk cId="1956194184" sldId="262"/>
            <ac:spMk id="3" creationId="{45DF4109-744C-91A6-9A7E-64B9D2F7736F}"/>
          </ac:spMkLst>
        </pc:spChg>
        <pc:spChg chg="add mod">
          <ac:chgData name="alessandro variola" userId="17df1f41d7fed14e" providerId="LiveId" clId="{38365480-4021-4CFF-A0D4-AD082459E798}" dt="2022-10-17T12:22:26.629" v="1611" actId="1076"/>
          <ac:spMkLst>
            <pc:docMk/>
            <pc:sldMk cId="1956194184" sldId="262"/>
            <ac:spMk id="5" creationId="{89D5A586-D6A4-A618-498C-F960F824B181}"/>
          </ac:spMkLst>
        </pc:spChg>
        <pc:picChg chg="add mod">
          <ac:chgData name="alessandro variola" userId="17df1f41d7fed14e" providerId="LiveId" clId="{38365480-4021-4CFF-A0D4-AD082459E798}" dt="2022-10-17T12:22:31.699" v="1612" actId="14100"/>
          <ac:picMkLst>
            <pc:docMk/>
            <pc:sldMk cId="1956194184" sldId="262"/>
            <ac:picMk id="4" creationId="{84D00724-A071-9442-B80E-1C5A78EDE414}"/>
          </ac:picMkLst>
        </pc:picChg>
      </pc:sldChg>
      <pc:sldChg chg="addSp delSp modSp new mod">
        <pc:chgData name="alessandro variola" userId="17df1f41d7fed14e" providerId="LiveId" clId="{38365480-4021-4CFF-A0D4-AD082459E798}" dt="2022-10-17T12:58:03.589" v="2160" actId="21"/>
        <pc:sldMkLst>
          <pc:docMk/>
          <pc:sldMk cId="3857479355" sldId="263"/>
        </pc:sldMkLst>
        <pc:spChg chg="del mod">
          <ac:chgData name="alessandro variola" userId="17df1f41d7fed14e" providerId="LiveId" clId="{38365480-4021-4CFF-A0D4-AD082459E798}" dt="2022-10-17T12:32:30.780" v="1792" actId="478"/>
          <ac:spMkLst>
            <pc:docMk/>
            <pc:sldMk cId="3857479355" sldId="263"/>
            <ac:spMk id="2" creationId="{DA2A85E3-718D-E67E-7FF1-CB0D8DA1934A}"/>
          </ac:spMkLst>
        </pc:spChg>
        <pc:spChg chg="del mod">
          <ac:chgData name="alessandro variola" userId="17df1f41d7fed14e" providerId="LiveId" clId="{38365480-4021-4CFF-A0D4-AD082459E798}" dt="2022-10-17T12:32:27.132" v="1791" actId="478"/>
          <ac:spMkLst>
            <pc:docMk/>
            <pc:sldMk cId="3857479355" sldId="263"/>
            <ac:spMk id="3" creationId="{B0047684-7D35-D010-C077-50362C7BC246}"/>
          </ac:spMkLst>
        </pc:spChg>
        <pc:spChg chg="add mod">
          <ac:chgData name="alessandro variola" userId="17df1f41d7fed14e" providerId="LiveId" clId="{38365480-4021-4CFF-A0D4-AD082459E798}" dt="2022-10-17T12:34:10.269" v="1814" actId="20577"/>
          <ac:spMkLst>
            <pc:docMk/>
            <pc:sldMk cId="3857479355" sldId="263"/>
            <ac:spMk id="6" creationId="{7C8C0CFA-4F71-7A14-9990-6AD53B2987EE}"/>
          </ac:spMkLst>
        </pc:spChg>
        <pc:spChg chg="add mod">
          <ac:chgData name="alessandro variola" userId="17df1f41d7fed14e" providerId="LiveId" clId="{38365480-4021-4CFF-A0D4-AD082459E798}" dt="2022-10-17T12:36:21.477" v="1911" actId="1076"/>
          <ac:spMkLst>
            <pc:docMk/>
            <pc:sldMk cId="3857479355" sldId="263"/>
            <ac:spMk id="7" creationId="{E53009BA-D1D8-9617-B26F-8889EEBBA020}"/>
          </ac:spMkLst>
        </pc:spChg>
        <pc:spChg chg="add mod ord">
          <ac:chgData name="alessandro variola" userId="17df1f41d7fed14e" providerId="LiveId" clId="{38365480-4021-4CFF-A0D4-AD082459E798}" dt="2022-10-17T12:35:55.948" v="1905" actId="1076"/>
          <ac:spMkLst>
            <pc:docMk/>
            <pc:sldMk cId="3857479355" sldId="263"/>
            <ac:spMk id="8" creationId="{CBF8C07F-BD7E-6A58-FCA7-23DD20A0FC83}"/>
          </ac:spMkLst>
        </pc:spChg>
        <pc:spChg chg="add mod">
          <ac:chgData name="alessandro variola" userId="17df1f41d7fed14e" providerId="LiveId" clId="{38365480-4021-4CFF-A0D4-AD082459E798}" dt="2022-10-17T12:41:01.028" v="2041" actId="1076"/>
          <ac:spMkLst>
            <pc:docMk/>
            <pc:sldMk cId="3857479355" sldId="263"/>
            <ac:spMk id="15" creationId="{E14154D5-458D-F429-60CF-8E6FC395F9D8}"/>
          </ac:spMkLst>
        </pc:spChg>
        <pc:spChg chg="add mod">
          <ac:chgData name="alessandro variola" userId="17df1f41d7fed14e" providerId="LiveId" clId="{38365480-4021-4CFF-A0D4-AD082459E798}" dt="2022-10-17T12:41:08.196" v="2045" actId="1076"/>
          <ac:spMkLst>
            <pc:docMk/>
            <pc:sldMk cId="3857479355" sldId="263"/>
            <ac:spMk id="20" creationId="{FFFC615D-C4F3-BEC3-4A0D-C265C6E9EB27}"/>
          </ac:spMkLst>
        </pc:spChg>
        <pc:spChg chg="add mod">
          <ac:chgData name="alessandro variola" userId="17df1f41d7fed14e" providerId="LiveId" clId="{38365480-4021-4CFF-A0D4-AD082459E798}" dt="2022-10-17T12:55:38.245" v="2087" actId="1076"/>
          <ac:spMkLst>
            <pc:docMk/>
            <pc:sldMk cId="3857479355" sldId="263"/>
            <ac:spMk id="24" creationId="{9F6CD9C6-3C0B-8DD0-9C0F-751D415F6517}"/>
          </ac:spMkLst>
        </pc:spChg>
        <pc:spChg chg="add mod">
          <ac:chgData name="alessandro variola" userId="17df1f41d7fed14e" providerId="LiveId" clId="{38365480-4021-4CFF-A0D4-AD082459E798}" dt="2022-10-17T12:55:56.032" v="2103" actId="20577"/>
          <ac:spMkLst>
            <pc:docMk/>
            <pc:sldMk cId="3857479355" sldId="263"/>
            <ac:spMk id="28" creationId="{0DA90FDE-FAB4-95FA-128D-770ABF7D4750}"/>
          </ac:spMkLst>
        </pc:spChg>
        <pc:spChg chg="add mod">
          <ac:chgData name="alessandro variola" userId="17df1f41d7fed14e" providerId="LiveId" clId="{38365480-4021-4CFF-A0D4-AD082459E798}" dt="2022-10-17T12:57:58.403" v="2159" actId="1076"/>
          <ac:spMkLst>
            <pc:docMk/>
            <pc:sldMk cId="3857479355" sldId="263"/>
            <ac:spMk id="43" creationId="{3738A214-AAD8-17BC-AED2-F7E88B2A6901}"/>
          </ac:spMkLst>
        </pc:spChg>
        <pc:picChg chg="add del mod">
          <ac:chgData name="alessandro variola" userId="17df1f41d7fed14e" providerId="LiveId" clId="{38365480-4021-4CFF-A0D4-AD082459E798}" dt="2022-10-17T12:58:03.589" v="2160" actId="21"/>
          <ac:picMkLst>
            <pc:docMk/>
            <pc:sldMk cId="3857479355" sldId="263"/>
            <ac:picMk id="5" creationId="{011A7139-83BF-006D-82D6-A9B9EE2E6BE6}"/>
          </ac:picMkLst>
        </pc:picChg>
        <pc:cxnChg chg="add mod">
          <ac:chgData name="alessandro variola" userId="17df1f41d7fed14e" providerId="LiveId" clId="{38365480-4021-4CFF-A0D4-AD082459E798}" dt="2022-10-17T12:40:20.174" v="2002" actId="13822"/>
          <ac:cxnSpMkLst>
            <pc:docMk/>
            <pc:sldMk cId="3857479355" sldId="263"/>
            <ac:cxnSpMk id="10" creationId="{5BC5D05B-D75D-37E5-BF4A-9C166EE0958F}"/>
          </ac:cxnSpMkLst>
        </pc:cxnChg>
        <pc:cxnChg chg="add del mod">
          <ac:chgData name="alessandro variola" userId="17df1f41d7fed14e" providerId="LiveId" clId="{38365480-4021-4CFF-A0D4-AD082459E798}" dt="2022-10-17T12:39:53.712" v="1997" actId="478"/>
          <ac:cxnSpMkLst>
            <pc:docMk/>
            <pc:sldMk cId="3857479355" sldId="263"/>
            <ac:cxnSpMk id="12" creationId="{FD2FC6C9-8C6A-ABF7-0011-66A4F3B5EF7C}"/>
          </ac:cxnSpMkLst>
        </pc:cxnChg>
        <pc:cxnChg chg="add del mod">
          <ac:chgData name="alessandro variola" userId="17df1f41d7fed14e" providerId="LiveId" clId="{38365480-4021-4CFF-A0D4-AD082459E798}" dt="2022-10-17T12:38:54.060" v="1915" actId="478"/>
          <ac:cxnSpMkLst>
            <pc:docMk/>
            <pc:sldMk cId="3857479355" sldId="263"/>
            <ac:cxnSpMk id="14" creationId="{CAA92A23-B6CE-FA89-6568-F5156FB4E213}"/>
          </ac:cxnSpMkLst>
        </pc:cxnChg>
        <pc:cxnChg chg="add mod">
          <ac:chgData name="alessandro variola" userId="17df1f41d7fed14e" providerId="LiveId" clId="{38365480-4021-4CFF-A0D4-AD082459E798}" dt="2022-10-17T12:40:57.652" v="2040" actId="14100"/>
          <ac:cxnSpMkLst>
            <pc:docMk/>
            <pc:sldMk cId="3857479355" sldId="263"/>
            <ac:cxnSpMk id="17" creationId="{630023CC-D0FB-C684-7F4A-4BB76FA42DED}"/>
          </ac:cxnSpMkLst>
        </pc:cxnChg>
        <pc:cxnChg chg="add mod">
          <ac:chgData name="alessandro variola" userId="17df1f41d7fed14e" providerId="LiveId" clId="{38365480-4021-4CFF-A0D4-AD082459E798}" dt="2022-10-17T12:41:06.747" v="2044" actId="14100"/>
          <ac:cxnSpMkLst>
            <pc:docMk/>
            <pc:sldMk cId="3857479355" sldId="263"/>
            <ac:cxnSpMk id="19" creationId="{8074DE69-D973-ED23-6A1E-586D76D52D9B}"/>
          </ac:cxnSpMkLst>
        </pc:cxnChg>
        <pc:cxnChg chg="add mod">
          <ac:chgData name="alessandro variola" userId="17df1f41d7fed14e" providerId="LiveId" clId="{38365480-4021-4CFF-A0D4-AD082459E798}" dt="2022-10-17T12:41:17.028" v="2047" actId="1076"/>
          <ac:cxnSpMkLst>
            <pc:docMk/>
            <pc:sldMk cId="3857479355" sldId="263"/>
            <ac:cxnSpMk id="23" creationId="{9E0C1673-5AF5-B1FA-1A56-12200A5DAC9C}"/>
          </ac:cxnSpMkLst>
        </pc:cxnChg>
        <pc:cxnChg chg="add mod">
          <ac:chgData name="alessandro variola" userId="17df1f41d7fed14e" providerId="LiveId" clId="{38365480-4021-4CFF-A0D4-AD082459E798}" dt="2022-10-17T12:55:41.220" v="2088" actId="1076"/>
          <ac:cxnSpMkLst>
            <pc:docMk/>
            <pc:sldMk cId="3857479355" sldId="263"/>
            <ac:cxnSpMk id="26" creationId="{0DB3E9ED-29E6-B4CE-B66A-52E86E7E5668}"/>
          </ac:cxnSpMkLst>
        </pc:cxnChg>
        <pc:cxnChg chg="add mod">
          <ac:chgData name="alessandro variola" userId="17df1f41d7fed14e" providerId="LiveId" clId="{38365480-4021-4CFF-A0D4-AD082459E798}" dt="2022-10-17T12:57:17.483" v="2123" actId="14100"/>
          <ac:cxnSpMkLst>
            <pc:docMk/>
            <pc:sldMk cId="3857479355" sldId="263"/>
            <ac:cxnSpMk id="30" creationId="{041FE938-D7C1-CFB1-F654-56B79FB689DF}"/>
          </ac:cxnSpMkLst>
        </pc:cxnChg>
      </pc:sldChg>
      <pc:sldChg chg="modSp new mod">
        <pc:chgData name="alessandro variola" userId="17df1f41d7fed14e" providerId="LiveId" clId="{38365480-4021-4CFF-A0D4-AD082459E798}" dt="2022-10-17T12:18:37.244" v="1464" actId="1076"/>
        <pc:sldMkLst>
          <pc:docMk/>
          <pc:sldMk cId="2442165136" sldId="264"/>
        </pc:sldMkLst>
        <pc:spChg chg="mod">
          <ac:chgData name="alessandro variola" userId="17df1f41d7fed14e" providerId="LiveId" clId="{38365480-4021-4CFF-A0D4-AD082459E798}" dt="2022-10-17T12:18:37.244" v="1464" actId="1076"/>
          <ac:spMkLst>
            <pc:docMk/>
            <pc:sldMk cId="2442165136" sldId="264"/>
            <ac:spMk id="2" creationId="{0C469ABC-BAE1-BBEF-5866-0C23A30D1FDC}"/>
          </ac:spMkLst>
        </pc:spChg>
        <pc:spChg chg="mod">
          <ac:chgData name="alessandro variola" userId="17df1f41d7fed14e" providerId="LiveId" clId="{38365480-4021-4CFF-A0D4-AD082459E798}" dt="2022-10-17T12:18:15.587" v="1457" actId="27636"/>
          <ac:spMkLst>
            <pc:docMk/>
            <pc:sldMk cId="2442165136" sldId="264"/>
            <ac:spMk id="3" creationId="{56E803AD-2E80-9393-D27E-35D003E76B5D}"/>
          </ac:spMkLst>
        </pc:spChg>
      </pc:sldChg>
      <pc:sldChg chg="modSp new mod">
        <pc:chgData name="alessandro variola" userId="17df1f41d7fed14e" providerId="LiveId" clId="{38365480-4021-4CFF-A0D4-AD082459E798}" dt="2022-10-17T12:20:15.699" v="1519" actId="1076"/>
        <pc:sldMkLst>
          <pc:docMk/>
          <pc:sldMk cId="2629423983" sldId="265"/>
        </pc:sldMkLst>
        <pc:spChg chg="mod">
          <ac:chgData name="alessandro variola" userId="17df1f41d7fed14e" providerId="LiveId" clId="{38365480-4021-4CFF-A0D4-AD082459E798}" dt="2022-10-17T12:20:15.699" v="1519" actId="1076"/>
          <ac:spMkLst>
            <pc:docMk/>
            <pc:sldMk cId="2629423983" sldId="265"/>
            <ac:spMk id="2" creationId="{9EFF964B-A5B4-A7B7-9EDA-DC53AA1C2570}"/>
          </ac:spMkLst>
        </pc:spChg>
        <pc:spChg chg="mod">
          <ac:chgData name="alessandro variola" userId="17df1f41d7fed14e" providerId="LiveId" clId="{38365480-4021-4CFF-A0D4-AD082459E798}" dt="2022-10-17T12:18:15.603" v="1459" actId="27636"/>
          <ac:spMkLst>
            <pc:docMk/>
            <pc:sldMk cId="2629423983" sldId="265"/>
            <ac:spMk id="3" creationId="{583AD732-037E-259F-8CAC-A81778302429}"/>
          </ac:spMkLst>
        </pc:spChg>
      </pc:sldChg>
      <pc:sldChg chg="modSp new mod">
        <pc:chgData name="alessandro variola" userId="17df1f41d7fed14e" providerId="LiveId" clId="{38365480-4021-4CFF-A0D4-AD082459E798}" dt="2022-10-17T12:19:44.340" v="1505" actId="1076"/>
        <pc:sldMkLst>
          <pc:docMk/>
          <pc:sldMk cId="2596386939" sldId="266"/>
        </pc:sldMkLst>
        <pc:spChg chg="mod">
          <ac:chgData name="alessandro variola" userId="17df1f41d7fed14e" providerId="LiveId" clId="{38365480-4021-4CFF-A0D4-AD082459E798}" dt="2022-10-17T12:19:44.340" v="1505" actId="1076"/>
          <ac:spMkLst>
            <pc:docMk/>
            <pc:sldMk cId="2596386939" sldId="266"/>
            <ac:spMk id="2" creationId="{5E7E88B5-7751-BF85-9708-CC2D209BC98F}"/>
          </ac:spMkLst>
        </pc:spChg>
        <pc:spChg chg="mod">
          <ac:chgData name="alessandro variola" userId="17df1f41d7fed14e" providerId="LiveId" clId="{38365480-4021-4CFF-A0D4-AD082459E798}" dt="2022-10-17T12:18:15.595" v="1458" actId="27636"/>
          <ac:spMkLst>
            <pc:docMk/>
            <pc:sldMk cId="2596386939" sldId="266"/>
            <ac:spMk id="3" creationId="{C1913558-5D3E-C013-D63D-4DFB9EDB196E}"/>
          </ac:spMkLst>
        </pc:spChg>
      </pc:sldChg>
      <pc:sldChg chg="addSp delSp modSp new mod">
        <pc:chgData name="alessandro variola" userId="17df1f41d7fed14e" providerId="LiveId" clId="{38365480-4021-4CFF-A0D4-AD082459E798}" dt="2022-10-17T12:19:56.525" v="1507" actId="207"/>
        <pc:sldMkLst>
          <pc:docMk/>
          <pc:sldMk cId="4170447804" sldId="267"/>
        </pc:sldMkLst>
        <pc:spChg chg="mod">
          <ac:chgData name="alessandro variola" userId="17df1f41d7fed14e" providerId="LiveId" clId="{38365480-4021-4CFF-A0D4-AD082459E798}" dt="2022-10-17T12:19:56.525" v="1507" actId="207"/>
          <ac:spMkLst>
            <pc:docMk/>
            <pc:sldMk cId="4170447804" sldId="267"/>
            <ac:spMk id="2" creationId="{301EC84E-BA2F-CDB5-8E6B-E90C10AB62F0}"/>
          </ac:spMkLst>
        </pc:spChg>
        <pc:spChg chg="del">
          <ac:chgData name="alessandro variola" userId="17df1f41d7fed14e" providerId="LiveId" clId="{38365480-4021-4CFF-A0D4-AD082459E798}" dt="2022-10-17T10:26:36.772" v="1224" actId="22"/>
          <ac:spMkLst>
            <pc:docMk/>
            <pc:sldMk cId="4170447804" sldId="267"/>
            <ac:spMk id="3" creationId="{486D2A4B-F439-3468-5B6B-B672A159BAA8}"/>
          </ac:spMkLst>
        </pc:spChg>
        <pc:picChg chg="add mod ord">
          <ac:chgData name="alessandro variola" userId="17df1f41d7fed14e" providerId="LiveId" clId="{38365480-4021-4CFF-A0D4-AD082459E798}" dt="2022-10-17T12:18:15.481" v="1456"/>
          <ac:picMkLst>
            <pc:docMk/>
            <pc:sldMk cId="4170447804" sldId="267"/>
            <ac:picMk id="5" creationId="{94303EE4-13E3-4DAA-20F0-0F5C7911F83A}"/>
          </ac:picMkLst>
        </pc:picChg>
      </pc:sldChg>
      <pc:sldChg chg="modSp new mod">
        <pc:chgData name="alessandro variola" userId="17df1f41d7fed14e" providerId="LiveId" clId="{38365480-4021-4CFF-A0D4-AD082459E798}" dt="2022-10-17T13:04:33.728" v="2478" actId="27636"/>
        <pc:sldMkLst>
          <pc:docMk/>
          <pc:sldMk cId="3071331193" sldId="268"/>
        </pc:sldMkLst>
        <pc:spChg chg="mod">
          <ac:chgData name="alessandro variola" userId="17df1f41d7fed14e" providerId="LiveId" clId="{38365480-4021-4CFF-A0D4-AD082459E798}" dt="2022-10-17T13:03:45.581" v="2429" actId="207"/>
          <ac:spMkLst>
            <pc:docMk/>
            <pc:sldMk cId="3071331193" sldId="268"/>
            <ac:spMk id="2" creationId="{C018F350-471B-C4CD-A57B-5EAC2E7DAEB9}"/>
          </ac:spMkLst>
        </pc:spChg>
        <pc:spChg chg="mod">
          <ac:chgData name="alessandro variola" userId="17df1f41d7fed14e" providerId="LiveId" clId="{38365480-4021-4CFF-A0D4-AD082459E798}" dt="2022-10-17T13:04:33.728" v="2478" actId="27636"/>
          <ac:spMkLst>
            <pc:docMk/>
            <pc:sldMk cId="3071331193" sldId="268"/>
            <ac:spMk id="3" creationId="{1B0C5B30-C315-1F7A-5502-46094BC7E059}"/>
          </ac:spMkLst>
        </pc:spChg>
      </pc:sldChg>
      <pc:sldChg chg="addSp delSp modSp new mod">
        <pc:chgData name="alessandro variola" userId="17df1f41d7fed14e" providerId="LiveId" clId="{38365480-4021-4CFF-A0D4-AD082459E798}" dt="2022-10-17T13:07:47.356" v="2524" actId="207"/>
        <pc:sldMkLst>
          <pc:docMk/>
          <pc:sldMk cId="3354483992" sldId="269"/>
        </pc:sldMkLst>
        <pc:spChg chg="mod">
          <ac:chgData name="alessandro variola" userId="17df1f41d7fed14e" providerId="LiveId" clId="{38365480-4021-4CFF-A0D4-AD082459E798}" dt="2022-10-17T13:07:47.356" v="2524" actId="207"/>
          <ac:spMkLst>
            <pc:docMk/>
            <pc:sldMk cId="3354483992" sldId="269"/>
            <ac:spMk id="2" creationId="{2278585F-02F5-71F6-6980-B1967A88220D}"/>
          </ac:spMkLst>
        </pc:spChg>
        <pc:spChg chg="del">
          <ac:chgData name="alessandro variola" userId="17df1f41d7fed14e" providerId="LiveId" clId="{38365480-4021-4CFF-A0D4-AD082459E798}" dt="2022-10-17T13:06:50.959" v="2480"/>
          <ac:spMkLst>
            <pc:docMk/>
            <pc:sldMk cId="3354483992" sldId="269"/>
            <ac:spMk id="3" creationId="{C4E526CC-39E8-FC73-D2A5-7519E7515AF7}"/>
          </ac:spMkLst>
        </pc:spChg>
        <pc:graphicFrameChg chg="add mod modGraphic">
          <ac:chgData name="alessandro variola" userId="17df1f41d7fed14e" providerId="LiveId" clId="{38365480-4021-4CFF-A0D4-AD082459E798}" dt="2022-10-17T13:07:16.571" v="2486" actId="14100"/>
          <ac:graphicFrameMkLst>
            <pc:docMk/>
            <pc:sldMk cId="3354483992" sldId="269"/>
            <ac:graphicFrameMk id="4" creationId="{A042D67B-D000-E786-5C30-59D5AE56A06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87B1-7728-47B0-B5F9-9B026A5BE0F5}" type="datetimeFigureOut">
              <a:rPr lang="fr-FR" smtClean="0"/>
              <a:t>17/10/2022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8A2C-8AC0-4E05-B049-F0A138519B74}" type="slidenum">
              <a:rPr lang="fr-FR" smtClean="0"/>
              <a:t>‹N›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92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87B1-7728-47B0-B5F9-9B026A5BE0F5}" type="datetimeFigureOut">
              <a:rPr lang="fr-FR" smtClean="0"/>
              <a:t>17/10/2022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8A2C-8AC0-4E05-B049-F0A138519B74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43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87B1-7728-47B0-B5F9-9B026A5BE0F5}" type="datetimeFigureOut">
              <a:rPr lang="fr-FR" smtClean="0"/>
              <a:t>17/10/2022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8A2C-8AC0-4E05-B049-F0A138519B74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91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87B1-7728-47B0-B5F9-9B026A5BE0F5}" type="datetimeFigureOut">
              <a:rPr lang="fr-FR" smtClean="0"/>
              <a:t>17/10/2022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8A2C-8AC0-4E05-B049-F0A138519B74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66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87B1-7728-47B0-B5F9-9B026A5BE0F5}" type="datetimeFigureOut">
              <a:rPr lang="fr-FR" smtClean="0"/>
              <a:t>17/10/2022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8A2C-8AC0-4E05-B049-F0A138519B74}" type="slidenum">
              <a:rPr lang="fr-FR" smtClean="0"/>
              <a:t>‹N›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64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87B1-7728-47B0-B5F9-9B026A5BE0F5}" type="datetimeFigureOut">
              <a:rPr lang="fr-FR" smtClean="0"/>
              <a:t>17/10/2022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8A2C-8AC0-4E05-B049-F0A138519B74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55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87B1-7728-47B0-B5F9-9B026A5BE0F5}" type="datetimeFigureOut">
              <a:rPr lang="fr-FR" smtClean="0"/>
              <a:t>17/10/2022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8A2C-8AC0-4E05-B049-F0A138519B74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15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87B1-7728-47B0-B5F9-9B026A5BE0F5}" type="datetimeFigureOut">
              <a:rPr lang="fr-FR" smtClean="0"/>
              <a:t>17/10/2022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8A2C-8AC0-4E05-B049-F0A138519B74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64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87B1-7728-47B0-B5F9-9B026A5BE0F5}" type="datetimeFigureOut">
              <a:rPr lang="fr-FR" smtClean="0"/>
              <a:t>17/10/2022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8A2C-8AC0-4E05-B049-F0A138519B74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68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2B587B1-7728-47B0-B5F9-9B026A5BE0F5}" type="datetimeFigureOut">
              <a:rPr lang="fr-FR" smtClean="0"/>
              <a:t>17/10/2022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388A2C-8AC0-4E05-B049-F0A138519B74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83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87B1-7728-47B0-B5F9-9B026A5BE0F5}" type="datetimeFigureOut">
              <a:rPr lang="fr-FR" smtClean="0"/>
              <a:t>17/10/2022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8A2C-8AC0-4E05-B049-F0A138519B74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62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2B587B1-7728-47B0-B5F9-9B026A5BE0F5}" type="datetimeFigureOut">
              <a:rPr lang="fr-FR" smtClean="0"/>
              <a:t>17/10/2022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5388A2C-8AC0-4E05-B049-F0A138519B74}" type="slidenum">
              <a:rPr lang="fr-FR" smtClean="0"/>
              <a:t>‹N›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79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F3257-E9C5-48CD-A726-46F55C3EEC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Requirements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5FBDA7-7689-4623-BAAC-217AB3D377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6137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35C42F-8FFC-7619-8959-F4EFE7C92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The </a:t>
            </a:r>
            <a:r>
              <a:rPr lang="it-IT" dirty="0" err="1">
                <a:solidFill>
                  <a:srgbClr val="FF0000"/>
                </a:solidFill>
              </a:rPr>
              <a:t>hierarcy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needs</a:t>
            </a:r>
            <a:r>
              <a:rPr lang="it-IT" dirty="0">
                <a:solidFill>
                  <a:srgbClr val="FF0000"/>
                </a:solidFill>
              </a:rPr>
              <a:t> a </a:t>
            </a:r>
            <a:r>
              <a:rPr lang="it-IT" dirty="0" err="1">
                <a:solidFill>
                  <a:srgbClr val="FF0000"/>
                </a:solidFill>
              </a:rPr>
              <a:t>requirements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quality</a:t>
            </a:r>
            <a:r>
              <a:rPr lang="it-IT" dirty="0">
                <a:solidFill>
                  <a:srgbClr val="FF0000"/>
                </a:solidFill>
              </a:rPr>
              <a:t> standard and </a:t>
            </a:r>
            <a:r>
              <a:rPr lang="it-IT" dirty="0" err="1">
                <a:solidFill>
                  <a:srgbClr val="FF0000"/>
                </a:solidFill>
              </a:rPr>
              <a:t>traceability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4D00724-A071-9442-B80E-1C5A78EDE4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4938" y="2456872"/>
            <a:ext cx="7372156" cy="2820521"/>
          </a:xfr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89D5A586-D6A4-A618-498C-F960F824B181}"/>
              </a:ext>
            </a:extLst>
          </p:cNvPr>
          <p:cNvSpPr txBox="1"/>
          <p:nvPr/>
        </p:nvSpPr>
        <p:spPr>
          <a:xfrm>
            <a:off x="2368731" y="2087541"/>
            <a:ext cx="2658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Example: Dune. June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194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7">
            <a:extLst>
              <a:ext uri="{FF2B5EF4-FFF2-40B4-BE49-F238E27FC236}">
                <a16:creationId xmlns:a16="http://schemas.microsoft.com/office/drawing/2014/main" id="{CBF8C07F-BD7E-6A58-FCA7-23DD20A0FC83}"/>
              </a:ext>
            </a:extLst>
          </p:cNvPr>
          <p:cNvSpPr/>
          <p:nvPr/>
        </p:nvSpPr>
        <p:spPr>
          <a:xfrm>
            <a:off x="130629" y="1881051"/>
            <a:ext cx="3474720" cy="164879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Constraints</a:t>
            </a:r>
          </a:p>
          <a:p>
            <a:pPr algn="ctr"/>
            <a:r>
              <a:rPr lang="en-GB" dirty="0"/>
              <a:t>Schedule, legal, budget, policy, safety…..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C8C0CFA-4F71-7A14-9990-6AD53B298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54306"/>
            <a:ext cx="10058400" cy="1450757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And </a:t>
            </a:r>
            <a:r>
              <a:rPr lang="fr-FR" dirty="0" err="1">
                <a:solidFill>
                  <a:srgbClr val="FF0000"/>
                </a:solidFill>
              </a:rPr>
              <a:t>loops</a:t>
            </a:r>
            <a:r>
              <a:rPr lang="fr-FR" dirty="0">
                <a:solidFill>
                  <a:srgbClr val="FF0000"/>
                </a:solidFill>
              </a:rPr>
              <a:t>….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E53009BA-D1D8-9617-B26F-8889EEBBA020}"/>
              </a:ext>
            </a:extLst>
          </p:cNvPr>
          <p:cNvSpPr/>
          <p:nvPr/>
        </p:nvSpPr>
        <p:spPr>
          <a:xfrm>
            <a:off x="918755" y="3814739"/>
            <a:ext cx="1898468" cy="740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OBJECTIVES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5BC5D05B-D75D-37E5-BF4A-9C166EE0958F}"/>
              </a:ext>
            </a:extLst>
          </p:cNvPr>
          <p:cNvCxnSpPr>
            <a:stCxn id="8" idx="4"/>
          </p:cNvCxnSpPr>
          <p:nvPr/>
        </p:nvCxnSpPr>
        <p:spPr>
          <a:xfrm>
            <a:off x="1867989" y="3529850"/>
            <a:ext cx="0" cy="275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ttangolo 14">
            <a:extLst>
              <a:ext uri="{FF2B5EF4-FFF2-40B4-BE49-F238E27FC236}">
                <a16:creationId xmlns:a16="http://schemas.microsoft.com/office/drawing/2014/main" id="{E14154D5-458D-F429-60CF-8E6FC395F9D8}"/>
              </a:ext>
            </a:extLst>
          </p:cNvPr>
          <p:cNvSpPr/>
          <p:nvPr/>
        </p:nvSpPr>
        <p:spPr>
          <a:xfrm>
            <a:off x="3675017" y="3363890"/>
            <a:ext cx="2307771" cy="16487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Requirement 1</a:t>
            </a:r>
          </a:p>
          <a:p>
            <a:pPr algn="ctr"/>
            <a:r>
              <a:rPr lang="en-GB" dirty="0"/>
              <a:t>Requirement 2</a:t>
            </a:r>
          </a:p>
          <a:p>
            <a:pPr algn="ctr"/>
            <a:r>
              <a:rPr lang="en-GB" dirty="0"/>
              <a:t>Requirement 3</a:t>
            </a:r>
          </a:p>
          <a:p>
            <a:pPr algn="ctr"/>
            <a:r>
              <a:rPr lang="en-GB" dirty="0"/>
              <a:t>.</a:t>
            </a:r>
          </a:p>
          <a:p>
            <a:pPr algn="ctr"/>
            <a:r>
              <a:rPr lang="en-GB" dirty="0"/>
              <a:t>.</a:t>
            </a:r>
          </a:p>
          <a:p>
            <a:pPr algn="ctr"/>
            <a:r>
              <a:rPr lang="en-GB" dirty="0"/>
              <a:t>.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630023CC-D0FB-C684-7F4A-4BB76FA42DED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2817223" y="4182531"/>
            <a:ext cx="857794" cy="2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8074DE69-D973-ED23-6A1E-586D76D52D9B}"/>
              </a:ext>
            </a:extLst>
          </p:cNvPr>
          <p:cNvCxnSpPr>
            <a:cxnSpLocks/>
          </p:cNvCxnSpPr>
          <p:nvPr/>
        </p:nvCxnSpPr>
        <p:spPr>
          <a:xfrm flipV="1">
            <a:off x="5982788" y="4182530"/>
            <a:ext cx="748938" cy="4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ttangolo 19">
            <a:extLst>
              <a:ext uri="{FF2B5EF4-FFF2-40B4-BE49-F238E27FC236}">
                <a16:creationId xmlns:a16="http://schemas.microsoft.com/office/drawing/2014/main" id="{FFFC615D-C4F3-BEC3-4A0D-C265C6E9EB27}"/>
              </a:ext>
            </a:extLst>
          </p:cNvPr>
          <p:cNvSpPr/>
          <p:nvPr/>
        </p:nvSpPr>
        <p:spPr>
          <a:xfrm>
            <a:off x="6731726" y="3355907"/>
            <a:ext cx="2307771" cy="16487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Alternative 1</a:t>
            </a:r>
          </a:p>
          <a:p>
            <a:pPr algn="ctr"/>
            <a:r>
              <a:rPr lang="en-GB" dirty="0"/>
              <a:t>Alternative 2</a:t>
            </a:r>
          </a:p>
          <a:p>
            <a:pPr algn="ctr"/>
            <a:r>
              <a:rPr lang="en-GB" dirty="0"/>
              <a:t>Alternative 3</a:t>
            </a:r>
          </a:p>
          <a:p>
            <a:pPr algn="ctr"/>
            <a:r>
              <a:rPr lang="en-GB" dirty="0"/>
              <a:t>.</a:t>
            </a:r>
          </a:p>
          <a:p>
            <a:pPr algn="ctr"/>
            <a:r>
              <a:rPr lang="en-GB" dirty="0"/>
              <a:t>.</a:t>
            </a:r>
          </a:p>
          <a:p>
            <a:pPr algn="ctr"/>
            <a:r>
              <a:rPr lang="en-GB" dirty="0"/>
              <a:t>.</a:t>
            </a:r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9E0C1673-5AF5-B1FA-1A56-12200A5DAC9C}"/>
              </a:ext>
            </a:extLst>
          </p:cNvPr>
          <p:cNvCxnSpPr>
            <a:cxnSpLocks/>
          </p:cNvCxnSpPr>
          <p:nvPr/>
        </p:nvCxnSpPr>
        <p:spPr>
          <a:xfrm flipV="1">
            <a:off x="9039497" y="4108507"/>
            <a:ext cx="748938" cy="4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ttangolo 23">
            <a:extLst>
              <a:ext uri="{FF2B5EF4-FFF2-40B4-BE49-F238E27FC236}">
                <a16:creationId xmlns:a16="http://schemas.microsoft.com/office/drawing/2014/main" id="{9F6CD9C6-3C0B-8DD0-9C0F-751D415F6517}"/>
              </a:ext>
            </a:extLst>
          </p:cNvPr>
          <p:cNvSpPr/>
          <p:nvPr/>
        </p:nvSpPr>
        <p:spPr>
          <a:xfrm>
            <a:off x="9767840" y="2821960"/>
            <a:ext cx="422365" cy="273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</a:t>
            </a:r>
          </a:p>
          <a:p>
            <a:pPr algn="ctr"/>
            <a:r>
              <a:rPr lang="en-GB" dirty="0"/>
              <a:t>R</a:t>
            </a:r>
          </a:p>
          <a:p>
            <a:pPr algn="ctr"/>
            <a:r>
              <a:rPr lang="en-GB" dirty="0"/>
              <a:t>A</a:t>
            </a:r>
          </a:p>
          <a:p>
            <a:pPr algn="ctr"/>
            <a:r>
              <a:rPr lang="en-GB" dirty="0"/>
              <a:t>D</a:t>
            </a:r>
          </a:p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 O</a:t>
            </a:r>
          </a:p>
          <a:p>
            <a:pPr algn="ctr"/>
            <a:r>
              <a:rPr lang="en-GB" dirty="0"/>
              <a:t>F</a:t>
            </a:r>
          </a:p>
          <a:p>
            <a:pPr algn="ctr"/>
            <a:r>
              <a:rPr lang="en-GB" dirty="0"/>
              <a:t>f</a:t>
            </a:r>
          </a:p>
        </p:txBody>
      </p: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0DB3E9ED-29E6-B4CE-B66A-52E86E7E5668}"/>
              </a:ext>
            </a:extLst>
          </p:cNvPr>
          <p:cNvCxnSpPr>
            <a:cxnSpLocks/>
          </p:cNvCxnSpPr>
          <p:nvPr/>
        </p:nvCxnSpPr>
        <p:spPr>
          <a:xfrm>
            <a:off x="10190205" y="4118904"/>
            <a:ext cx="8490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tangolo 27">
            <a:extLst>
              <a:ext uri="{FF2B5EF4-FFF2-40B4-BE49-F238E27FC236}">
                <a16:creationId xmlns:a16="http://schemas.microsoft.com/office/drawing/2014/main" id="{0DA90FDE-FAB4-95FA-128D-770ABF7D4750}"/>
              </a:ext>
            </a:extLst>
          </p:cNvPr>
          <p:cNvSpPr/>
          <p:nvPr/>
        </p:nvSpPr>
        <p:spPr>
          <a:xfrm>
            <a:off x="11039291" y="3429000"/>
            <a:ext cx="1036320" cy="1315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System version n</a:t>
            </a:r>
          </a:p>
        </p:txBody>
      </p:sp>
      <p:cxnSp>
        <p:nvCxnSpPr>
          <p:cNvPr id="30" name="Connettore a gomito 29">
            <a:extLst>
              <a:ext uri="{FF2B5EF4-FFF2-40B4-BE49-F238E27FC236}">
                <a16:creationId xmlns:a16="http://schemas.microsoft.com/office/drawing/2014/main" id="{041FE938-D7C1-CFB1-F654-56B79FB689DF}"/>
              </a:ext>
            </a:extLst>
          </p:cNvPr>
          <p:cNvCxnSpPr>
            <a:cxnSpLocks/>
          </p:cNvCxnSpPr>
          <p:nvPr/>
        </p:nvCxnSpPr>
        <p:spPr>
          <a:xfrm rot="5400000" flipH="1">
            <a:off x="6618020" y="-204625"/>
            <a:ext cx="189400" cy="9689462"/>
          </a:xfrm>
          <a:prstGeom prst="bentConnector3">
            <a:avLst>
              <a:gd name="adj1" fmla="val -75571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3738A214-AAD8-17BC-AED2-F7E88B2A6901}"/>
              </a:ext>
            </a:extLst>
          </p:cNvPr>
          <p:cNvSpPr txBox="1"/>
          <p:nvPr/>
        </p:nvSpPr>
        <p:spPr>
          <a:xfrm>
            <a:off x="5321258" y="5751780"/>
            <a:ext cx="2997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Feedback: is it coherent with..</a:t>
            </a:r>
          </a:p>
        </p:txBody>
      </p:sp>
    </p:spTree>
    <p:extLst>
      <p:ext uri="{BB962C8B-B14F-4D97-AF65-F5344CB8AC3E}">
        <p14:creationId xmlns:p14="http://schemas.microsoft.com/office/powerpoint/2010/main" val="3857479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18F350-471B-C4CD-A57B-5EAC2E7DA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05371"/>
            <a:ext cx="10058400" cy="1450757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Quality process : description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0C5B30-C315-1F7A-5502-46094BC7E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45734"/>
            <a:ext cx="10241280" cy="4023360"/>
          </a:xfrm>
        </p:spPr>
        <p:txBody>
          <a:bodyPr>
            <a:normAutofit fontScale="92500" lnSpcReduction="20000"/>
          </a:bodyPr>
          <a:lstStyle/>
          <a:p>
            <a:r>
              <a:rPr lang="en-GB" sz="2800" u="sng" dirty="0"/>
              <a:t>Requirements management plan</a:t>
            </a:r>
          </a:p>
          <a:p>
            <a:r>
              <a:rPr lang="en-GB" dirty="0"/>
              <a:t>With (typically):</a:t>
            </a:r>
            <a:endParaRPr lang="en-GB" sz="1800" b="0" i="0" u="none" strike="noStrike" baseline="0" dirty="0">
              <a:solidFill>
                <a:srgbClr val="004B96"/>
              </a:solidFill>
              <a:latin typeface="Arial" panose="020B0604020202020204" pitchFamily="34" charset="0"/>
            </a:endParaRP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Scope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Roles and Responsibilities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Requirements management strategy and framework 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Type of requirements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Validation and review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Verification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Traceability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External Requirements</a:t>
            </a:r>
          </a:p>
          <a:p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</a:rPr>
              <a:t>………………………………</a:t>
            </a:r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331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78585F-02F5-71F6-6980-B1967A882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Traceability example. Metadata sheet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A042D67B-D000-E786-5C30-59D5AE56A0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663676"/>
              </p:ext>
            </p:extLst>
          </p:nvPr>
        </p:nvGraphicFramePr>
        <p:xfrm>
          <a:off x="140042" y="1954190"/>
          <a:ext cx="11944866" cy="3712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664">
                  <a:extLst>
                    <a:ext uri="{9D8B030D-6E8A-4147-A177-3AD203B41FA5}">
                      <a16:colId xmlns:a16="http://schemas.microsoft.com/office/drawing/2014/main" val="1477138073"/>
                    </a:ext>
                  </a:extLst>
                </a:gridCol>
                <a:gridCol w="435813">
                  <a:extLst>
                    <a:ext uri="{9D8B030D-6E8A-4147-A177-3AD203B41FA5}">
                      <a16:colId xmlns:a16="http://schemas.microsoft.com/office/drawing/2014/main" val="1000679536"/>
                    </a:ext>
                  </a:extLst>
                </a:gridCol>
                <a:gridCol w="1052807">
                  <a:extLst>
                    <a:ext uri="{9D8B030D-6E8A-4147-A177-3AD203B41FA5}">
                      <a16:colId xmlns:a16="http://schemas.microsoft.com/office/drawing/2014/main" val="1494591709"/>
                    </a:ext>
                  </a:extLst>
                </a:gridCol>
                <a:gridCol w="711664">
                  <a:extLst>
                    <a:ext uri="{9D8B030D-6E8A-4147-A177-3AD203B41FA5}">
                      <a16:colId xmlns:a16="http://schemas.microsoft.com/office/drawing/2014/main" val="2739926017"/>
                    </a:ext>
                  </a:extLst>
                </a:gridCol>
                <a:gridCol w="435813">
                  <a:extLst>
                    <a:ext uri="{9D8B030D-6E8A-4147-A177-3AD203B41FA5}">
                      <a16:colId xmlns:a16="http://schemas.microsoft.com/office/drawing/2014/main" val="2194903160"/>
                    </a:ext>
                  </a:extLst>
                </a:gridCol>
                <a:gridCol w="1052807">
                  <a:extLst>
                    <a:ext uri="{9D8B030D-6E8A-4147-A177-3AD203B41FA5}">
                      <a16:colId xmlns:a16="http://schemas.microsoft.com/office/drawing/2014/main" val="4141555171"/>
                    </a:ext>
                  </a:extLst>
                </a:gridCol>
                <a:gridCol w="572922">
                  <a:extLst>
                    <a:ext uri="{9D8B030D-6E8A-4147-A177-3AD203B41FA5}">
                      <a16:colId xmlns:a16="http://schemas.microsoft.com/office/drawing/2014/main" val="1677098381"/>
                    </a:ext>
                  </a:extLst>
                </a:gridCol>
                <a:gridCol w="574556">
                  <a:extLst>
                    <a:ext uri="{9D8B030D-6E8A-4147-A177-3AD203B41FA5}">
                      <a16:colId xmlns:a16="http://schemas.microsoft.com/office/drawing/2014/main" val="3095523137"/>
                    </a:ext>
                  </a:extLst>
                </a:gridCol>
                <a:gridCol w="1052807">
                  <a:extLst>
                    <a:ext uri="{9D8B030D-6E8A-4147-A177-3AD203B41FA5}">
                      <a16:colId xmlns:a16="http://schemas.microsoft.com/office/drawing/2014/main" val="3082823293"/>
                    </a:ext>
                  </a:extLst>
                </a:gridCol>
                <a:gridCol w="711664">
                  <a:extLst>
                    <a:ext uri="{9D8B030D-6E8A-4147-A177-3AD203B41FA5}">
                      <a16:colId xmlns:a16="http://schemas.microsoft.com/office/drawing/2014/main" val="2833622700"/>
                    </a:ext>
                  </a:extLst>
                </a:gridCol>
                <a:gridCol w="435813">
                  <a:extLst>
                    <a:ext uri="{9D8B030D-6E8A-4147-A177-3AD203B41FA5}">
                      <a16:colId xmlns:a16="http://schemas.microsoft.com/office/drawing/2014/main" val="2056231158"/>
                    </a:ext>
                  </a:extLst>
                </a:gridCol>
                <a:gridCol w="1052807">
                  <a:extLst>
                    <a:ext uri="{9D8B030D-6E8A-4147-A177-3AD203B41FA5}">
                      <a16:colId xmlns:a16="http://schemas.microsoft.com/office/drawing/2014/main" val="3355960465"/>
                    </a:ext>
                  </a:extLst>
                </a:gridCol>
                <a:gridCol w="778587">
                  <a:extLst>
                    <a:ext uri="{9D8B030D-6E8A-4147-A177-3AD203B41FA5}">
                      <a16:colId xmlns:a16="http://schemas.microsoft.com/office/drawing/2014/main" val="396809050"/>
                    </a:ext>
                  </a:extLst>
                </a:gridCol>
                <a:gridCol w="437445">
                  <a:extLst>
                    <a:ext uri="{9D8B030D-6E8A-4147-A177-3AD203B41FA5}">
                      <a16:colId xmlns:a16="http://schemas.microsoft.com/office/drawing/2014/main" val="3550950350"/>
                    </a:ext>
                  </a:extLst>
                </a:gridCol>
                <a:gridCol w="1052807">
                  <a:extLst>
                    <a:ext uri="{9D8B030D-6E8A-4147-A177-3AD203B41FA5}">
                      <a16:colId xmlns:a16="http://schemas.microsoft.com/office/drawing/2014/main" val="1803959257"/>
                    </a:ext>
                  </a:extLst>
                </a:gridCol>
                <a:gridCol w="437445">
                  <a:extLst>
                    <a:ext uri="{9D8B030D-6E8A-4147-A177-3AD203B41FA5}">
                      <a16:colId xmlns:a16="http://schemas.microsoft.com/office/drawing/2014/main" val="3046520014"/>
                    </a:ext>
                  </a:extLst>
                </a:gridCol>
                <a:gridCol w="437445">
                  <a:extLst>
                    <a:ext uri="{9D8B030D-6E8A-4147-A177-3AD203B41FA5}">
                      <a16:colId xmlns:a16="http://schemas.microsoft.com/office/drawing/2014/main" val="3501391709"/>
                    </a:ext>
                  </a:extLst>
                </a:gridCol>
              </a:tblGrid>
              <a:tr h="18331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Tier 1 Upward Traceability (GRD)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Tier 2 Upward Traceability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FRS </a:t>
                      </a:r>
                      <a:r>
                        <a:rPr lang="it-IT" sz="1100" u="none" strike="noStrike" dirty="0" err="1">
                          <a:effectLst/>
                        </a:rPr>
                        <a:t>Existing</a:t>
                      </a:r>
                      <a:r>
                        <a:rPr lang="it-IT" sz="1100" u="none" strike="noStrike" dirty="0">
                          <a:effectLst/>
                        </a:rPr>
                        <a:t> </a:t>
                      </a:r>
                      <a:r>
                        <a:rPr lang="it-IT" sz="1100" u="none" strike="noStrike" dirty="0" err="1">
                          <a:effectLst/>
                        </a:rPr>
                        <a:t>Requirement</a:t>
                      </a:r>
                      <a:r>
                        <a:rPr lang="it-IT" sz="1100" u="none" strike="noStrike" dirty="0">
                          <a:effectLst/>
                        </a:rPr>
                        <a:t> Information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TRS Downward Traceability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Requirement Verification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10148"/>
                  </a:ext>
                </a:extLst>
              </a:tr>
              <a:tr h="36662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T1 Document Name</a:t>
                      </a:r>
                      <a:endParaRPr lang="it-IT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T1 TC #</a:t>
                      </a:r>
                      <a:endParaRPr lang="it-IT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Tier 1 Statement</a:t>
                      </a:r>
                      <a:endParaRPr lang="it-IT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T2 Document Name</a:t>
                      </a:r>
                      <a:endParaRPr lang="it-IT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T2 TC #</a:t>
                      </a:r>
                      <a:endParaRPr lang="it-IT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Tier 2 Statement</a:t>
                      </a:r>
                      <a:endParaRPr lang="it-IT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Requirement #2</a:t>
                      </a:r>
                      <a:endParaRPr lang="it-IT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Sub-Heading3</a:t>
                      </a:r>
                      <a:endParaRPr lang="it-IT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Requirement Statement4</a:t>
                      </a:r>
                      <a:endParaRPr lang="it-IT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TRS Name</a:t>
                      </a:r>
                      <a:endParaRPr lang="it-IT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TRS TC #</a:t>
                      </a:r>
                      <a:endParaRPr lang="it-IT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TRS Statement</a:t>
                      </a:r>
                      <a:endParaRPr lang="it-IT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Verification Method</a:t>
                      </a:r>
                      <a:endParaRPr lang="it-IT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Verification Document #</a:t>
                      </a:r>
                      <a:endParaRPr lang="it-IT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Verification Description</a:t>
                      </a:r>
                      <a:endParaRPr lang="it-IT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Verification Timeframe</a:t>
                      </a:r>
                      <a:endParaRPr lang="it-IT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Verification Status</a:t>
                      </a:r>
                      <a:endParaRPr lang="it-IT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extLst>
                  <a:ext uri="{0D108BD9-81ED-4DB2-BD59-A6C34878D82A}">
                    <a16:rowId xmlns:a16="http://schemas.microsoft.com/office/drawing/2014/main" val="169030841"/>
                  </a:ext>
                </a:extLst>
              </a:tr>
              <a:tr h="146650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No further upward traceability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None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NA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Magnet PRD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ED0010226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Table 7.1 lists the maximum current requirements for the power supplies.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F-121.3.05-A001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Cryogenic Magnet Power Supplies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The Power Supply System for the cold solenoid magnets in the HWR, SSR1 and SSR2 shall provide a maximum of 80 amps of DC current.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TBD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TBD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TRS has yet to be written.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Demonstration/Test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Magnet/Power Supply Commissioing Report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Verified through specification and procurement contract with vendor.  Tested after installed in beam line.  A subset of supplies will be tested for conformance on a dummy load.  The report will contain the QPM test procedure and the switcher full voltage test procedure.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During beam commissioning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Open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25" marR="4125" marT="4125" marB="0" anchor="b"/>
                </a:tc>
                <a:extLst>
                  <a:ext uri="{0D108BD9-81ED-4DB2-BD59-A6C34878D82A}">
                    <a16:rowId xmlns:a16="http://schemas.microsoft.com/office/drawing/2014/main" val="3785926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48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2B62D-C4B6-4D75-9527-2A5CC199B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497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B9085-B1A1-4633-8D8C-7EDEEE750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16" y="1823778"/>
            <a:ext cx="103871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REQUIREMENTS EXPRESS NEEDS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the whole project lifecycle, there must be careful thought to requirements – this is necessary for the success of the project.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640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469ABC-BAE1-BBEF-5866-0C23A30D1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170" y="0"/>
            <a:ext cx="10058400" cy="1450757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REQUIREMENT types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E803AD-2E80-9393-D27E-35D003E76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31097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/>
              <a:t>Functional : what function must have to satisfy the needs. </a:t>
            </a:r>
          </a:p>
          <a:p>
            <a:pPr marL="0" indent="0">
              <a:buNone/>
            </a:pPr>
            <a:r>
              <a:rPr lang="en-GB" sz="2600" dirty="0"/>
              <a:t>Performance : How it has to satisfy the needs</a:t>
            </a:r>
          </a:p>
          <a:p>
            <a:pPr marL="0" indent="0">
              <a:buNone/>
            </a:pPr>
            <a:r>
              <a:rPr lang="en-GB" sz="2600" dirty="0"/>
              <a:t>Constraints : cost, schedule, start and end dates…)</a:t>
            </a:r>
          </a:p>
          <a:p>
            <a:pPr marL="0" indent="0">
              <a:buNone/>
            </a:pPr>
            <a:r>
              <a:rPr lang="en-GB" sz="2600" dirty="0"/>
              <a:t>Interface : definition of physical and non physical interfaces. </a:t>
            </a:r>
          </a:p>
          <a:p>
            <a:pPr marL="0" indent="0">
              <a:buNone/>
            </a:pPr>
            <a:r>
              <a:rPr lang="en-GB" sz="2600" dirty="0"/>
              <a:t>Environmental : specific to the project, standards</a:t>
            </a:r>
          </a:p>
          <a:p>
            <a:pPr marL="0" indent="0">
              <a:buNone/>
            </a:pPr>
            <a:r>
              <a:rPr lang="en-GB" sz="2600" dirty="0"/>
              <a:t>Others : human resources, integration, 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165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7E88B5-7751-BF85-9708-CC2D209BC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</p:spPr>
        <p:txBody>
          <a:bodyPr/>
          <a:lstStyle/>
          <a:p>
            <a:r>
              <a:rPr lang="it-IT" dirty="0" err="1">
                <a:solidFill>
                  <a:srgbClr val="FF0000"/>
                </a:solidFill>
              </a:rPr>
              <a:t>Requirements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criteria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913558-5D3E-C013-D63D-4DFB9EDB1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2600" i="1" dirty="0"/>
              <a:t>a) Clear and consistent, so easily understandable with one meaning. Capable of being met by the system being defined. </a:t>
            </a:r>
          </a:p>
          <a:p>
            <a:r>
              <a:rPr lang="en-GB" sz="2600" i="1" dirty="0"/>
              <a:t>b) Correct, verified for no mistakes </a:t>
            </a:r>
          </a:p>
          <a:p>
            <a:r>
              <a:rPr lang="en-GB" sz="2600" i="1" dirty="0"/>
              <a:t>c) Non ambiguous</a:t>
            </a:r>
          </a:p>
          <a:p>
            <a:r>
              <a:rPr lang="en-GB" sz="2600" i="1" dirty="0"/>
              <a:t>d) Single, (subject-verb-object) if possible. Requirements must not combine, characteristics, functions or other that can be breakdown.</a:t>
            </a:r>
          </a:p>
          <a:p>
            <a:r>
              <a:rPr lang="en-GB" sz="2600" i="1" dirty="0"/>
              <a:t>e) Complete – the requirement must define </a:t>
            </a:r>
            <a:r>
              <a:rPr lang="en-GB" sz="2600" i="1" u="sng" dirty="0"/>
              <a:t>all information</a:t>
            </a:r>
            <a:r>
              <a:rPr lang="en-GB" sz="2600" i="1" dirty="0"/>
              <a:t> to meet the objectives of the system</a:t>
            </a:r>
          </a:p>
          <a:p>
            <a:r>
              <a:rPr lang="en-GB" sz="2600" i="1" dirty="0"/>
              <a:t>f) Consistent – individual requirements must not conflict with each other</a:t>
            </a:r>
          </a:p>
          <a:p>
            <a:r>
              <a:rPr lang="en-GB" sz="2600" i="1" dirty="0"/>
              <a:t>g) Traceability – requirements should be traced back to a parent/source or a baselined document or identified as a self-derived requirement</a:t>
            </a:r>
          </a:p>
          <a:p>
            <a:r>
              <a:rPr lang="en-GB" sz="2600" i="1" dirty="0"/>
              <a:t>h) High level -&gt; flexible, no indications on how to satisfy it</a:t>
            </a:r>
          </a:p>
          <a:p>
            <a:r>
              <a:rPr lang="en-GB" sz="2600" i="1" dirty="0" err="1"/>
              <a:t>i</a:t>
            </a:r>
            <a:r>
              <a:rPr lang="en-GB" sz="2600" i="1" dirty="0"/>
              <a:t>) Lower level – can be verified by tests</a:t>
            </a:r>
          </a:p>
          <a:p>
            <a:r>
              <a:rPr lang="en-GB" sz="2600" i="1" dirty="0"/>
              <a:t>l) Lower level - feasible, so inside physical and engineering feasibility definition and the project constraints range. The requirement must be technically achievable within the allowed schedule and budget constraints</a:t>
            </a:r>
          </a:p>
          <a:p>
            <a:endParaRPr lang="en-GB" sz="2600" i="1" dirty="0"/>
          </a:p>
          <a:p>
            <a:pPr marL="0" indent="0">
              <a:buNone/>
            </a:pPr>
            <a:endParaRPr lang="en-GB" sz="2600" i="1" dirty="0"/>
          </a:p>
        </p:txBody>
      </p:sp>
    </p:spTree>
    <p:extLst>
      <p:ext uri="{BB962C8B-B14F-4D97-AF65-F5344CB8AC3E}">
        <p14:creationId xmlns:p14="http://schemas.microsoft.com/office/powerpoint/2010/main" val="2596386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C408BC-686B-E045-7207-2F3D2A892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-87865"/>
            <a:ext cx="10058400" cy="1450757"/>
          </a:xfrm>
        </p:spPr>
        <p:txBody>
          <a:bodyPr/>
          <a:lstStyle/>
          <a:p>
            <a:r>
              <a:rPr lang="it-IT" dirty="0" err="1">
                <a:solidFill>
                  <a:srgbClr val="FF0000"/>
                </a:solidFill>
              </a:rPr>
              <a:t>Requirements</a:t>
            </a:r>
            <a:r>
              <a:rPr lang="it-IT" dirty="0">
                <a:solidFill>
                  <a:srgbClr val="FF0000"/>
                </a:solidFill>
              </a:rPr>
              <a:t> knowledge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7A03ED-6539-CAC5-0FF4-5E8CA29F6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360" y="2054740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All requirements and requirement strategy must be understood for the project success:</a:t>
            </a:r>
          </a:p>
          <a:p>
            <a:r>
              <a:rPr lang="en-US" dirty="0"/>
              <a:t>Origin – what is it derived from?</a:t>
            </a:r>
          </a:p>
          <a:p>
            <a:r>
              <a:rPr lang="en-US" dirty="0"/>
              <a:t>Solidity -  How much is it necessary? Alternative exists?</a:t>
            </a:r>
          </a:p>
          <a:p>
            <a:r>
              <a:rPr lang="en-US" dirty="0"/>
              <a:t>Impact - </a:t>
            </a:r>
          </a:p>
          <a:p>
            <a:pPr marL="0" indent="0">
              <a:buNone/>
            </a:pPr>
            <a:r>
              <a:rPr lang="en-US" dirty="0"/>
              <a:t>The quality or solidity of a derived or external requirement is essential in the development of a project</a:t>
            </a:r>
          </a:p>
          <a:p>
            <a:r>
              <a:rPr lang="en-US" dirty="0"/>
              <a:t>Is it a guesstimate ?</a:t>
            </a:r>
          </a:p>
          <a:p>
            <a:r>
              <a:rPr lang="en-US" dirty="0"/>
              <a:t>Does it have conservative factors added to it ?</a:t>
            </a:r>
          </a:p>
          <a:p>
            <a:r>
              <a:rPr lang="en-US" dirty="0"/>
              <a:t>Is it based on formal legal requirements or simple operational aspects 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750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1EC84E-BA2F-CDB5-8E6B-E90C10AB6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2" y="138558"/>
            <a:ext cx="10058400" cy="1450757"/>
          </a:xfrm>
        </p:spPr>
        <p:txBody>
          <a:bodyPr/>
          <a:lstStyle/>
          <a:p>
            <a:r>
              <a:rPr lang="it-IT" dirty="0" err="1">
                <a:solidFill>
                  <a:srgbClr val="FF0000"/>
                </a:solidFill>
              </a:rPr>
              <a:t>Example</a:t>
            </a:r>
            <a:r>
              <a:rPr lang="it-IT" dirty="0">
                <a:solidFill>
                  <a:srgbClr val="FF0000"/>
                </a:solidFill>
              </a:rPr>
              <a:t>, from PIP-II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94303EE4-13E3-4DAA-20F0-0F5C7911F8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4606" y="1846263"/>
            <a:ext cx="9743113" cy="4022725"/>
          </a:xfrm>
        </p:spPr>
      </p:pic>
    </p:spTree>
    <p:extLst>
      <p:ext uri="{BB962C8B-B14F-4D97-AF65-F5344CB8AC3E}">
        <p14:creationId xmlns:p14="http://schemas.microsoft.com/office/powerpoint/2010/main" val="4170447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FF964B-A5B4-A7B7-9EDA-DC53AA1C2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360" y="0"/>
            <a:ext cx="10058400" cy="1450757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First step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3AD732-037E-259F-8CAC-A81778302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Understanding the difference between fundamental, derived, and external requirements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i="1" dirty="0"/>
              <a:t>Fundamental Requirements or Key Performance Parameters (KPP):  Technical requirements that if not achieved would be considered a fundamental failure of the project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i="1" dirty="0"/>
              <a:t>Derived Requirements on the project deliverables that evolve or are developed from other more fundamental requirements</a:t>
            </a:r>
          </a:p>
          <a:p>
            <a:pPr marL="0" indent="0">
              <a:buNone/>
            </a:pPr>
            <a:r>
              <a:rPr lang="en-US" dirty="0"/>
              <a:t>Resolution (fundamental) - vibrational stability (derived)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i="1" dirty="0"/>
              <a:t>External Requirements (Stakeholders, Constraints). Requirements that are imposed external to the project that are not directly related to the KPPs but </a:t>
            </a:r>
            <a:r>
              <a:rPr lang="en-US" i="1" u="sng" dirty="0"/>
              <a:t>must be met</a:t>
            </a:r>
          </a:p>
          <a:p>
            <a:pPr marL="0" indent="0">
              <a:buNone/>
            </a:pPr>
            <a:r>
              <a:rPr lang="en-US" dirty="0"/>
              <a:t>Example: Safety specific rules - Environmental / Safety compliance standards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9423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610FC-E04A-4999-BBAD-F488AD69F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495" y="58511"/>
            <a:ext cx="10058400" cy="1450757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Second </a:t>
            </a:r>
            <a:r>
              <a:rPr lang="fr-FR" dirty="0" err="1">
                <a:solidFill>
                  <a:srgbClr val="FF0000"/>
                </a:solidFill>
              </a:rPr>
              <a:t>step</a:t>
            </a:r>
            <a:r>
              <a:rPr lang="fr-FR" dirty="0">
                <a:solidFill>
                  <a:srgbClr val="FF0000"/>
                </a:solidFill>
              </a:rPr>
              <a:t>: </a:t>
            </a:r>
            <a:r>
              <a:rPr lang="fr-FR" dirty="0" err="1">
                <a:solidFill>
                  <a:srgbClr val="FF0000"/>
                </a:solidFill>
              </a:rPr>
              <a:t>there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is</a:t>
            </a:r>
            <a:r>
              <a:rPr lang="fr-FR" dirty="0">
                <a:solidFill>
                  <a:srgbClr val="FF0000"/>
                </a:solidFill>
              </a:rPr>
              <a:t> a </a:t>
            </a:r>
            <a:r>
              <a:rPr lang="fr-FR" dirty="0" err="1">
                <a:solidFill>
                  <a:srgbClr val="FF0000"/>
                </a:solidFill>
              </a:rPr>
              <a:t>hierarchy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DA1D3-5C91-40A4-B02B-73412C0F8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95" y="1690688"/>
            <a:ext cx="10515600" cy="486921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fr-FR" b="0" i="0" u="none" strike="noStrike" baseline="0" dirty="0">
                <a:solidFill>
                  <a:srgbClr val="3C5A77"/>
                </a:solidFill>
                <a:latin typeface="Helvetica" panose="020B0604020202020204" pitchFamily="34" charset="0"/>
              </a:rPr>
              <a:t> Project mission</a:t>
            </a:r>
          </a:p>
          <a:p>
            <a:pPr marL="0" indent="0" algn="l">
              <a:buNone/>
            </a:pPr>
            <a:endParaRPr lang="fr-FR" b="0" i="0" u="none" strike="noStrike" baseline="0" dirty="0">
              <a:solidFill>
                <a:srgbClr val="3C5A77"/>
              </a:solidFill>
              <a:latin typeface="Helvetica" panose="020B0604020202020204" pitchFamily="34" charset="0"/>
            </a:endParaRPr>
          </a:p>
          <a:p>
            <a:pPr marL="0" indent="0" algn="l">
              <a:buNone/>
            </a:pPr>
            <a:r>
              <a:rPr lang="fr-FR" b="0" i="0" u="none" strike="noStrike" baseline="0" dirty="0">
                <a:solidFill>
                  <a:srgbClr val="3C5A77"/>
                </a:solidFill>
                <a:latin typeface="Helvetica" panose="020B0604020202020204" pitchFamily="34" charset="0"/>
              </a:rPr>
              <a:t>Scientific Objectives                            </a:t>
            </a:r>
            <a:r>
              <a:rPr lang="fr-FR" b="0" i="0" u="none" strike="noStrike" baseline="0" dirty="0">
                <a:solidFill>
                  <a:srgbClr val="B9561A"/>
                </a:solidFill>
                <a:latin typeface="Helvetica" panose="020B0604020202020204" pitchFamily="34" charset="0"/>
              </a:rPr>
              <a:t>Scientific </a:t>
            </a:r>
            <a:r>
              <a:rPr lang="fr-FR" b="0" i="0" u="none" strike="noStrike" baseline="0" dirty="0" err="1">
                <a:solidFill>
                  <a:srgbClr val="32547A"/>
                </a:solidFill>
                <a:latin typeface="Helvetica" panose="020B0604020202020204" pitchFamily="34" charset="0"/>
              </a:rPr>
              <a:t>Requirements</a:t>
            </a:r>
            <a:endParaRPr lang="fr-FR" b="0" i="0" u="none" strike="noStrike" baseline="0" dirty="0">
              <a:solidFill>
                <a:srgbClr val="32547A"/>
              </a:solidFill>
              <a:latin typeface="Helvetica" panose="020B0604020202020204" pitchFamily="34" charset="0"/>
            </a:endParaRPr>
          </a:p>
          <a:p>
            <a:pPr marL="0" indent="0" algn="l">
              <a:buNone/>
            </a:pPr>
            <a:endParaRPr lang="fr-FR" dirty="0">
              <a:solidFill>
                <a:srgbClr val="32547A"/>
              </a:solidFill>
              <a:latin typeface="Helvetica" panose="020B0604020202020204" pitchFamily="34" charset="0"/>
            </a:endParaRPr>
          </a:p>
          <a:p>
            <a:pPr marL="0" indent="0" algn="l">
              <a:buNone/>
            </a:pPr>
            <a:r>
              <a:rPr lang="fr-FR" dirty="0">
                <a:solidFill>
                  <a:srgbClr val="32547A"/>
                </a:solidFill>
                <a:latin typeface="Helvetica" panose="020B0604020202020204" pitchFamily="34" charset="0"/>
              </a:rPr>
              <a:t>                           	</a:t>
            </a:r>
            <a:r>
              <a:rPr lang="en-US" b="0" i="0" u="none" strike="noStrike" baseline="0" dirty="0">
                <a:solidFill>
                  <a:srgbClr val="B9561A"/>
                </a:solidFill>
                <a:latin typeface="Helvetica" panose="020B0604020202020204" pitchFamily="34" charset="0"/>
              </a:rPr>
              <a:t>Science/Engineering </a:t>
            </a:r>
            <a:r>
              <a:rPr lang="en-US" b="0" i="0" u="none" strike="noStrike" baseline="0" dirty="0">
                <a:solidFill>
                  <a:srgbClr val="32547A"/>
                </a:solidFill>
                <a:latin typeface="Helvetica" panose="020B0604020202020204" pitchFamily="34" charset="0"/>
              </a:rPr>
              <a:t>requirements 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32547A"/>
                </a:solidFill>
                <a:latin typeface="Helvetica" panose="020B0604020202020204" pitchFamily="34" charset="0"/>
              </a:rPr>
              <a:t>			Breakdown in levels (PBS, WBS)</a:t>
            </a:r>
          </a:p>
          <a:p>
            <a:pPr marL="0" indent="0" algn="l">
              <a:buNone/>
            </a:pPr>
            <a:endParaRPr lang="en-US" dirty="0">
              <a:solidFill>
                <a:srgbClr val="32547A"/>
              </a:solidFill>
              <a:latin typeface="Helvetica" panose="020B0604020202020204" pitchFamily="34" charset="0"/>
            </a:endParaRP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B75A1F"/>
                </a:solidFill>
                <a:latin typeface="Helvetica" panose="020B0604020202020204" pitchFamily="34" charset="0"/>
              </a:rPr>
              <a:t>			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B75A1F"/>
                </a:solidFill>
                <a:latin typeface="Helvetica" panose="020B0604020202020204" pitchFamily="34" charset="0"/>
              </a:rPr>
              <a:t>				</a:t>
            </a:r>
            <a:r>
              <a:rPr lang="en-US" b="0" i="0" u="none" strike="noStrike" baseline="0" dirty="0">
                <a:solidFill>
                  <a:srgbClr val="B75A1F"/>
                </a:solidFill>
                <a:latin typeface="Helvetica" panose="020B0604020202020204" pitchFamily="34" charset="0"/>
              </a:rPr>
              <a:t>Engineering </a:t>
            </a:r>
            <a:r>
              <a:rPr lang="en-US" b="0" i="0" u="none" strike="noStrike" baseline="0" dirty="0">
                <a:solidFill>
                  <a:srgbClr val="3C5A77"/>
                </a:solidFill>
                <a:latin typeface="Helvetica" panose="020B0604020202020204" pitchFamily="34" charset="0"/>
              </a:rPr>
              <a:t>specification</a:t>
            </a:r>
            <a:endParaRPr lang="fr-FR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4B1461B-CB82-4FE8-B921-DE38A04873C9}"/>
              </a:ext>
            </a:extLst>
          </p:cNvPr>
          <p:cNvSpPr/>
          <p:nvPr/>
        </p:nvSpPr>
        <p:spPr>
          <a:xfrm>
            <a:off x="3082946" y="2525191"/>
            <a:ext cx="1441288" cy="463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Arrow: Curved Left 4">
            <a:extLst>
              <a:ext uri="{FF2B5EF4-FFF2-40B4-BE49-F238E27FC236}">
                <a16:creationId xmlns:a16="http://schemas.microsoft.com/office/drawing/2014/main" id="{6984E3FF-42E8-4C4B-8CDF-C47ADC451049}"/>
              </a:ext>
            </a:extLst>
          </p:cNvPr>
          <p:cNvSpPr/>
          <p:nvPr/>
        </p:nvSpPr>
        <p:spPr>
          <a:xfrm>
            <a:off x="7909023" y="2668903"/>
            <a:ext cx="978408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FA0B8123-5FE7-4023-AD8E-C909C3661486}"/>
              </a:ext>
            </a:extLst>
          </p:cNvPr>
          <p:cNvSpPr/>
          <p:nvPr/>
        </p:nvSpPr>
        <p:spPr>
          <a:xfrm>
            <a:off x="5222279" y="4392612"/>
            <a:ext cx="469900" cy="774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429F9258-BA85-4769-ADF8-581E60F6AB93}"/>
              </a:ext>
            </a:extLst>
          </p:cNvPr>
          <p:cNvSpPr/>
          <p:nvPr/>
        </p:nvSpPr>
        <p:spPr>
          <a:xfrm>
            <a:off x="1542143" y="2106453"/>
            <a:ext cx="393700" cy="56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80B899-9D08-4B06-A6F1-80BAB0523E2A}"/>
              </a:ext>
            </a:extLst>
          </p:cNvPr>
          <p:cNvSpPr txBox="1"/>
          <p:nvPr/>
        </p:nvSpPr>
        <p:spPr>
          <a:xfrm>
            <a:off x="4641891" y="2387678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Solutions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917F5CD3-DD94-8987-6790-D61D7E02798C}"/>
              </a:ext>
            </a:extLst>
          </p:cNvPr>
          <p:cNvSpPr txBox="1"/>
          <p:nvPr/>
        </p:nvSpPr>
        <p:spPr>
          <a:xfrm>
            <a:off x="9122746" y="2668903"/>
            <a:ext cx="18561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Baseline </a:t>
            </a:r>
          </a:p>
          <a:p>
            <a:r>
              <a:rPr lang="fr-FR" dirty="0"/>
              <a:t>Solution</a:t>
            </a:r>
          </a:p>
          <a:p>
            <a:r>
              <a:rPr lang="fr-FR" dirty="0"/>
              <a:t>(and alternatives)</a:t>
            </a:r>
          </a:p>
        </p:txBody>
      </p:sp>
    </p:spTree>
    <p:extLst>
      <p:ext uri="{BB962C8B-B14F-4D97-AF65-F5344CB8AC3E}">
        <p14:creationId xmlns:p14="http://schemas.microsoft.com/office/powerpoint/2010/main" val="1766260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9CB974-F17E-103B-DCAF-78B446E5B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080498"/>
          </a:xfrm>
        </p:spPr>
        <p:txBody>
          <a:bodyPr/>
          <a:lstStyle/>
          <a:p>
            <a:r>
              <a:rPr lang="it-IT" dirty="0" err="1">
                <a:solidFill>
                  <a:srgbClr val="FF0000"/>
                </a:solidFill>
              </a:rPr>
              <a:t>Example</a:t>
            </a:r>
            <a:r>
              <a:rPr lang="it-IT" dirty="0">
                <a:solidFill>
                  <a:srgbClr val="FF0000"/>
                </a:solidFill>
              </a:rPr>
              <a:t> PIP II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BEAAD341-E6CA-1E65-4730-2D6E78F9A3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4018" y="1846263"/>
            <a:ext cx="5444289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6859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1207</TotalTime>
  <Words>785</Words>
  <Application>Microsoft Office PowerPoint</Application>
  <PresentationFormat>Widescreen</PresentationFormat>
  <Paragraphs>138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Retrospettivo</vt:lpstr>
      <vt:lpstr>Requirements management</vt:lpstr>
      <vt:lpstr>Introduction</vt:lpstr>
      <vt:lpstr>REQUIREMENT types</vt:lpstr>
      <vt:lpstr>Requirements criteria</vt:lpstr>
      <vt:lpstr>Requirements knowledge</vt:lpstr>
      <vt:lpstr>Example, from PIP-II</vt:lpstr>
      <vt:lpstr>First step</vt:lpstr>
      <vt:lpstr>Second step: there is a hierarchy</vt:lpstr>
      <vt:lpstr>Example PIP II</vt:lpstr>
      <vt:lpstr>The hierarcy needs a requirements quality standard and traceability</vt:lpstr>
      <vt:lpstr>And loops….</vt:lpstr>
      <vt:lpstr>Quality process : description</vt:lpstr>
      <vt:lpstr>Traceability example. Metadata 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Alessandro Variola</dc:creator>
  <cp:lastModifiedBy>alessandro variola</cp:lastModifiedBy>
  <cp:revision>1</cp:revision>
  <dcterms:created xsi:type="dcterms:W3CDTF">2022-10-16T15:50:13Z</dcterms:created>
  <dcterms:modified xsi:type="dcterms:W3CDTF">2022-10-17T13:08:15Z</dcterms:modified>
</cp:coreProperties>
</file>