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  <p:sldMasterId id="2147483710" r:id="rId5"/>
    <p:sldMasterId id="2147483722" r:id="rId6"/>
    <p:sldMasterId id="2147483734" r:id="rId7"/>
  </p:sldMasterIdLst>
  <p:notesMasterIdLst>
    <p:notesMasterId r:id="rId26"/>
  </p:notesMasterIdLst>
  <p:sldIdLst>
    <p:sldId id="388" r:id="rId8"/>
    <p:sldId id="1030" r:id="rId9"/>
    <p:sldId id="390" r:id="rId10"/>
    <p:sldId id="1326" r:id="rId11"/>
    <p:sldId id="1033" r:id="rId12"/>
    <p:sldId id="1324" r:id="rId13"/>
    <p:sldId id="1325" r:id="rId14"/>
    <p:sldId id="1323" r:id="rId15"/>
    <p:sldId id="1316" r:id="rId16"/>
    <p:sldId id="1032" r:id="rId17"/>
    <p:sldId id="1031" r:id="rId18"/>
    <p:sldId id="1052" r:id="rId19"/>
    <p:sldId id="1322" r:id="rId20"/>
    <p:sldId id="1320" r:id="rId21"/>
    <p:sldId id="1037" r:id="rId22"/>
    <p:sldId id="1014" r:id="rId23"/>
    <p:sldId id="1050" r:id="rId24"/>
    <p:sldId id="103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eck, Harald" initials="LH" lastIdx="1" clrIdx="0">
    <p:extLst>
      <p:ext uri="{19B8F6BF-5375-455C-9EA6-DF929625EA0E}">
        <p15:presenceInfo xmlns:p15="http://schemas.microsoft.com/office/powerpoint/2012/main" userId="S-1-5-21-2573480039-609400115-1212890298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1CE"/>
    <a:srgbClr val="A9C1DF"/>
    <a:srgbClr val="4F81BD"/>
    <a:srgbClr val="BFB8CC"/>
    <a:srgbClr val="75CFF0"/>
    <a:srgbClr val="9DBEE7"/>
    <a:srgbClr val="008856"/>
    <a:srgbClr val="8AB4F8"/>
    <a:srgbClr val="E77E33"/>
    <a:srgbClr val="55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068" autoAdjust="0"/>
  </p:normalViewPr>
  <p:slideViewPr>
    <p:cSldViewPr snapToGrid="0">
      <p:cViewPr varScale="1">
        <p:scale>
          <a:sx n="95" d="100"/>
          <a:sy n="95" d="100"/>
        </p:scale>
        <p:origin x="164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5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pe5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Mappe5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luec\Documents\ResearchUnitsUebersich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luec\Downloads\Institution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800" dirty="0"/>
              <a:t>Members</a:t>
            </a:r>
            <a:r>
              <a:rPr lang="de-DE" sz="2800" baseline="0" dirty="0"/>
              <a:t> / Country</a:t>
            </a:r>
            <a:endParaRPr lang="de-DE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DD-4D91-8CFF-CAE4EB08EC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DD-4D91-8CFF-CAE4EB08EC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DD-4D91-8CFF-CAE4EB08EC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DD-4D91-8CFF-CAE4EB08EC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DD-4D91-8CFF-CAE4EB08EC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DD-4D91-8CFF-CAE4EB08EC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8DD-4D91-8CFF-CAE4EB08EC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8DD-4D91-8CFF-CAE4EB08EC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8DD-4D91-8CFF-CAE4EB08ECA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8DD-4D91-8CFF-CAE4EB08ECA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8DD-4D91-8CFF-CAE4EB08ECA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8DD-4D91-8CFF-CAE4EB08ECA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8DD-4D91-8CFF-CAE4EB08ECA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8DD-4D91-8CFF-CAE4EB08ECA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8DD-4D91-8CFF-CAE4EB08ECA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F8DD-4D91-8CFF-CAE4EB08ECA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F8DD-4D91-8CFF-CAE4EB08ECA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F8DD-4D91-8CFF-CAE4EB08EC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Tabelle1!$A$1:$A$18</c:f>
              <c:strCache>
                <c:ptCount val="18"/>
                <c:pt idx="0">
                  <c:v>Italy</c:v>
                </c:pt>
                <c:pt idx="1">
                  <c:v>Germany</c:v>
                </c:pt>
                <c:pt idx="2">
                  <c:v>Spain</c:v>
                </c:pt>
                <c:pt idx="3">
                  <c:v>United Kingdom</c:v>
                </c:pt>
                <c:pt idx="4">
                  <c:v>France</c:v>
                </c:pt>
                <c:pt idx="5">
                  <c:v>Netherlands</c:v>
                </c:pt>
                <c:pt idx="6">
                  <c:v>Belgium</c:v>
                </c:pt>
                <c:pt idx="7">
                  <c:v>Hungary</c:v>
                </c:pt>
                <c:pt idx="8">
                  <c:v>Switzerland</c:v>
                </c:pt>
                <c:pt idx="9">
                  <c:v>Portugal</c:v>
                </c:pt>
                <c:pt idx="10">
                  <c:v>Republic of Korea</c:v>
                </c:pt>
                <c:pt idx="11">
                  <c:v>United States</c:v>
                </c:pt>
                <c:pt idx="12">
                  <c:v>Taiwan</c:v>
                </c:pt>
                <c:pt idx="13">
                  <c:v>Japan</c:v>
                </c:pt>
                <c:pt idx="14">
                  <c:v>Bulgaria</c:v>
                </c:pt>
                <c:pt idx="15">
                  <c:v>Greece</c:v>
                </c:pt>
                <c:pt idx="16">
                  <c:v>Czechia</c:v>
                </c:pt>
                <c:pt idx="17">
                  <c:v>Australia</c:v>
                </c:pt>
              </c:strCache>
            </c:strRef>
          </c:cat>
          <c:val>
            <c:numRef>
              <c:f>Tabelle1!$B$1:$B$18</c:f>
              <c:numCache>
                <c:formatCode>General</c:formatCode>
                <c:ptCount val="18"/>
                <c:pt idx="0">
                  <c:v>413</c:v>
                </c:pt>
                <c:pt idx="1">
                  <c:v>157</c:v>
                </c:pt>
                <c:pt idx="2">
                  <c:v>127</c:v>
                </c:pt>
                <c:pt idx="3">
                  <c:v>125</c:v>
                </c:pt>
                <c:pt idx="4">
                  <c:v>104</c:v>
                </c:pt>
                <c:pt idx="5">
                  <c:v>93</c:v>
                </c:pt>
                <c:pt idx="6">
                  <c:v>80</c:v>
                </c:pt>
                <c:pt idx="7">
                  <c:v>35</c:v>
                </c:pt>
                <c:pt idx="8">
                  <c:v>13</c:v>
                </c:pt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8</c:v>
                </c:pt>
                <c:pt idx="13">
                  <c:v>8</c:v>
                </c:pt>
                <c:pt idx="14">
                  <c:v>7</c:v>
                </c:pt>
                <c:pt idx="15">
                  <c:v>6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F8DD-4D91-8CFF-CAE4EB08ECA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Size of RU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7273168"/>
        <c:axId val="1691346672"/>
      </c:barChart>
      <c:catAx>
        <c:axId val="1527273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91346672"/>
        <c:crosses val="autoZero"/>
        <c:auto val="1"/>
        <c:lblAlgn val="ctr"/>
        <c:lblOffset val="100"/>
        <c:noMultiLvlLbl val="0"/>
      </c:catAx>
      <c:valAx>
        <c:axId val="169134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2727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7273168"/>
        <c:axId val="1691346672"/>
      </c:barChart>
      <c:catAx>
        <c:axId val="1527273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91346672"/>
        <c:crosses val="autoZero"/>
        <c:auto val="1"/>
        <c:lblAlgn val="ctr"/>
        <c:lblOffset val="100"/>
        <c:noMultiLvlLbl val="0"/>
      </c:catAx>
      <c:valAx>
        <c:axId val="169134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2727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Tabelle1!$A$1:$A$79</c:f>
              <c:numCache>
                <c:formatCode>General</c:formatCode>
                <c:ptCount val="79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11</c:v>
                </c:pt>
                <c:pt idx="33">
                  <c:v>11</c:v>
                </c:pt>
                <c:pt idx="34">
                  <c:v>11</c:v>
                </c:pt>
                <c:pt idx="35">
                  <c:v>11</c:v>
                </c:pt>
                <c:pt idx="36">
                  <c:v>11</c:v>
                </c:pt>
                <c:pt idx="37">
                  <c:v>11</c:v>
                </c:pt>
                <c:pt idx="38">
                  <c:v>12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14</c:v>
                </c:pt>
                <c:pt idx="43">
                  <c:v>15</c:v>
                </c:pt>
                <c:pt idx="44">
                  <c:v>15</c:v>
                </c:pt>
                <c:pt idx="45">
                  <c:v>16</c:v>
                </c:pt>
                <c:pt idx="46">
                  <c:v>16</c:v>
                </c:pt>
                <c:pt idx="47">
                  <c:v>16</c:v>
                </c:pt>
                <c:pt idx="48">
                  <c:v>16</c:v>
                </c:pt>
                <c:pt idx="49">
                  <c:v>16</c:v>
                </c:pt>
                <c:pt idx="50">
                  <c:v>17</c:v>
                </c:pt>
                <c:pt idx="51">
                  <c:v>17</c:v>
                </c:pt>
                <c:pt idx="52">
                  <c:v>17</c:v>
                </c:pt>
                <c:pt idx="53">
                  <c:v>18</c:v>
                </c:pt>
                <c:pt idx="54">
                  <c:v>19</c:v>
                </c:pt>
                <c:pt idx="55">
                  <c:v>19</c:v>
                </c:pt>
                <c:pt idx="56">
                  <c:v>20</c:v>
                </c:pt>
                <c:pt idx="57">
                  <c:v>21</c:v>
                </c:pt>
                <c:pt idx="58">
                  <c:v>21</c:v>
                </c:pt>
                <c:pt idx="59">
                  <c:v>22</c:v>
                </c:pt>
                <c:pt idx="60">
                  <c:v>22</c:v>
                </c:pt>
                <c:pt idx="61">
                  <c:v>22</c:v>
                </c:pt>
                <c:pt idx="62">
                  <c:v>22</c:v>
                </c:pt>
                <c:pt idx="63">
                  <c:v>25</c:v>
                </c:pt>
                <c:pt idx="64">
                  <c:v>25</c:v>
                </c:pt>
                <c:pt idx="65">
                  <c:v>25</c:v>
                </c:pt>
                <c:pt idx="66">
                  <c:v>25</c:v>
                </c:pt>
                <c:pt idx="67">
                  <c:v>26</c:v>
                </c:pt>
                <c:pt idx="68">
                  <c:v>27</c:v>
                </c:pt>
                <c:pt idx="69">
                  <c:v>28</c:v>
                </c:pt>
                <c:pt idx="70">
                  <c:v>30</c:v>
                </c:pt>
                <c:pt idx="71">
                  <c:v>30</c:v>
                </c:pt>
                <c:pt idx="72">
                  <c:v>32</c:v>
                </c:pt>
                <c:pt idx="73">
                  <c:v>38</c:v>
                </c:pt>
                <c:pt idx="74">
                  <c:v>45</c:v>
                </c:pt>
                <c:pt idx="75">
                  <c:v>47</c:v>
                </c:pt>
                <c:pt idx="76">
                  <c:v>50</c:v>
                </c:pt>
                <c:pt idx="77">
                  <c:v>53</c:v>
                </c:pt>
                <c:pt idx="78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6-43B8-941F-E168C8CB7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7273168"/>
        <c:axId val="1691346672"/>
      </c:barChart>
      <c:catAx>
        <c:axId val="1527273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91346672"/>
        <c:crosses val="autoZero"/>
        <c:auto val="1"/>
        <c:lblAlgn val="ctr"/>
        <c:lblOffset val="100"/>
        <c:noMultiLvlLbl val="0"/>
      </c:catAx>
      <c:valAx>
        <c:axId val="169134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2727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47-4E2F-9269-70A28493CC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47-4E2F-9269-70A28493CC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47-4E2F-9269-70A28493CC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47-4E2F-9269-70A28493CC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47-4E2F-9269-70A28493CC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047-4E2F-9269-70A28493CCC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047-4E2F-9269-70A28493CCC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047-4E2F-9269-70A28493CCC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047-4E2F-9269-70A28493CCC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047-4E2F-9269-70A28493CCC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047-4E2F-9269-70A28493CCC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047-4E2F-9269-70A28493CCC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047-4E2F-9269-70A28493CCC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047-4E2F-9269-70A28493CCC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047-4E2F-9269-70A28493CCC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047-4E2F-9269-70A28493CCC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047-4E2F-9269-70A28493CCCF}"/>
              </c:ext>
            </c:extLst>
          </c:dPt>
          <c:dLbls>
            <c:dLbl>
              <c:idx val="0"/>
              <c:spPr>
                <a:noFill/>
                <a:ln w="127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47-4E2F-9269-70A28493CCCF}"/>
                </c:ext>
              </c:extLst>
            </c:dLbl>
            <c:dLbl>
              <c:idx val="1"/>
              <c:spPr>
                <a:noFill/>
                <a:ln w="127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47-4E2F-9269-70A28493CCCF}"/>
                </c:ext>
              </c:extLst>
            </c:dLbl>
            <c:dLbl>
              <c:idx val="2"/>
              <c:spPr>
                <a:noFill/>
                <a:ln w="127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47-4E2F-9269-70A28493CCCF}"/>
                </c:ext>
              </c:extLst>
            </c:dLbl>
            <c:dLbl>
              <c:idx val="3"/>
              <c:spPr>
                <a:noFill/>
                <a:ln w="127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47-4E2F-9269-70A28493CCCF}"/>
                </c:ext>
              </c:extLst>
            </c:dLbl>
            <c:dLbl>
              <c:idx val="4"/>
              <c:spPr>
                <a:noFill/>
                <a:ln w="127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47-4E2F-9269-70A28493CCCF}"/>
                </c:ext>
              </c:extLst>
            </c:dLbl>
            <c:dLbl>
              <c:idx val="5"/>
              <c:spPr>
                <a:noFill/>
                <a:ln w="127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47-4E2F-9269-70A28493CCCF}"/>
                </c:ext>
              </c:extLst>
            </c:dLbl>
            <c:dLbl>
              <c:idx val="6"/>
              <c:spPr>
                <a:noFill/>
                <a:ln w="127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47-4E2F-9269-70A28493CCCF}"/>
                </c:ext>
              </c:extLst>
            </c:dLbl>
            <c:dLbl>
              <c:idx val="7"/>
              <c:spPr>
                <a:noFill/>
                <a:ln w="127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047-4E2F-9269-70A28493CCCF}"/>
                </c:ext>
              </c:extLst>
            </c:dLbl>
            <c:dLbl>
              <c:idx val="10"/>
              <c:layout>
                <c:manualLayout>
                  <c:x val="-5.196228110911965E-2"/>
                  <c:y val="-4.75225079710176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047-4E2F-9269-70A28493CCCF}"/>
                </c:ext>
              </c:extLst>
            </c:dLbl>
            <c:dLbl>
              <c:idx val="11"/>
              <c:layout>
                <c:manualLayout>
                  <c:x val="-1.1294210499860116E-2"/>
                  <c:y val="4.010332998162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047-4E2F-9269-70A28493CCCF}"/>
                </c:ext>
              </c:extLst>
            </c:dLbl>
            <c:dLbl>
              <c:idx val="12"/>
              <c:layout>
                <c:manualLayout>
                  <c:x val="-2.2184433698692729E-2"/>
                  <c:y val="-2.563662999681558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047-4E2F-9269-70A28493CCCF}"/>
                </c:ext>
              </c:extLst>
            </c:dLbl>
            <c:dLbl>
              <c:idx val="15"/>
              <c:layout>
                <c:manualLayout>
                  <c:x val="0.19678491843517143"/>
                  <c:y val="1.6869558980417934E-2"/>
                </c:manualLayout>
              </c:layout>
              <c:spPr>
                <a:noFill/>
                <a:ln w="12700"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005669537321638"/>
                      <c:h val="8.3027487544010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5047-4E2F-9269-70A28493CCCF}"/>
                </c:ext>
              </c:extLst>
            </c:dLbl>
            <c:spPr>
              <a:noFill/>
              <a:ln w="1270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Tabelle6!$A$1:$A$17</c:f>
              <c:strCache>
                <c:ptCount val="17"/>
                <c:pt idx="0">
                  <c:v>Italy</c:v>
                </c:pt>
                <c:pt idx="1">
                  <c:v>Germany</c:v>
                </c:pt>
                <c:pt idx="2">
                  <c:v>France</c:v>
                </c:pt>
                <c:pt idx="3">
                  <c:v>Spain</c:v>
                </c:pt>
                <c:pt idx="4">
                  <c:v>United Kingdom</c:v>
                </c:pt>
                <c:pt idx="5">
                  <c:v>The Netherlands</c:v>
                </c:pt>
                <c:pt idx="6">
                  <c:v>Belgium</c:v>
                </c:pt>
                <c:pt idx="7">
                  <c:v>Hungary</c:v>
                </c:pt>
                <c:pt idx="8">
                  <c:v>Portugal</c:v>
                </c:pt>
                <c:pt idx="9">
                  <c:v>Greece</c:v>
                </c:pt>
                <c:pt idx="10">
                  <c:v>Switzerland</c:v>
                </c:pt>
                <c:pt idx="11">
                  <c:v>South Korea</c:v>
                </c:pt>
                <c:pt idx="12">
                  <c:v>Taiwan</c:v>
                </c:pt>
                <c:pt idx="13">
                  <c:v>Poland</c:v>
                </c:pt>
                <c:pt idx="14">
                  <c:v>Bulgaria</c:v>
                </c:pt>
                <c:pt idx="15">
                  <c:v>China</c:v>
                </c:pt>
                <c:pt idx="16">
                  <c:v>Czechia</c:v>
                </c:pt>
              </c:strCache>
            </c:strRef>
          </c:cat>
          <c:val>
            <c:numRef>
              <c:f>Tabelle6!$B$1:$B$17</c:f>
              <c:numCache>
                <c:formatCode>General</c:formatCode>
                <c:ptCount val="17"/>
                <c:pt idx="0">
                  <c:v>24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5047-4E2F-9269-70A28493CCC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6628179459325"/>
          <c:y val="0.10524087057001205"/>
          <c:w val="0.68241673325611951"/>
          <c:h val="0.8341175522069992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F8-4EE8-8981-3C7F8A97A1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F8-4EE8-8981-3C7F8A97A1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F8-4EE8-8981-3C7F8A97A1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F8-4EE8-8981-3C7F8A97A1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F8-4EE8-8981-3C7F8A97A17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0F8-4EE8-8981-3C7F8A97A17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0F8-4EE8-8981-3C7F8A97A17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0F8-4EE8-8981-3C7F8A97A17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0F8-4EE8-8981-3C7F8A97A17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41109C-E206-4040-BA06-32F4A9D85ABC}" type="CATEGORYNAME">
                      <a:rPr lang="en-US" sz="1400"/>
                      <a:pPr>
                        <a:defRPr sz="1400"/>
                      </a:pPr>
                      <a:t>[RUBRIKENNAME]</a:t>
                    </a:fld>
                    <a:endParaRPr lang="en-US" sz="1400" baseline="0"/>
                  </a:p>
                  <a:p>
                    <a:pPr>
                      <a:defRPr sz="1400"/>
                    </a:pPr>
                    <a:fld id="{CE47D6EA-C920-4DDF-B8A2-71B65469F46C}" type="PERCENTAGE">
                      <a:rPr lang="en-US" sz="1400"/>
                      <a:pPr>
                        <a:defRPr sz="1400"/>
                      </a:pPr>
                      <a:t>[PROZENTSATZ]</a:t>
                    </a:fld>
                    <a:endParaRPr lang="de-DE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F8-4EE8-8981-3C7F8A97A175}"/>
                </c:ext>
              </c:extLst>
            </c:dLbl>
            <c:dLbl>
              <c:idx val="4"/>
              <c:layout>
                <c:manualLayout>
                  <c:x val="-3.7635580615136902E-2"/>
                  <c:y val="5.18500676843966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F8-4EE8-8981-3C7F8A97A175}"/>
                </c:ext>
              </c:extLst>
            </c:dLbl>
            <c:dLbl>
              <c:idx val="5"/>
              <c:layout>
                <c:manualLayout>
                  <c:x val="-0.10393748671951925"/>
                  <c:y val="1.06234470649344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F8-4EE8-8981-3C7F8A97A175}"/>
                </c:ext>
              </c:extLst>
            </c:dLbl>
            <c:dLbl>
              <c:idx val="6"/>
              <c:layout>
                <c:manualLayout>
                  <c:x val="-7.9695334548403857E-2"/>
                  <c:y val="-4.521490102395064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F8-4EE8-8981-3C7F8A97A175}"/>
                </c:ext>
              </c:extLst>
            </c:dLbl>
            <c:dLbl>
              <c:idx val="7"/>
              <c:layout>
                <c:manualLayout>
                  <c:x val="7.4459278679104117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580474476038272"/>
                      <c:h val="0.119662936900135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0F8-4EE8-8981-3C7F8A97A175}"/>
                </c:ext>
              </c:extLst>
            </c:dLbl>
            <c:dLbl>
              <c:idx val="8"/>
              <c:layout>
                <c:manualLayout>
                  <c:x val="0.16775490292903797"/>
                  <c:y val="1.469523304081874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F8-4EE8-8981-3C7F8A97A17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Tabelle2!$A$1:$A$9</c:f>
              <c:strCache>
                <c:ptCount val="9"/>
                <c:pt idx="0">
                  <c:v>Staff researcher</c:v>
                </c:pt>
                <c:pt idx="1">
                  <c:v>PhD</c:v>
                </c:pt>
                <c:pt idx="2">
                  <c:v>Post-doc</c:v>
                </c:pt>
                <c:pt idx="3">
                  <c:v>Other</c:v>
                </c:pt>
                <c:pt idx="4">
                  <c:v>Engineer/Technician</c:v>
                </c:pt>
                <c:pt idx="5">
                  <c:v>Professor</c:v>
                </c:pt>
                <c:pt idx="6">
                  <c:v>Senior</c:v>
                </c:pt>
                <c:pt idx="7">
                  <c:v>Permanent researcher</c:v>
                </c:pt>
                <c:pt idx="8">
                  <c:v>Undergraduate</c:v>
                </c:pt>
              </c:strCache>
            </c:strRef>
          </c:cat>
          <c:val>
            <c:numRef>
              <c:f>Tabelle2!$B$1:$B$9</c:f>
              <c:numCache>
                <c:formatCode>General</c:formatCode>
                <c:ptCount val="9"/>
                <c:pt idx="0">
                  <c:v>624</c:v>
                </c:pt>
                <c:pt idx="1">
                  <c:v>269</c:v>
                </c:pt>
                <c:pt idx="2">
                  <c:v>178</c:v>
                </c:pt>
                <c:pt idx="3">
                  <c:v>80</c:v>
                </c:pt>
                <c:pt idx="4">
                  <c:v>71</c:v>
                </c:pt>
                <c:pt idx="5">
                  <c:v>37</c:v>
                </c:pt>
                <c:pt idx="6">
                  <c:v>23</c:v>
                </c:pt>
                <c:pt idx="7">
                  <c:v>21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0F8-4EE8-8981-3C7F8A97A17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1F977-3E8E-401E-ABDF-C1F7DD68C82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9FD75-D0E0-4389-AA29-31CAE28AC97C}">
      <dgm:prSet phldrT="[Testo]"/>
      <dgm:spPr/>
      <dgm:t>
        <a:bodyPr/>
        <a:lstStyle/>
        <a:p>
          <a:r>
            <a:rPr lang="it-IT"/>
            <a:t>EB</a:t>
          </a:r>
          <a:endParaRPr lang="en-US"/>
        </a:p>
      </dgm:t>
    </dgm:pt>
    <dgm:pt modelId="{682DFB4C-FFE6-4C8E-AA86-5A99F97A084C}" type="parTrans" cxnId="{EC47C755-BFDE-4E1A-A48A-D19855D0C620}">
      <dgm:prSet/>
      <dgm:spPr/>
      <dgm:t>
        <a:bodyPr/>
        <a:lstStyle/>
        <a:p>
          <a:endParaRPr lang="en-US"/>
        </a:p>
      </dgm:t>
    </dgm:pt>
    <dgm:pt modelId="{C3D177B8-D306-4E8E-9C5E-AEB6E4FFA329}" type="sibTrans" cxnId="{EC47C755-BFDE-4E1A-A48A-D19855D0C620}">
      <dgm:prSet/>
      <dgm:spPr/>
      <dgm:t>
        <a:bodyPr/>
        <a:lstStyle/>
        <a:p>
          <a:endParaRPr lang="en-US"/>
        </a:p>
      </dgm:t>
    </dgm:pt>
    <dgm:pt modelId="{4EC789C9-2C1A-44A1-8169-AC088AD14685}">
      <dgm:prSet phldrT="[Testo]"/>
      <dgm:spPr/>
      <dgm:t>
        <a:bodyPr/>
        <a:lstStyle/>
        <a:p>
          <a:r>
            <a:rPr lang="it-IT"/>
            <a:t>ISB</a:t>
          </a:r>
          <a:endParaRPr lang="en-US"/>
        </a:p>
      </dgm:t>
    </dgm:pt>
    <dgm:pt modelId="{AE3FFE9C-FDD8-45E3-A5B2-65E84EAF4D3D}" type="parTrans" cxnId="{EEEF2B26-20BE-4086-AF26-1C96B39965EB}">
      <dgm:prSet/>
      <dgm:spPr/>
      <dgm:t>
        <a:bodyPr/>
        <a:lstStyle/>
        <a:p>
          <a:endParaRPr lang="en-US"/>
        </a:p>
      </dgm:t>
    </dgm:pt>
    <dgm:pt modelId="{8563B7D5-7907-42A0-8D63-81722E1439A0}" type="sibTrans" cxnId="{EEEF2B26-20BE-4086-AF26-1C96B39965EB}">
      <dgm:prSet/>
      <dgm:spPr/>
      <dgm:t>
        <a:bodyPr/>
        <a:lstStyle/>
        <a:p>
          <a:endParaRPr lang="en-US"/>
        </a:p>
      </dgm:t>
    </dgm:pt>
    <dgm:pt modelId="{18CED1E3-02C4-489D-99A9-9553EE87E08B}">
      <dgm:prSet phldrT="[Testo]"/>
      <dgm:spPr/>
      <dgm:t>
        <a:bodyPr/>
        <a:lstStyle/>
        <a:p>
          <a:r>
            <a:rPr lang="it-IT"/>
            <a:t>SPB</a:t>
          </a:r>
          <a:endParaRPr lang="en-US"/>
        </a:p>
      </dgm:t>
    </dgm:pt>
    <dgm:pt modelId="{87844726-3292-4A43-98F6-39357EF75AFD}" type="parTrans" cxnId="{99EAB8AE-5E7B-46A4-9229-036820F9FD66}">
      <dgm:prSet/>
      <dgm:spPr/>
      <dgm:t>
        <a:bodyPr/>
        <a:lstStyle/>
        <a:p>
          <a:endParaRPr lang="en-US"/>
        </a:p>
      </dgm:t>
    </dgm:pt>
    <dgm:pt modelId="{F627A569-92AE-4BC3-9038-97C9E7E64C1B}" type="sibTrans" cxnId="{99EAB8AE-5E7B-46A4-9229-036820F9FD66}">
      <dgm:prSet/>
      <dgm:spPr/>
      <dgm:t>
        <a:bodyPr/>
        <a:lstStyle/>
        <a:p>
          <a:endParaRPr lang="en-US"/>
        </a:p>
      </dgm:t>
    </dgm:pt>
    <dgm:pt modelId="{D9CBCEE6-2E2B-4D1B-9C20-78D44F51AF73}">
      <dgm:prSet phldrT="[Testo]"/>
      <dgm:spPr/>
      <dgm:t>
        <a:bodyPr/>
        <a:lstStyle/>
        <a:p>
          <a:r>
            <a:rPr lang="it-IT"/>
            <a:t>EIB</a:t>
          </a:r>
          <a:endParaRPr lang="en-US"/>
        </a:p>
      </dgm:t>
    </dgm:pt>
    <dgm:pt modelId="{60C5EEA8-9FEC-414D-92B2-911DE32D00B2}" type="parTrans" cxnId="{FFC273D2-0B08-45E2-ACB1-8ACB368D9821}">
      <dgm:prSet/>
      <dgm:spPr/>
      <dgm:t>
        <a:bodyPr/>
        <a:lstStyle/>
        <a:p>
          <a:endParaRPr lang="en-US"/>
        </a:p>
      </dgm:t>
    </dgm:pt>
    <dgm:pt modelId="{F6F514B7-1913-4194-9A30-0AC0DD5D0EEF}" type="sibTrans" cxnId="{FFC273D2-0B08-45E2-ACB1-8ACB368D9821}">
      <dgm:prSet/>
      <dgm:spPr/>
      <dgm:t>
        <a:bodyPr/>
        <a:lstStyle/>
        <a:p>
          <a:endParaRPr lang="en-US"/>
        </a:p>
      </dgm:t>
    </dgm:pt>
    <dgm:pt modelId="{1F01CCA5-57EF-42E3-B444-1484DB554F3A}">
      <dgm:prSet/>
      <dgm:spPr/>
      <dgm:t>
        <a:bodyPr/>
        <a:lstStyle/>
        <a:p>
          <a:r>
            <a:rPr lang="it-IT"/>
            <a:t>OSB</a:t>
          </a:r>
          <a:endParaRPr lang="en-US"/>
        </a:p>
      </dgm:t>
    </dgm:pt>
    <dgm:pt modelId="{49C2DF2B-5A5E-4838-B935-AB1FAA3F755D}" type="parTrans" cxnId="{3958C426-CF91-4D32-A27E-2D7629F10BB8}">
      <dgm:prSet/>
      <dgm:spPr/>
      <dgm:t>
        <a:bodyPr/>
        <a:lstStyle/>
        <a:p>
          <a:endParaRPr lang="en-US"/>
        </a:p>
      </dgm:t>
    </dgm:pt>
    <dgm:pt modelId="{2C724988-8155-4A94-A5AD-59A02166868D}" type="sibTrans" cxnId="{3958C426-CF91-4D32-A27E-2D7629F10BB8}">
      <dgm:prSet/>
      <dgm:spPr/>
      <dgm:t>
        <a:bodyPr/>
        <a:lstStyle/>
        <a:p>
          <a:endParaRPr lang="en-US"/>
        </a:p>
      </dgm:t>
    </dgm:pt>
    <dgm:pt modelId="{4F8E3987-A1E6-4C07-B23D-CDAA04FDE29C}">
      <dgm:prSet/>
      <dgm:spPr/>
      <dgm:t>
        <a:bodyPr/>
        <a:lstStyle/>
        <a:p>
          <a:r>
            <a:rPr lang="it-IT"/>
            <a:t>Div1</a:t>
          </a:r>
          <a:endParaRPr lang="en-US"/>
        </a:p>
      </dgm:t>
    </dgm:pt>
    <dgm:pt modelId="{96E749F9-5B63-4A11-8DE8-A0A220877A83}" type="parTrans" cxnId="{C807BF29-AFBE-446A-A379-604FBB78F465}">
      <dgm:prSet/>
      <dgm:spPr/>
      <dgm:t>
        <a:bodyPr/>
        <a:lstStyle/>
        <a:p>
          <a:endParaRPr lang="en-US"/>
        </a:p>
      </dgm:t>
    </dgm:pt>
    <dgm:pt modelId="{6CC12AD8-75FB-44A8-BB4E-91CD154EBC8E}" type="sibTrans" cxnId="{C807BF29-AFBE-446A-A379-604FBB78F465}">
      <dgm:prSet/>
      <dgm:spPr/>
      <dgm:t>
        <a:bodyPr/>
        <a:lstStyle/>
        <a:p>
          <a:endParaRPr lang="en-US"/>
        </a:p>
      </dgm:t>
    </dgm:pt>
    <dgm:pt modelId="{78C8C3F0-4FB6-4354-BC68-5382800815BA}">
      <dgm:prSet/>
      <dgm:spPr/>
      <dgm:t>
        <a:bodyPr/>
        <a:lstStyle/>
        <a:p>
          <a:r>
            <a:rPr lang="it-IT"/>
            <a:t>Div2</a:t>
          </a:r>
          <a:endParaRPr lang="en-US"/>
        </a:p>
      </dgm:t>
    </dgm:pt>
    <dgm:pt modelId="{978B4780-2A89-4D81-8D32-185CAC130AFF}" type="parTrans" cxnId="{1AEB1CD6-D756-4922-A98A-C4F89AF41430}">
      <dgm:prSet/>
      <dgm:spPr/>
      <dgm:t>
        <a:bodyPr/>
        <a:lstStyle/>
        <a:p>
          <a:endParaRPr lang="en-US"/>
        </a:p>
      </dgm:t>
    </dgm:pt>
    <dgm:pt modelId="{A60BDF08-8585-4BAF-B53C-E5412298B0B3}" type="sibTrans" cxnId="{1AEB1CD6-D756-4922-A98A-C4F89AF41430}">
      <dgm:prSet/>
      <dgm:spPr/>
      <dgm:t>
        <a:bodyPr/>
        <a:lstStyle/>
        <a:p>
          <a:endParaRPr lang="en-US"/>
        </a:p>
      </dgm:t>
    </dgm:pt>
    <dgm:pt modelId="{8F560F27-B086-4F34-A4D9-B12D810E6801}">
      <dgm:prSet/>
      <dgm:spPr/>
      <dgm:t>
        <a:bodyPr/>
        <a:lstStyle/>
        <a:p>
          <a:r>
            <a:rPr lang="it-IT"/>
            <a:t>Div3</a:t>
          </a:r>
          <a:endParaRPr lang="en-US"/>
        </a:p>
      </dgm:t>
    </dgm:pt>
    <dgm:pt modelId="{68EA42E5-350C-4D0F-987E-2D86DB4A0285}" type="parTrans" cxnId="{D517959A-A577-4888-9F4F-B7B388D1D6FA}">
      <dgm:prSet/>
      <dgm:spPr/>
      <dgm:t>
        <a:bodyPr/>
        <a:lstStyle/>
        <a:p>
          <a:endParaRPr lang="en-US"/>
        </a:p>
      </dgm:t>
    </dgm:pt>
    <dgm:pt modelId="{8DE376F2-FD74-452F-B925-19CAC7C26AAC}" type="sibTrans" cxnId="{D517959A-A577-4888-9F4F-B7B388D1D6FA}">
      <dgm:prSet/>
      <dgm:spPr/>
      <dgm:t>
        <a:bodyPr/>
        <a:lstStyle/>
        <a:p>
          <a:endParaRPr lang="en-US"/>
        </a:p>
      </dgm:t>
    </dgm:pt>
    <dgm:pt modelId="{7CCD1679-FB16-478D-ADEE-33773C14FEF7}">
      <dgm:prSet/>
      <dgm:spPr/>
      <dgm:t>
        <a:bodyPr/>
        <a:lstStyle/>
        <a:p>
          <a:r>
            <a:rPr lang="it-IT"/>
            <a:t>…</a:t>
          </a:r>
          <a:endParaRPr lang="en-US"/>
        </a:p>
      </dgm:t>
    </dgm:pt>
    <dgm:pt modelId="{AB4B07D3-B6B4-4471-A9AC-D8BE27BCE5AD}" type="parTrans" cxnId="{025B41E5-EFE9-4EF6-BA10-1CDC73F4FD1D}">
      <dgm:prSet/>
      <dgm:spPr/>
      <dgm:t>
        <a:bodyPr/>
        <a:lstStyle/>
        <a:p>
          <a:endParaRPr lang="en-US"/>
        </a:p>
      </dgm:t>
    </dgm:pt>
    <dgm:pt modelId="{0264B2BE-757C-41BA-B064-EA605A0D5635}" type="sibTrans" cxnId="{025B41E5-EFE9-4EF6-BA10-1CDC73F4FD1D}">
      <dgm:prSet/>
      <dgm:spPr/>
      <dgm:t>
        <a:bodyPr/>
        <a:lstStyle/>
        <a:p>
          <a:endParaRPr lang="en-US"/>
        </a:p>
      </dgm:t>
    </dgm:pt>
    <dgm:pt modelId="{8E5AD14A-38F5-44BB-BD05-13609C653A17}">
      <dgm:prSet/>
      <dgm:spPr/>
      <dgm:t>
        <a:bodyPr/>
        <a:lstStyle/>
        <a:p>
          <a:r>
            <a:rPr lang="it-IT"/>
            <a:t>WP1</a:t>
          </a:r>
          <a:endParaRPr lang="en-US"/>
        </a:p>
      </dgm:t>
    </dgm:pt>
    <dgm:pt modelId="{8E241A37-6F71-4546-A5C8-824E3EAA0590}" type="parTrans" cxnId="{E62D5DB5-7C3E-4F37-BB1D-120DC6272A4C}">
      <dgm:prSet/>
      <dgm:spPr/>
      <dgm:t>
        <a:bodyPr/>
        <a:lstStyle/>
        <a:p>
          <a:endParaRPr lang="en-US"/>
        </a:p>
      </dgm:t>
    </dgm:pt>
    <dgm:pt modelId="{63EEEBB3-EAF7-4CA3-96BB-A25FDED59947}" type="sibTrans" cxnId="{E62D5DB5-7C3E-4F37-BB1D-120DC6272A4C}">
      <dgm:prSet/>
      <dgm:spPr/>
      <dgm:t>
        <a:bodyPr/>
        <a:lstStyle/>
        <a:p>
          <a:endParaRPr lang="en-US"/>
        </a:p>
      </dgm:t>
    </dgm:pt>
    <dgm:pt modelId="{8BE0DD61-7E74-48BA-B37F-4C7EE415500C}">
      <dgm:prSet/>
      <dgm:spPr/>
      <dgm:t>
        <a:bodyPr/>
        <a:lstStyle/>
        <a:p>
          <a:r>
            <a:rPr lang="it-IT"/>
            <a:t>WP2</a:t>
          </a:r>
          <a:endParaRPr lang="en-US"/>
        </a:p>
      </dgm:t>
    </dgm:pt>
    <dgm:pt modelId="{01173656-8924-443D-BE7E-8E23120754C8}" type="parTrans" cxnId="{93FC6F26-A00E-4698-9F61-EE7CF04DE7B6}">
      <dgm:prSet/>
      <dgm:spPr/>
      <dgm:t>
        <a:bodyPr/>
        <a:lstStyle/>
        <a:p>
          <a:endParaRPr lang="en-US"/>
        </a:p>
      </dgm:t>
    </dgm:pt>
    <dgm:pt modelId="{4439B7B3-EA01-42E6-87F0-0A53C03765A4}" type="sibTrans" cxnId="{93FC6F26-A00E-4698-9F61-EE7CF04DE7B6}">
      <dgm:prSet/>
      <dgm:spPr/>
      <dgm:t>
        <a:bodyPr/>
        <a:lstStyle/>
        <a:p>
          <a:endParaRPr lang="en-US"/>
        </a:p>
      </dgm:t>
    </dgm:pt>
    <dgm:pt modelId="{31A37B86-D3FA-47F6-BE0C-D920F4E1A142}">
      <dgm:prSet/>
      <dgm:spPr/>
      <dgm:t>
        <a:bodyPr/>
        <a:lstStyle/>
        <a:p>
          <a:r>
            <a:rPr lang="it-IT"/>
            <a:t>…</a:t>
          </a:r>
          <a:endParaRPr lang="en-US"/>
        </a:p>
      </dgm:t>
    </dgm:pt>
    <dgm:pt modelId="{5EB2583C-7B88-4DCC-B344-4F327626E64A}" type="parTrans" cxnId="{9B224474-B00F-4634-B830-54917165040B}">
      <dgm:prSet/>
      <dgm:spPr/>
      <dgm:t>
        <a:bodyPr/>
        <a:lstStyle/>
        <a:p>
          <a:endParaRPr lang="en-US"/>
        </a:p>
      </dgm:t>
    </dgm:pt>
    <dgm:pt modelId="{4D92E150-33EB-42E1-B591-6AB6729814DF}" type="sibTrans" cxnId="{9B224474-B00F-4634-B830-54917165040B}">
      <dgm:prSet/>
      <dgm:spPr/>
      <dgm:t>
        <a:bodyPr/>
        <a:lstStyle/>
        <a:p>
          <a:endParaRPr lang="en-US"/>
        </a:p>
      </dgm:t>
    </dgm:pt>
    <dgm:pt modelId="{034B157B-A501-4815-889F-A5EF9D3D8B2B}" type="pres">
      <dgm:prSet presAssocID="{1A71F977-3E8E-401E-ABDF-C1F7DD68C8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CD95DE-E35C-422B-BDAB-1DE97881486D}" type="pres">
      <dgm:prSet presAssocID="{76B9FD75-D0E0-4389-AA29-31CAE28AC97C}" presName="hierRoot1" presStyleCnt="0">
        <dgm:presLayoutVars>
          <dgm:hierBranch val="init"/>
        </dgm:presLayoutVars>
      </dgm:prSet>
      <dgm:spPr/>
    </dgm:pt>
    <dgm:pt modelId="{ABB0D2BD-7009-41B4-B497-2C28A8E6873E}" type="pres">
      <dgm:prSet presAssocID="{76B9FD75-D0E0-4389-AA29-31CAE28AC97C}" presName="rootComposite1" presStyleCnt="0"/>
      <dgm:spPr/>
    </dgm:pt>
    <dgm:pt modelId="{25B01FEA-1C08-4BA6-9886-E66E5ECD6DBE}" type="pres">
      <dgm:prSet presAssocID="{76B9FD75-D0E0-4389-AA29-31CAE28AC97C}" presName="rootText1" presStyleLbl="node0" presStyleIdx="0" presStyleCnt="1">
        <dgm:presLayoutVars>
          <dgm:chPref val="3"/>
        </dgm:presLayoutVars>
      </dgm:prSet>
      <dgm:spPr/>
    </dgm:pt>
    <dgm:pt modelId="{54F709AF-C670-4980-8062-2997D9D74BBE}" type="pres">
      <dgm:prSet presAssocID="{76B9FD75-D0E0-4389-AA29-31CAE28AC97C}" presName="rootConnector1" presStyleLbl="node1" presStyleIdx="0" presStyleCnt="0"/>
      <dgm:spPr/>
    </dgm:pt>
    <dgm:pt modelId="{839139A5-97B6-4A1E-8987-B2B48358AB3E}" type="pres">
      <dgm:prSet presAssocID="{76B9FD75-D0E0-4389-AA29-31CAE28AC97C}" presName="hierChild2" presStyleCnt="0"/>
      <dgm:spPr/>
    </dgm:pt>
    <dgm:pt modelId="{024A51A3-6C7F-4FAC-8463-F68E4576F19A}" type="pres">
      <dgm:prSet presAssocID="{AE3FFE9C-FDD8-45E3-A5B2-65E84EAF4D3D}" presName="Name37" presStyleLbl="parChTrans1D2" presStyleIdx="0" presStyleCnt="4"/>
      <dgm:spPr/>
    </dgm:pt>
    <dgm:pt modelId="{17961C7E-0A43-4172-907D-4FF49BB834B8}" type="pres">
      <dgm:prSet presAssocID="{4EC789C9-2C1A-44A1-8169-AC088AD14685}" presName="hierRoot2" presStyleCnt="0">
        <dgm:presLayoutVars>
          <dgm:hierBranch val="init"/>
        </dgm:presLayoutVars>
      </dgm:prSet>
      <dgm:spPr/>
    </dgm:pt>
    <dgm:pt modelId="{E4951183-E1EA-4E69-AC3F-133AF8101980}" type="pres">
      <dgm:prSet presAssocID="{4EC789C9-2C1A-44A1-8169-AC088AD14685}" presName="rootComposite" presStyleCnt="0"/>
      <dgm:spPr/>
    </dgm:pt>
    <dgm:pt modelId="{21565684-BA8B-4408-B170-AEC66CAE3A10}" type="pres">
      <dgm:prSet presAssocID="{4EC789C9-2C1A-44A1-8169-AC088AD14685}" presName="rootText" presStyleLbl="node2" presStyleIdx="0" presStyleCnt="4">
        <dgm:presLayoutVars>
          <dgm:chPref val="3"/>
        </dgm:presLayoutVars>
      </dgm:prSet>
      <dgm:spPr/>
    </dgm:pt>
    <dgm:pt modelId="{FF2BCE49-9EE2-4557-A7AE-D20B8EB9A6AF}" type="pres">
      <dgm:prSet presAssocID="{4EC789C9-2C1A-44A1-8169-AC088AD14685}" presName="rootConnector" presStyleLbl="node2" presStyleIdx="0" presStyleCnt="4"/>
      <dgm:spPr/>
    </dgm:pt>
    <dgm:pt modelId="{9AE0A9C5-D113-41EC-830B-1724ED521F8C}" type="pres">
      <dgm:prSet presAssocID="{4EC789C9-2C1A-44A1-8169-AC088AD14685}" presName="hierChild4" presStyleCnt="0"/>
      <dgm:spPr/>
    </dgm:pt>
    <dgm:pt modelId="{7719DD94-3BE8-4C16-B4D2-C09B993068E1}" type="pres">
      <dgm:prSet presAssocID="{96E749F9-5B63-4A11-8DE8-A0A220877A83}" presName="Name37" presStyleLbl="parChTrans1D3" presStyleIdx="0" presStyleCnt="4"/>
      <dgm:spPr/>
    </dgm:pt>
    <dgm:pt modelId="{3E3618DB-51CC-4E19-BB0C-56B8567A8D2F}" type="pres">
      <dgm:prSet presAssocID="{4F8E3987-A1E6-4C07-B23D-CDAA04FDE29C}" presName="hierRoot2" presStyleCnt="0">
        <dgm:presLayoutVars>
          <dgm:hierBranch val="init"/>
        </dgm:presLayoutVars>
      </dgm:prSet>
      <dgm:spPr/>
    </dgm:pt>
    <dgm:pt modelId="{69D1540B-6707-400F-BABE-C4CEC7EC856E}" type="pres">
      <dgm:prSet presAssocID="{4F8E3987-A1E6-4C07-B23D-CDAA04FDE29C}" presName="rootComposite" presStyleCnt="0"/>
      <dgm:spPr/>
    </dgm:pt>
    <dgm:pt modelId="{C58641BC-1A17-49CC-8041-512241A13598}" type="pres">
      <dgm:prSet presAssocID="{4F8E3987-A1E6-4C07-B23D-CDAA04FDE29C}" presName="rootText" presStyleLbl="node3" presStyleIdx="0" presStyleCnt="4">
        <dgm:presLayoutVars>
          <dgm:chPref val="3"/>
        </dgm:presLayoutVars>
      </dgm:prSet>
      <dgm:spPr/>
    </dgm:pt>
    <dgm:pt modelId="{FEBB0BAA-C475-44B0-A1B0-8C91D1FEE5E5}" type="pres">
      <dgm:prSet presAssocID="{4F8E3987-A1E6-4C07-B23D-CDAA04FDE29C}" presName="rootConnector" presStyleLbl="node3" presStyleIdx="0" presStyleCnt="4"/>
      <dgm:spPr/>
    </dgm:pt>
    <dgm:pt modelId="{76A4DF38-60F7-49F1-920A-3C6103A2AC07}" type="pres">
      <dgm:prSet presAssocID="{4F8E3987-A1E6-4C07-B23D-CDAA04FDE29C}" presName="hierChild4" presStyleCnt="0"/>
      <dgm:spPr/>
    </dgm:pt>
    <dgm:pt modelId="{1D67CA49-AA46-4916-86C4-597FCF69B1A1}" type="pres">
      <dgm:prSet presAssocID="{8E241A37-6F71-4546-A5C8-824E3EAA0590}" presName="Name37" presStyleLbl="parChTrans1D4" presStyleIdx="0" presStyleCnt="3"/>
      <dgm:spPr/>
    </dgm:pt>
    <dgm:pt modelId="{1F049D88-9C09-4A3C-A0B1-5BE31BAB58E2}" type="pres">
      <dgm:prSet presAssocID="{8E5AD14A-38F5-44BB-BD05-13609C653A17}" presName="hierRoot2" presStyleCnt="0">
        <dgm:presLayoutVars>
          <dgm:hierBranch val="init"/>
        </dgm:presLayoutVars>
      </dgm:prSet>
      <dgm:spPr/>
    </dgm:pt>
    <dgm:pt modelId="{C226686E-7FE8-41A0-9E6B-6DF4B3005132}" type="pres">
      <dgm:prSet presAssocID="{8E5AD14A-38F5-44BB-BD05-13609C653A17}" presName="rootComposite" presStyleCnt="0"/>
      <dgm:spPr/>
    </dgm:pt>
    <dgm:pt modelId="{EA9F56C4-726F-4250-9FF2-58823C249C55}" type="pres">
      <dgm:prSet presAssocID="{8E5AD14A-38F5-44BB-BD05-13609C653A17}" presName="rootText" presStyleLbl="node4" presStyleIdx="0" presStyleCnt="3">
        <dgm:presLayoutVars>
          <dgm:chPref val="3"/>
        </dgm:presLayoutVars>
      </dgm:prSet>
      <dgm:spPr/>
    </dgm:pt>
    <dgm:pt modelId="{58D8BFC9-055A-46C5-B0FA-E1CB4DCE1EAF}" type="pres">
      <dgm:prSet presAssocID="{8E5AD14A-38F5-44BB-BD05-13609C653A17}" presName="rootConnector" presStyleLbl="node4" presStyleIdx="0" presStyleCnt="3"/>
      <dgm:spPr/>
    </dgm:pt>
    <dgm:pt modelId="{2FF4BC28-C913-4F77-8B87-D12A0798DF5E}" type="pres">
      <dgm:prSet presAssocID="{8E5AD14A-38F5-44BB-BD05-13609C653A17}" presName="hierChild4" presStyleCnt="0"/>
      <dgm:spPr/>
    </dgm:pt>
    <dgm:pt modelId="{50ABC0CB-D454-4F54-AFF2-F5D8508E6268}" type="pres">
      <dgm:prSet presAssocID="{8E5AD14A-38F5-44BB-BD05-13609C653A17}" presName="hierChild5" presStyleCnt="0"/>
      <dgm:spPr/>
    </dgm:pt>
    <dgm:pt modelId="{A7DEE244-A9A8-4CFF-B402-7E2126D9F285}" type="pres">
      <dgm:prSet presAssocID="{01173656-8924-443D-BE7E-8E23120754C8}" presName="Name37" presStyleLbl="parChTrans1D4" presStyleIdx="1" presStyleCnt="3"/>
      <dgm:spPr/>
    </dgm:pt>
    <dgm:pt modelId="{7308EF77-6B37-4A0A-8DBA-72E3B33269EA}" type="pres">
      <dgm:prSet presAssocID="{8BE0DD61-7E74-48BA-B37F-4C7EE415500C}" presName="hierRoot2" presStyleCnt="0">
        <dgm:presLayoutVars>
          <dgm:hierBranch val="init"/>
        </dgm:presLayoutVars>
      </dgm:prSet>
      <dgm:spPr/>
    </dgm:pt>
    <dgm:pt modelId="{A07A6AE3-01A5-4C1E-A9E6-5F8F138B0F73}" type="pres">
      <dgm:prSet presAssocID="{8BE0DD61-7E74-48BA-B37F-4C7EE415500C}" presName="rootComposite" presStyleCnt="0"/>
      <dgm:spPr/>
    </dgm:pt>
    <dgm:pt modelId="{3D8CBEF9-8050-4FB8-8D28-9FB3D63E8BB6}" type="pres">
      <dgm:prSet presAssocID="{8BE0DD61-7E74-48BA-B37F-4C7EE415500C}" presName="rootText" presStyleLbl="node4" presStyleIdx="1" presStyleCnt="3">
        <dgm:presLayoutVars>
          <dgm:chPref val="3"/>
        </dgm:presLayoutVars>
      </dgm:prSet>
      <dgm:spPr/>
    </dgm:pt>
    <dgm:pt modelId="{07415D9C-470D-4779-8A02-D85F589D54B7}" type="pres">
      <dgm:prSet presAssocID="{8BE0DD61-7E74-48BA-B37F-4C7EE415500C}" presName="rootConnector" presStyleLbl="node4" presStyleIdx="1" presStyleCnt="3"/>
      <dgm:spPr/>
    </dgm:pt>
    <dgm:pt modelId="{0C541B19-E527-475A-A94C-FCADC0B70739}" type="pres">
      <dgm:prSet presAssocID="{8BE0DD61-7E74-48BA-B37F-4C7EE415500C}" presName="hierChild4" presStyleCnt="0"/>
      <dgm:spPr/>
    </dgm:pt>
    <dgm:pt modelId="{2DB44D2C-6F5F-454B-A6C8-2F937D1DC5CE}" type="pres">
      <dgm:prSet presAssocID="{8BE0DD61-7E74-48BA-B37F-4C7EE415500C}" presName="hierChild5" presStyleCnt="0"/>
      <dgm:spPr/>
    </dgm:pt>
    <dgm:pt modelId="{9E12821C-3057-4821-BB29-14C72A4E2893}" type="pres">
      <dgm:prSet presAssocID="{5EB2583C-7B88-4DCC-B344-4F327626E64A}" presName="Name37" presStyleLbl="parChTrans1D4" presStyleIdx="2" presStyleCnt="3"/>
      <dgm:spPr/>
    </dgm:pt>
    <dgm:pt modelId="{6059F83A-7D49-43AA-B901-0F4109A89E39}" type="pres">
      <dgm:prSet presAssocID="{31A37B86-D3FA-47F6-BE0C-D920F4E1A142}" presName="hierRoot2" presStyleCnt="0">
        <dgm:presLayoutVars>
          <dgm:hierBranch val="init"/>
        </dgm:presLayoutVars>
      </dgm:prSet>
      <dgm:spPr/>
    </dgm:pt>
    <dgm:pt modelId="{0EBD9C2E-13A4-4333-A987-0C6D51A8992F}" type="pres">
      <dgm:prSet presAssocID="{31A37B86-D3FA-47F6-BE0C-D920F4E1A142}" presName="rootComposite" presStyleCnt="0"/>
      <dgm:spPr/>
    </dgm:pt>
    <dgm:pt modelId="{6BCD04C7-48F6-46C1-954E-298F9719F439}" type="pres">
      <dgm:prSet presAssocID="{31A37B86-D3FA-47F6-BE0C-D920F4E1A142}" presName="rootText" presStyleLbl="node4" presStyleIdx="2" presStyleCnt="3">
        <dgm:presLayoutVars>
          <dgm:chPref val="3"/>
        </dgm:presLayoutVars>
      </dgm:prSet>
      <dgm:spPr/>
    </dgm:pt>
    <dgm:pt modelId="{00B6FBD4-E9C1-4CEF-BB72-6C66F29F4AF5}" type="pres">
      <dgm:prSet presAssocID="{31A37B86-D3FA-47F6-BE0C-D920F4E1A142}" presName="rootConnector" presStyleLbl="node4" presStyleIdx="2" presStyleCnt="3"/>
      <dgm:spPr/>
    </dgm:pt>
    <dgm:pt modelId="{27A87CFB-F20B-4367-ADA8-2CBDF89C0289}" type="pres">
      <dgm:prSet presAssocID="{31A37B86-D3FA-47F6-BE0C-D920F4E1A142}" presName="hierChild4" presStyleCnt="0"/>
      <dgm:spPr/>
    </dgm:pt>
    <dgm:pt modelId="{F72B8A30-F1E0-4565-B574-5979516FDB6D}" type="pres">
      <dgm:prSet presAssocID="{31A37B86-D3FA-47F6-BE0C-D920F4E1A142}" presName="hierChild5" presStyleCnt="0"/>
      <dgm:spPr/>
    </dgm:pt>
    <dgm:pt modelId="{03CD9488-FF46-4953-82EB-AF8CE06C1BF3}" type="pres">
      <dgm:prSet presAssocID="{4F8E3987-A1E6-4C07-B23D-CDAA04FDE29C}" presName="hierChild5" presStyleCnt="0"/>
      <dgm:spPr/>
    </dgm:pt>
    <dgm:pt modelId="{33359798-4850-4D17-8AF7-7B628AAD6A84}" type="pres">
      <dgm:prSet presAssocID="{978B4780-2A89-4D81-8D32-185CAC130AFF}" presName="Name37" presStyleLbl="parChTrans1D3" presStyleIdx="1" presStyleCnt="4"/>
      <dgm:spPr/>
    </dgm:pt>
    <dgm:pt modelId="{F0A3AE47-F93D-416C-B8AA-729C34A88F76}" type="pres">
      <dgm:prSet presAssocID="{78C8C3F0-4FB6-4354-BC68-5382800815BA}" presName="hierRoot2" presStyleCnt="0">
        <dgm:presLayoutVars>
          <dgm:hierBranch val="init"/>
        </dgm:presLayoutVars>
      </dgm:prSet>
      <dgm:spPr/>
    </dgm:pt>
    <dgm:pt modelId="{45225C72-2F6A-4B46-9739-01EA6350B23B}" type="pres">
      <dgm:prSet presAssocID="{78C8C3F0-4FB6-4354-BC68-5382800815BA}" presName="rootComposite" presStyleCnt="0"/>
      <dgm:spPr/>
    </dgm:pt>
    <dgm:pt modelId="{265E5B9F-4AC8-4AF2-B0F1-7175B6A4694D}" type="pres">
      <dgm:prSet presAssocID="{78C8C3F0-4FB6-4354-BC68-5382800815BA}" presName="rootText" presStyleLbl="node3" presStyleIdx="1" presStyleCnt="4">
        <dgm:presLayoutVars>
          <dgm:chPref val="3"/>
        </dgm:presLayoutVars>
      </dgm:prSet>
      <dgm:spPr/>
    </dgm:pt>
    <dgm:pt modelId="{91D92A51-898C-4ADE-A353-4AA6D8ED581B}" type="pres">
      <dgm:prSet presAssocID="{78C8C3F0-4FB6-4354-BC68-5382800815BA}" presName="rootConnector" presStyleLbl="node3" presStyleIdx="1" presStyleCnt="4"/>
      <dgm:spPr/>
    </dgm:pt>
    <dgm:pt modelId="{129CECCD-327A-4065-944D-3C017A0C2F39}" type="pres">
      <dgm:prSet presAssocID="{78C8C3F0-4FB6-4354-BC68-5382800815BA}" presName="hierChild4" presStyleCnt="0"/>
      <dgm:spPr/>
    </dgm:pt>
    <dgm:pt modelId="{3544E26C-4268-4378-9C3C-C0BF4BF3C1BC}" type="pres">
      <dgm:prSet presAssocID="{78C8C3F0-4FB6-4354-BC68-5382800815BA}" presName="hierChild5" presStyleCnt="0"/>
      <dgm:spPr/>
    </dgm:pt>
    <dgm:pt modelId="{E389B576-1939-420A-BEA1-17CB8BE49B3C}" type="pres">
      <dgm:prSet presAssocID="{68EA42E5-350C-4D0F-987E-2D86DB4A0285}" presName="Name37" presStyleLbl="parChTrans1D3" presStyleIdx="2" presStyleCnt="4"/>
      <dgm:spPr/>
    </dgm:pt>
    <dgm:pt modelId="{AFB97A18-CC33-407D-98DE-56868D546557}" type="pres">
      <dgm:prSet presAssocID="{8F560F27-B086-4F34-A4D9-B12D810E6801}" presName="hierRoot2" presStyleCnt="0">
        <dgm:presLayoutVars>
          <dgm:hierBranch val="init"/>
        </dgm:presLayoutVars>
      </dgm:prSet>
      <dgm:spPr/>
    </dgm:pt>
    <dgm:pt modelId="{AB001CB4-C258-448C-8FEF-1574E9B7BA93}" type="pres">
      <dgm:prSet presAssocID="{8F560F27-B086-4F34-A4D9-B12D810E6801}" presName="rootComposite" presStyleCnt="0"/>
      <dgm:spPr/>
    </dgm:pt>
    <dgm:pt modelId="{A6C7CDB1-2120-4317-B57C-1FD423D8C4A0}" type="pres">
      <dgm:prSet presAssocID="{8F560F27-B086-4F34-A4D9-B12D810E6801}" presName="rootText" presStyleLbl="node3" presStyleIdx="2" presStyleCnt="4">
        <dgm:presLayoutVars>
          <dgm:chPref val="3"/>
        </dgm:presLayoutVars>
      </dgm:prSet>
      <dgm:spPr/>
    </dgm:pt>
    <dgm:pt modelId="{44BF5375-FC52-4D42-A57C-A7B546C925A8}" type="pres">
      <dgm:prSet presAssocID="{8F560F27-B086-4F34-A4D9-B12D810E6801}" presName="rootConnector" presStyleLbl="node3" presStyleIdx="2" presStyleCnt="4"/>
      <dgm:spPr/>
    </dgm:pt>
    <dgm:pt modelId="{55E7EF8E-0597-4CA7-8FFA-F4B63AF51080}" type="pres">
      <dgm:prSet presAssocID="{8F560F27-B086-4F34-A4D9-B12D810E6801}" presName="hierChild4" presStyleCnt="0"/>
      <dgm:spPr/>
    </dgm:pt>
    <dgm:pt modelId="{8FC59F5B-0978-430B-90DE-0D21E1F1218B}" type="pres">
      <dgm:prSet presAssocID="{8F560F27-B086-4F34-A4D9-B12D810E6801}" presName="hierChild5" presStyleCnt="0"/>
      <dgm:spPr/>
    </dgm:pt>
    <dgm:pt modelId="{A82289F4-843D-4C22-90F2-D699FFB4CE0E}" type="pres">
      <dgm:prSet presAssocID="{AB4B07D3-B6B4-4471-A9AC-D8BE27BCE5AD}" presName="Name37" presStyleLbl="parChTrans1D3" presStyleIdx="3" presStyleCnt="4"/>
      <dgm:spPr/>
    </dgm:pt>
    <dgm:pt modelId="{944A8215-7292-449F-BF66-8F5706A900BA}" type="pres">
      <dgm:prSet presAssocID="{7CCD1679-FB16-478D-ADEE-33773C14FEF7}" presName="hierRoot2" presStyleCnt="0">
        <dgm:presLayoutVars>
          <dgm:hierBranch val="init"/>
        </dgm:presLayoutVars>
      </dgm:prSet>
      <dgm:spPr/>
    </dgm:pt>
    <dgm:pt modelId="{00ADC3CA-C96B-43BC-8C90-7C503336DE64}" type="pres">
      <dgm:prSet presAssocID="{7CCD1679-FB16-478D-ADEE-33773C14FEF7}" presName="rootComposite" presStyleCnt="0"/>
      <dgm:spPr/>
    </dgm:pt>
    <dgm:pt modelId="{9230166B-A7BA-41B7-9D11-A77361F66570}" type="pres">
      <dgm:prSet presAssocID="{7CCD1679-FB16-478D-ADEE-33773C14FEF7}" presName="rootText" presStyleLbl="node3" presStyleIdx="3" presStyleCnt="4">
        <dgm:presLayoutVars>
          <dgm:chPref val="3"/>
        </dgm:presLayoutVars>
      </dgm:prSet>
      <dgm:spPr/>
    </dgm:pt>
    <dgm:pt modelId="{73A67271-2DF7-4F11-BB9E-B7D9F11DDD0C}" type="pres">
      <dgm:prSet presAssocID="{7CCD1679-FB16-478D-ADEE-33773C14FEF7}" presName="rootConnector" presStyleLbl="node3" presStyleIdx="3" presStyleCnt="4"/>
      <dgm:spPr/>
    </dgm:pt>
    <dgm:pt modelId="{62985D3C-A669-467C-A1D3-C8C99F4E48D5}" type="pres">
      <dgm:prSet presAssocID="{7CCD1679-FB16-478D-ADEE-33773C14FEF7}" presName="hierChild4" presStyleCnt="0"/>
      <dgm:spPr/>
    </dgm:pt>
    <dgm:pt modelId="{6B146C76-FF1C-429A-BF40-0B8E38877910}" type="pres">
      <dgm:prSet presAssocID="{7CCD1679-FB16-478D-ADEE-33773C14FEF7}" presName="hierChild5" presStyleCnt="0"/>
      <dgm:spPr/>
    </dgm:pt>
    <dgm:pt modelId="{D084CEEC-6F4A-4BCE-AD4C-877895587E7D}" type="pres">
      <dgm:prSet presAssocID="{4EC789C9-2C1A-44A1-8169-AC088AD14685}" presName="hierChild5" presStyleCnt="0"/>
      <dgm:spPr/>
    </dgm:pt>
    <dgm:pt modelId="{2460E8A5-5CDE-4519-A3D8-E3A9C40571D1}" type="pres">
      <dgm:prSet presAssocID="{87844726-3292-4A43-98F6-39357EF75AFD}" presName="Name37" presStyleLbl="parChTrans1D2" presStyleIdx="1" presStyleCnt="4"/>
      <dgm:spPr/>
    </dgm:pt>
    <dgm:pt modelId="{725D6254-8446-4F12-8A01-7FEDFCE507AA}" type="pres">
      <dgm:prSet presAssocID="{18CED1E3-02C4-489D-99A9-9553EE87E08B}" presName="hierRoot2" presStyleCnt="0">
        <dgm:presLayoutVars>
          <dgm:hierBranch val="init"/>
        </dgm:presLayoutVars>
      </dgm:prSet>
      <dgm:spPr/>
    </dgm:pt>
    <dgm:pt modelId="{9376C228-211C-4F5A-9F60-883AFE924533}" type="pres">
      <dgm:prSet presAssocID="{18CED1E3-02C4-489D-99A9-9553EE87E08B}" presName="rootComposite" presStyleCnt="0"/>
      <dgm:spPr/>
    </dgm:pt>
    <dgm:pt modelId="{08771C94-E521-4611-8BBC-4F31593A0203}" type="pres">
      <dgm:prSet presAssocID="{18CED1E3-02C4-489D-99A9-9553EE87E08B}" presName="rootText" presStyleLbl="node2" presStyleIdx="1" presStyleCnt="4">
        <dgm:presLayoutVars>
          <dgm:chPref val="3"/>
        </dgm:presLayoutVars>
      </dgm:prSet>
      <dgm:spPr/>
    </dgm:pt>
    <dgm:pt modelId="{05A90D49-A0F2-43F2-8904-E3FB2442D187}" type="pres">
      <dgm:prSet presAssocID="{18CED1E3-02C4-489D-99A9-9553EE87E08B}" presName="rootConnector" presStyleLbl="node2" presStyleIdx="1" presStyleCnt="4"/>
      <dgm:spPr/>
    </dgm:pt>
    <dgm:pt modelId="{B5F506EF-81CF-42D8-82AB-93A73926035E}" type="pres">
      <dgm:prSet presAssocID="{18CED1E3-02C4-489D-99A9-9553EE87E08B}" presName="hierChild4" presStyleCnt="0"/>
      <dgm:spPr/>
    </dgm:pt>
    <dgm:pt modelId="{D77FE027-DF81-4AA7-ADDA-81A1655BCFFF}" type="pres">
      <dgm:prSet presAssocID="{18CED1E3-02C4-489D-99A9-9553EE87E08B}" presName="hierChild5" presStyleCnt="0"/>
      <dgm:spPr/>
    </dgm:pt>
    <dgm:pt modelId="{81A6ACDC-A80C-4C3C-A9B0-E6DDFA0B99BE}" type="pres">
      <dgm:prSet presAssocID="{60C5EEA8-9FEC-414D-92B2-911DE32D00B2}" presName="Name37" presStyleLbl="parChTrans1D2" presStyleIdx="2" presStyleCnt="4"/>
      <dgm:spPr/>
    </dgm:pt>
    <dgm:pt modelId="{FD125764-A9F6-4F98-BE6F-E66966F8E7BD}" type="pres">
      <dgm:prSet presAssocID="{D9CBCEE6-2E2B-4D1B-9C20-78D44F51AF73}" presName="hierRoot2" presStyleCnt="0">
        <dgm:presLayoutVars>
          <dgm:hierBranch val="init"/>
        </dgm:presLayoutVars>
      </dgm:prSet>
      <dgm:spPr/>
    </dgm:pt>
    <dgm:pt modelId="{B6D1A137-B7D0-4C4D-BC3F-0CF198125A6B}" type="pres">
      <dgm:prSet presAssocID="{D9CBCEE6-2E2B-4D1B-9C20-78D44F51AF73}" presName="rootComposite" presStyleCnt="0"/>
      <dgm:spPr/>
    </dgm:pt>
    <dgm:pt modelId="{B768F762-F4AF-47B9-B3FB-9C774C63C3BF}" type="pres">
      <dgm:prSet presAssocID="{D9CBCEE6-2E2B-4D1B-9C20-78D44F51AF73}" presName="rootText" presStyleLbl="node2" presStyleIdx="2" presStyleCnt="4">
        <dgm:presLayoutVars>
          <dgm:chPref val="3"/>
        </dgm:presLayoutVars>
      </dgm:prSet>
      <dgm:spPr/>
    </dgm:pt>
    <dgm:pt modelId="{D04B7D96-091D-4189-8432-28758B8EF8D1}" type="pres">
      <dgm:prSet presAssocID="{D9CBCEE6-2E2B-4D1B-9C20-78D44F51AF73}" presName="rootConnector" presStyleLbl="node2" presStyleIdx="2" presStyleCnt="4"/>
      <dgm:spPr/>
    </dgm:pt>
    <dgm:pt modelId="{CAA98BE8-A1A7-4728-930F-771487BA9220}" type="pres">
      <dgm:prSet presAssocID="{D9CBCEE6-2E2B-4D1B-9C20-78D44F51AF73}" presName="hierChild4" presStyleCnt="0"/>
      <dgm:spPr/>
    </dgm:pt>
    <dgm:pt modelId="{12E0E27A-220A-4525-ACA1-DAB7BFEDAF4D}" type="pres">
      <dgm:prSet presAssocID="{D9CBCEE6-2E2B-4D1B-9C20-78D44F51AF73}" presName="hierChild5" presStyleCnt="0"/>
      <dgm:spPr/>
    </dgm:pt>
    <dgm:pt modelId="{87A12071-CB0E-4D3B-8BA7-18AC1361B005}" type="pres">
      <dgm:prSet presAssocID="{49C2DF2B-5A5E-4838-B935-AB1FAA3F755D}" presName="Name37" presStyleLbl="parChTrans1D2" presStyleIdx="3" presStyleCnt="4"/>
      <dgm:spPr/>
    </dgm:pt>
    <dgm:pt modelId="{80B51292-C687-41E8-8FD9-7A07612ED15A}" type="pres">
      <dgm:prSet presAssocID="{1F01CCA5-57EF-42E3-B444-1484DB554F3A}" presName="hierRoot2" presStyleCnt="0">
        <dgm:presLayoutVars>
          <dgm:hierBranch val="init"/>
        </dgm:presLayoutVars>
      </dgm:prSet>
      <dgm:spPr/>
    </dgm:pt>
    <dgm:pt modelId="{A82FFDF4-6EC4-4CE0-9FFC-BA89B0B51EED}" type="pres">
      <dgm:prSet presAssocID="{1F01CCA5-57EF-42E3-B444-1484DB554F3A}" presName="rootComposite" presStyleCnt="0"/>
      <dgm:spPr/>
    </dgm:pt>
    <dgm:pt modelId="{99ACB3CF-89AD-4608-9897-A8B9383707B5}" type="pres">
      <dgm:prSet presAssocID="{1F01CCA5-57EF-42E3-B444-1484DB554F3A}" presName="rootText" presStyleLbl="node2" presStyleIdx="3" presStyleCnt="4">
        <dgm:presLayoutVars>
          <dgm:chPref val="3"/>
        </dgm:presLayoutVars>
      </dgm:prSet>
      <dgm:spPr/>
    </dgm:pt>
    <dgm:pt modelId="{155A21F4-AE17-4B29-8A38-DA889A528243}" type="pres">
      <dgm:prSet presAssocID="{1F01CCA5-57EF-42E3-B444-1484DB554F3A}" presName="rootConnector" presStyleLbl="node2" presStyleIdx="3" presStyleCnt="4"/>
      <dgm:spPr/>
    </dgm:pt>
    <dgm:pt modelId="{49D37AA8-0B1B-4243-8B04-D06682132191}" type="pres">
      <dgm:prSet presAssocID="{1F01CCA5-57EF-42E3-B444-1484DB554F3A}" presName="hierChild4" presStyleCnt="0"/>
      <dgm:spPr/>
    </dgm:pt>
    <dgm:pt modelId="{A0687B97-0B8D-4A89-9529-06033EF035C9}" type="pres">
      <dgm:prSet presAssocID="{1F01CCA5-57EF-42E3-B444-1484DB554F3A}" presName="hierChild5" presStyleCnt="0"/>
      <dgm:spPr/>
    </dgm:pt>
    <dgm:pt modelId="{B31F9901-2AE2-4EBF-A8A9-08C8842B5697}" type="pres">
      <dgm:prSet presAssocID="{76B9FD75-D0E0-4389-AA29-31CAE28AC97C}" presName="hierChild3" presStyleCnt="0"/>
      <dgm:spPr/>
    </dgm:pt>
  </dgm:ptLst>
  <dgm:cxnLst>
    <dgm:cxn modelId="{935CF703-1856-459C-BA77-05094FDD64AE}" type="presOf" srcId="{01173656-8924-443D-BE7E-8E23120754C8}" destId="{A7DEE244-A9A8-4CFF-B402-7E2126D9F285}" srcOrd="0" destOrd="0" presId="urn:microsoft.com/office/officeart/2005/8/layout/orgChart1"/>
    <dgm:cxn modelId="{F18BB606-9253-4EF8-A98C-5ECA5CB72643}" type="presOf" srcId="{60C5EEA8-9FEC-414D-92B2-911DE32D00B2}" destId="{81A6ACDC-A80C-4C3C-A9B0-E6DDFA0B99BE}" srcOrd="0" destOrd="0" presId="urn:microsoft.com/office/officeart/2005/8/layout/orgChart1"/>
    <dgm:cxn modelId="{6BAD7407-9A06-48FA-AA99-24814461B1D8}" type="presOf" srcId="{78C8C3F0-4FB6-4354-BC68-5382800815BA}" destId="{265E5B9F-4AC8-4AF2-B0F1-7175B6A4694D}" srcOrd="0" destOrd="0" presId="urn:microsoft.com/office/officeart/2005/8/layout/orgChart1"/>
    <dgm:cxn modelId="{75739B0C-941C-4AA8-842F-ECCD33C15771}" type="presOf" srcId="{96E749F9-5B63-4A11-8DE8-A0A220877A83}" destId="{7719DD94-3BE8-4C16-B4D2-C09B993068E1}" srcOrd="0" destOrd="0" presId="urn:microsoft.com/office/officeart/2005/8/layout/orgChart1"/>
    <dgm:cxn modelId="{C443EC15-0022-4A4C-821A-0A4A8AE1D1BC}" type="presOf" srcId="{31A37B86-D3FA-47F6-BE0C-D920F4E1A142}" destId="{6BCD04C7-48F6-46C1-954E-298F9719F439}" srcOrd="0" destOrd="0" presId="urn:microsoft.com/office/officeart/2005/8/layout/orgChart1"/>
    <dgm:cxn modelId="{11474224-2A95-4271-91AA-EE9318672236}" type="presOf" srcId="{68EA42E5-350C-4D0F-987E-2D86DB4A0285}" destId="{E389B576-1939-420A-BEA1-17CB8BE49B3C}" srcOrd="0" destOrd="0" presId="urn:microsoft.com/office/officeart/2005/8/layout/orgChart1"/>
    <dgm:cxn modelId="{EEEF2B26-20BE-4086-AF26-1C96B39965EB}" srcId="{76B9FD75-D0E0-4389-AA29-31CAE28AC97C}" destId="{4EC789C9-2C1A-44A1-8169-AC088AD14685}" srcOrd="0" destOrd="0" parTransId="{AE3FFE9C-FDD8-45E3-A5B2-65E84EAF4D3D}" sibTransId="{8563B7D5-7907-42A0-8D63-81722E1439A0}"/>
    <dgm:cxn modelId="{93FC6F26-A00E-4698-9F61-EE7CF04DE7B6}" srcId="{4F8E3987-A1E6-4C07-B23D-CDAA04FDE29C}" destId="{8BE0DD61-7E74-48BA-B37F-4C7EE415500C}" srcOrd="1" destOrd="0" parTransId="{01173656-8924-443D-BE7E-8E23120754C8}" sibTransId="{4439B7B3-EA01-42E6-87F0-0A53C03765A4}"/>
    <dgm:cxn modelId="{3958C426-CF91-4D32-A27E-2D7629F10BB8}" srcId="{76B9FD75-D0E0-4389-AA29-31CAE28AC97C}" destId="{1F01CCA5-57EF-42E3-B444-1484DB554F3A}" srcOrd="3" destOrd="0" parTransId="{49C2DF2B-5A5E-4838-B935-AB1FAA3F755D}" sibTransId="{2C724988-8155-4A94-A5AD-59A02166868D}"/>
    <dgm:cxn modelId="{5CB10027-3535-4AC1-8C48-A29155C1A6B4}" type="presOf" srcId="{AE3FFE9C-FDD8-45E3-A5B2-65E84EAF4D3D}" destId="{024A51A3-6C7F-4FAC-8463-F68E4576F19A}" srcOrd="0" destOrd="0" presId="urn:microsoft.com/office/officeart/2005/8/layout/orgChart1"/>
    <dgm:cxn modelId="{C807BF29-AFBE-446A-A379-604FBB78F465}" srcId="{4EC789C9-2C1A-44A1-8169-AC088AD14685}" destId="{4F8E3987-A1E6-4C07-B23D-CDAA04FDE29C}" srcOrd="0" destOrd="0" parTransId="{96E749F9-5B63-4A11-8DE8-A0A220877A83}" sibTransId="{6CC12AD8-75FB-44A8-BB4E-91CD154EBC8E}"/>
    <dgm:cxn modelId="{9F6C0F3F-0E89-4960-B931-5CB8E34C356B}" type="presOf" srcId="{1F01CCA5-57EF-42E3-B444-1484DB554F3A}" destId="{99ACB3CF-89AD-4608-9897-A8B9383707B5}" srcOrd="0" destOrd="0" presId="urn:microsoft.com/office/officeart/2005/8/layout/orgChart1"/>
    <dgm:cxn modelId="{F63CD13F-5E65-4415-A622-C073A842EC30}" type="presOf" srcId="{4EC789C9-2C1A-44A1-8169-AC088AD14685}" destId="{21565684-BA8B-4408-B170-AEC66CAE3A10}" srcOrd="0" destOrd="0" presId="urn:microsoft.com/office/officeart/2005/8/layout/orgChart1"/>
    <dgm:cxn modelId="{A1E2345F-28AA-453C-9FB2-531CDB6D802C}" type="presOf" srcId="{D9CBCEE6-2E2B-4D1B-9C20-78D44F51AF73}" destId="{B768F762-F4AF-47B9-B3FB-9C774C63C3BF}" srcOrd="0" destOrd="0" presId="urn:microsoft.com/office/officeart/2005/8/layout/orgChart1"/>
    <dgm:cxn modelId="{BFE62F4C-EAEE-4534-A6B0-DA532940C832}" type="presOf" srcId="{8BE0DD61-7E74-48BA-B37F-4C7EE415500C}" destId="{3D8CBEF9-8050-4FB8-8D28-9FB3D63E8BB6}" srcOrd="0" destOrd="0" presId="urn:microsoft.com/office/officeart/2005/8/layout/orgChart1"/>
    <dgm:cxn modelId="{6DEABD4C-FA08-4614-AFC7-A2A93A5D0152}" type="presOf" srcId="{4EC789C9-2C1A-44A1-8169-AC088AD14685}" destId="{FF2BCE49-9EE2-4557-A7AE-D20B8EB9A6AF}" srcOrd="1" destOrd="0" presId="urn:microsoft.com/office/officeart/2005/8/layout/orgChart1"/>
    <dgm:cxn modelId="{B1CB676D-82ED-4894-9E8B-AD59621E9C6F}" type="presOf" srcId="{8BE0DD61-7E74-48BA-B37F-4C7EE415500C}" destId="{07415D9C-470D-4779-8A02-D85F589D54B7}" srcOrd="1" destOrd="0" presId="urn:microsoft.com/office/officeart/2005/8/layout/orgChart1"/>
    <dgm:cxn modelId="{00928D6D-F814-455E-B6CD-BC6EC3043F7C}" type="presOf" srcId="{D9CBCEE6-2E2B-4D1B-9C20-78D44F51AF73}" destId="{D04B7D96-091D-4189-8432-28758B8EF8D1}" srcOrd="1" destOrd="0" presId="urn:microsoft.com/office/officeart/2005/8/layout/orgChart1"/>
    <dgm:cxn modelId="{D441726E-2AF9-41B8-9C5E-FAA5CC1EF601}" type="presOf" srcId="{4F8E3987-A1E6-4C07-B23D-CDAA04FDE29C}" destId="{C58641BC-1A17-49CC-8041-512241A13598}" srcOrd="0" destOrd="0" presId="urn:microsoft.com/office/officeart/2005/8/layout/orgChart1"/>
    <dgm:cxn modelId="{9B224474-B00F-4634-B830-54917165040B}" srcId="{4F8E3987-A1E6-4C07-B23D-CDAA04FDE29C}" destId="{31A37B86-D3FA-47F6-BE0C-D920F4E1A142}" srcOrd="2" destOrd="0" parTransId="{5EB2583C-7B88-4DCC-B344-4F327626E64A}" sibTransId="{4D92E150-33EB-42E1-B591-6AB6729814DF}"/>
    <dgm:cxn modelId="{EC47C755-BFDE-4E1A-A48A-D19855D0C620}" srcId="{1A71F977-3E8E-401E-ABDF-C1F7DD68C82D}" destId="{76B9FD75-D0E0-4389-AA29-31CAE28AC97C}" srcOrd="0" destOrd="0" parTransId="{682DFB4C-FFE6-4C8E-AA86-5A99F97A084C}" sibTransId="{C3D177B8-D306-4E8E-9C5E-AEB6E4FFA329}"/>
    <dgm:cxn modelId="{9DBF4D78-6EFA-4915-A433-2A7B311CFC77}" type="presOf" srcId="{78C8C3F0-4FB6-4354-BC68-5382800815BA}" destId="{91D92A51-898C-4ADE-A353-4AA6D8ED581B}" srcOrd="1" destOrd="0" presId="urn:microsoft.com/office/officeart/2005/8/layout/orgChart1"/>
    <dgm:cxn modelId="{82034559-E37B-4515-93F3-FB681FFC798C}" type="presOf" srcId="{7CCD1679-FB16-478D-ADEE-33773C14FEF7}" destId="{9230166B-A7BA-41B7-9D11-A77361F66570}" srcOrd="0" destOrd="0" presId="urn:microsoft.com/office/officeart/2005/8/layout/orgChart1"/>
    <dgm:cxn modelId="{4FC3F382-7EE4-4650-A250-0578C8784340}" type="presOf" srcId="{76B9FD75-D0E0-4389-AA29-31CAE28AC97C}" destId="{25B01FEA-1C08-4BA6-9886-E66E5ECD6DBE}" srcOrd="0" destOrd="0" presId="urn:microsoft.com/office/officeart/2005/8/layout/orgChart1"/>
    <dgm:cxn modelId="{49863786-9225-447E-843C-28C104DE7BEE}" type="presOf" srcId="{8F560F27-B086-4F34-A4D9-B12D810E6801}" destId="{44BF5375-FC52-4D42-A57C-A7B546C925A8}" srcOrd="1" destOrd="0" presId="urn:microsoft.com/office/officeart/2005/8/layout/orgChart1"/>
    <dgm:cxn modelId="{4DE87498-206C-4518-982D-4EF902EFB281}" type="presOf" srcId="{8E5AD14A-38F5-44BB-BD05-13609C653A17}" destId="{EA9F56C4-726F-4250-9FF2-58823C249C55}" srcOrd="0" destOrd="0" presId="urn:microsoft.com/office/officeart/2005/8/layout/orgChart1"/>
    <dgm:cxn modelId="{D517959A-A577-4888-9F4F-B7B388D1D6FA}" srcId="{4EC789C9-2C1A-44A1-8169-AC088AD14685}" destId="{8F560F27-B086-4F34-A4D9-B12D810E6801}" srcOrd="2" destOrd="0" parTransId="{68EA42E5-350C-4D0F-987E-2D86DB4A0285}" sibTransId="{8DE376F2-FD74-452F-B925-19CAC7C26AAC}"/>
    <dgm:cxn modelId="{7730149F-C754-4980-A07C-6B5F6B2C9DBF}" type="presOf" srcId="{76B9FD75-D0E0-4389-AA29-31CAE28AC97C}" destId="{54F709AF-C670-4980-8062-2997D9D74BBE}" srcOrd="1" destOrd="0" presId="urn:microsoft.com/office/officeart/2005/8/layout/orgChart1"/>
    <dgm:cxn modelId="{4BE9E59F-61B1-4B3D-A14D-262C62DEA8D0}" type="presOf" srcId="{978B4780-2A89-4D81-8D32-185CAC130AFF}" destId="{33359798-4850-4D17-8AF7-7B628AAD6A84}" srcOrd="0" destOrd="0" presId="urn:microsoft.com/office/officeart/2005/8/layout/orgChart1"/>
    <dgm:cxn modelId="{FCAE1DAD-707C-481F-952C-8116CB118D64}" type="presOf" srcId="{8F560F27-B086-4F34-A4D9-B12D810E6801}" destId="{A6C7CDB1-2120-4317-B57C-1FD423D8C4A0}" srcOrd="0" destOrd="0" presId="urn:microsoft.com/office/officeart/2005/8/layout/orgChart1"/>
    <dgm:cxn modelId="{99EAB8AE-5E7B-46A4-9229-036820F9FD66}" srcId="{76B9FD75-D0E0-4389-AA29-31CAE28AC97C}" destId="{18CED1E3-02C4-489D-99A9-9553EE87E08B}" srcOrd="1" destOrd="0" parTransId="{87844726-3292-4A43-98F6-39357EF75AFD}" sibTransId="{F627A569-92AE-4BC3-9038-97C9E7E64C1B}"/>
    <dgm:cxn modelId="{E62D5DB5-7C3E-4F37-BB1D-120DC6272A4C}" srcId="{4F8E3987-A1E6-4C07-B23D-CDAA04FDE29C}" destId="{8E5AD14A-38F5-44BB-BD05-13609C653A17}" srcOrd="0" destOrd="0" parTransId="{8E241A37-6F71-4546-A5C8-824E3EAA0590}" sibTransId="{63EEEBB3-EAF7-4CA3-96BB-A25FDED59947}"/>
    <dgm:cxn modelId="{DF48BCBF-18B8-4549-A94D-0F9EB7257734}" type="presOf" srcId="{5EB2583C-7B88-4DCC-B344-4F327626E64A}" destId="{9E12821C-3057-4821-BB29-14C72A4E2893}" srcOrd="0" destOrd="0" presId="urn:microsoft.com/office/officeart/2005/8/layout/orgChart1"/>
    <dgm:cxn modelId="{425391C2-A698-4D0F-8FDD-F4439E0E717B}" type="presOf" srcId="{8E241A37-6F71-4546-A5C8-824E3EAA0590}" destId="{1D67CA49-AA46-4916-86C4-597FCF69B1A1}" srcOrd="0" destOrd="0" presId="urn:microsoft.com/office/officeart/2005/8/layout/orgChart1"/>
    <dgm:cxn modelId="{35660DCA-445B-4DF5-8298-2C8904EE8C53}" type="presOf" srcId="{1F01CCA5-57EF-42E3-B444-1484DB554F3A}" destId="{155A21F4-AE17-4B29-8A38-DA889A528243}" srcOrd="1" destOrd="0" presId="urn:microsoft.com/office/officeart/2005/8/layout/orgChart1"/>
    <dgm:cxn modelId="{A32E25CE-279D-40F2-9841-1DC0034B9B4C}" type="presOf" srcId="{8E5AD14A-38F5-44BB-BD05-13609C653A17}" destId="{58D8BFC9-055A-46C5-B0FA-E1CB4DCE1EAF}" srcOrd="1" destOrd="0" presId="urn:microsoft.com/office/officeart/2005/8/layout/orgChart1"/>
    <dgm:cxn modelId="{7EEC88CE-BE2C-474D-B46E-24D0892CEB00}" type="presOf" srcId="{49C2DF2B-5A5E-4838-B935-AB1FAA3F755D}" destId="{87A12071-CB0E-4D3B-8BA7-18AC1361B005}" srcOrd="0" destOrd="0" presId="urn:microsoft.com/office/officeart/2005/8/layout/orgChart1"/>
    <dgm:cxn modelId="{8E43C2CE-9604-4467-8A11-EBA5C5FB247C}" type="presOf" srcId="{18CED1E3-02C4-489D-99A9-9553EE87E08B}" destId="{05A90D49-A0F2-43F2-8904-E3FB2442D187}" srcOrd="1" destOrd="0" presId="urn:microsoft.com/office/officeart/2005/8/layout/orgChart1"/>
    <dgm:cxn modelId="{B83007D1-068A-4C79-A8C9-949EA877673F}" type="presOf" srcId="{87844726-3292-4A43-98F6-39357EF75AFD}" destId="{2460E8A5-5CDE-4519-A3D8-E3A9C40571D1}" srcOrd="0" destOrd="0" presId="urn:microsoft.com/office/officeart/2005/8/layout/orgChart1"/>
    <dgm:cxn modelId="{D4E810D1-CA0C-460D-B483-C4AD665C859C}" type="presOf" srcId="{31A37B86-D3FA-47F6-BE0C-D920F4E1A142}" destId="{00B6FBD4-E9C1-4CEF-BB72-6C66F29F4AF5}" srcOrd="1" destOrd="0" presId="urn:microsoft.com/office/officeart/2005/8/layout/orgChart1"/>
    <dgm:cxn modelId="{FFC273D2-0B08-45E2-ACB1-8ACB368D9821}" srcId="{76B9FD75-D0E0-4389-AA29-31CAE28AC97C}" destId="{D9CBCEE6-2E2B-4D1B-9C20-78D44F51AF73}" srcOrd="2" destOrd="0" parTransId="{60C5EEA8-9FEC-414D-92B2-911DE32D00B2}" sibTransId="{F6F514B7-1913-4194-9A30-0AC0DD5D0EEF}"/>
    <dgm:cxn modelId="{1AEB1CD6-D756-4922-A98A-C4F89AF41430}" srcId="{4EC789C9-2C1A-44A1-8169-AC088AD14685}" destId="{78C8C3F0-4FB6-4354-BC68-5382800815BA}" srcOrd="1" destOrd="0" parTransId="{978B4780-2A89-4D81-8D32-185CAC130AFF}" sibTransId="{A60BDF08-8585-4BAF-B53C-E5412298B0B3}"/>
    <dgm:cxn modelId="{7E54F7DE-6D5A-4F85-8015-58391D3FDE87}" type="presOf" srcId="{7CCD1679-FB16-478D-ADEE-33773C14FEF7}" destId="{73A67271-2DF7-4F11-BB9E-B7D9F11DDD0C}" srcOrd="1" destOrd="0" presId="urn:microsoft.com/office/officeart/2005/8/layout/orgChart1"/>
    <dgm:cxn modelId="{37BE3BE1-754E-4953-8CEF-262EB37DED60}" type="presOf" srcId="{1A71F977-3E8E-401E-ABDF-C1F7DD68C82D}" destId="{034B157B-A501-4815-889F-A5EF9D3D8B2B}" srcOrd="0" destOrd="0" presId="urn:microsoft.com/office/officeart/2005/8/layout/orgChart1"/>
    <dgm:cxn modelId="{96713DE2-120E-4CE6-AFF2-F4E12EAB825E}" type="presOf" srcId="{4F8E3987-A1E6-4C07-B23D-CDAA04FDE29C}" destId="{FEBB0BAA-C475-44B0-A1B0-8C91D1FEE5E5}" srcOrd="1" destOrd="0" presId="urn:microsoft.com/office/officeart/2005/8/layout/orgChart1"/>
    <dgm:cxn modelId="{025B41E5-EFE9-4EF6-BA10-1CDC73F4FD1D}" srcId="{4EC789C9-2C1A-44A1-8169-AC088AD14685}" destId="{7CCD1679-FB16-478D-ADEE-33773C14FEF7}" srcOrd="3" destOrd="0" parTransId="{AB4B07D3-B6B4-4471-A9AC-D8BE27BCE5AD}" sibTransId="{0264B2BE-757C-41BA-B064-EA605A0D5635}"/>
    <dgm:cxn modelId="{4EC949E7-D670-4C10-A911-AA99F1E9BC80}" type="presOf" srcId="{AB4B07D3-B6B4-4471-A9AC-D8BE27BCE5AD}" destId="{A82289F4-843D-4C22-90F2-D699FFB4CE0E}" srcOrd="0" destOrd="0" presId="urn:microsoft.com/office/officeart/2005/8/layout/orgChart1"/>
    <dgm:cxn modelId="{296BA8E9-714A-42BE-BEE1-1888BB3EFD71}" type="presOf" srcId="{18CED1E3-02C4-489D-99A9-9553EE87E08B}" destId="{08771C94-E521-4611-8BBC-4F31593A0203}" srcOrd="0" destOrd="0" presId="urn:microsoft.com/office/officeart/2005/8/layout/orgChart1"/>
    <dgm:cxn modelId="{70F88768-EDFD-4A7C-BCAD-58F8DB45400A}" type="presParOf" srcId="{034B157B-A501-4815-889F-A5EF9D3D8B2B}" destId="{31CD95DE-E35C-422B-BDAB-1DE97881486D}" srcOrd="0" destOrd="0" presId="urn:microsoft.com/office/officeart/2005/8/layout/orgChart1"/>
    <dgm:cxn modelId="{A0DBFCEB-9974-4E7C-8F05-810AF286DF30}" type="presParOf" srcId="{31CD95DE-E35C-422B-BDAB-1DE97881486D}" destId="{ABB0D2BD-7009-41B4-B497-2C28A8E6873E}" srcOrd="0" destOrd="0" presId="urn:microsoft.com/office/officeart/2005/8/layout/orgChart1"/>
    <dgm:cxn modelId="{72D90D21-5139-47B1-BC0C-2A00BF648CFF}" type="presParOf" srcId="{ABB0D2BD-7009-41B4-B497-2C28A8E6873E}" destId="{25B01FEA-1C08-4BA6-9886-E66E5ECD6DBE}" srcOrd="0" destOrd="0" presId="urn:microsoft.com/office/officeart/2005/8/layout/orgChart1"/>
    <dgm:cxn modelId="{BD527489-02AE-4787-AEA0-BBB9437FBBE9}" type="presParOf" srcId="{ABB0D2BD-7009-41B4-B497-2C28A8E6873E}" destId="{54F709AF-C670-4980-8062-2997D9D74BBE}" srcOrd="1" destOrd="0" presId="urn:microsoft.com/office/officeart/2005/8/layout/orgChart1"/>
    <dgm:cxn modelId="{357CC89D-29D2-40E4-B48F-CE53767CD8FE}" type="presParOf" srcId="{31CD95DE-E35C-422B-BDAB-1DE97881486D}" destId="{839139A5-97B6-4A1E-8987-B2B48358AB3E}" srcOrd="1" destOrd="0" presId="urn:microsoft.com/office/officeart/2005/8/layout/orgChart1"/>
    <dgm:cxn modelId="{DDF68E34-89D0-422B-9233-F7FFD08F846F}" type="presParOf" srcId="{839139A5-97B6-4A1E-8987-B2B48358AB3E}" destId="{024A51A3-6C7F-4FAC-8463-F68E4576F19A}" srcOrd="0" destOrd="0" presId="urn:microsoft.com/office/officeart/2005/8/layout/orgChart1"/>
    <dgm:cxn modelId="{769E6024-A00F-47B7-96A0-8CE598529499}" type="presParOf" srcId="{839139A5-97B6-4A1E-8987-B2B48358AB3E}" destId="{17961C7E-0A43-4172-907D-4FF49BB834B8}" srcOrd="1" destOrd="0" presId="urn:microsoft.com/office/officeart/2005/8/layout/orgChart1"/>
    <dgm:cxn modelId="{A1E78D70-0D7A-4D68-A99B-1A7EF10292FA}" type="presParOf" srcId="{17961C7E-0A43-4172-907D-4FF49BB834B8}" destId="{E4951183-E1EA-4E69-AC3F-133AF8101980}" srcOrd="0" destOrd="0" presId="urn:microsoft.com/office/officeart/2005/8/layout/orgChart1"/>
    <dgm:cxn modelId="{7FFC9783-4B4F-4EC2-808A-1476926D57B4}" type="presParOf" srcId="{E4951183-E1EA-4E69-AC3F-133AF8101980}" destId="{21565684-BA8B-4408-B170-AEC66CAE3A10}" srcOrd="0" destOrd="0" presId="urn:microsoft.com/office/officeart/2005/8/layout/orgChart1"/>
    <dgm:cxn modelId="{AC5EA79D-389F-46BC-A66B-3539DD2E25F5}" type="presParOf" srcId="{E4951183-E1EA-4E69-AC3F-133AF8101980}" destId="{FF2BCE49-9EE2-4557-A7AE-D20B8EB9A6AF}" srcOrd="1" destOrd="0" presId="urn:microsoft.com/office/officeart/2005/8/layout/orgChart1"/>
    <dgm:cxn modelId="{B57B044E-59B7-4899-95B3-DF5E8413689D}" type="presParOf" srcId="{17961C7E-0A43-4172-907D-4FF49BB834B8}" destId="{9AE0A9C5-D113-41EC-830B-1724ED521F8C}" srcOrd="1" destOrd="0" presId="urn:microsoft.com/office/officeart/2005/8/layout/orgChart1"/>
    <dgm:cxn modelId="{236D0238-9900-48C3-AC19-0E2AF8FCB233}" type="presParOf" srcId="{9AE0A9C5-D113-41EC-830B-1724ED521F8C}" destId="{7719DD94-3BE8-4C16-B4D2-C09B993068E1}" srcOrd="0" destOrd="0" presId="urn:microsoft.com/office/officeart/2005/8/layout/orgChart1"/>
    <dgm:cxn modelId="{75A3C927-82E3-460C-A4B7-261C5A89D98F}" type="presParOf" srcId="{9AE0A9C5-D113-41EC-830B-1724ED521F8C}" destId="{3E3618DB-51CC-4E19-BB0C-56B8567A8D2F}" srcOrd="1" destOrd="0" presId="urn:microsoft.com/office/officeart/2005/8/layout/orgChart1"/>
    <dgm:cxn modelId="{B9DC2012-A3DF-4AC9-B207-D2A5E9838CD2}" type="presParOf" srcId="{3E3618DB-51CC-4E19-BB0C-56B8567A8D2F}" destId="{69D1540B-6707-400F-BABE-C4CEC7EC856E}" srcOrd="0" destOrd="0" presId="urn:microsoft.com/office/officeart/2005/8/layout/orgChart1"/>
    <dgm:cxn modelId="{AA1E018E-4F97-4202-942D-DF2B7A08F152}" type="presParOf" srcId="{69D1540B-6707-400F-BABE-C4CEC7EC856E}" destId="{C58641BC-1A17-49CC-8041-512241A13598}" srcOrd="0" destOrd="0" presId="urn:microsoft.com/office/officeart/2005/8/layout/orgChart1"/>
    <dgm:cxn modelId="{06000EAA-39E8-4768-B78C-3A8877A2F12C}" type="presParOf" srcId="{69D1540B-6707-400F-BABE-C4CEC7EC856E}" destId="{FEBB0BAA-C475-44B0-A1B0-8C91D1FEE5E5}" srcOrd="1" destOrd="0" presId="urn:microsoft.com/office/officeart/2005/8/layout/orgChart1"/>
    <dgm:cxn modelId="{C4224E00-F8EF-4119-8914-D079FB145BEB}" type="presParOf" srcId="{3E3618DB-51CC-4E19-BB0C-56B8567A8D2F}" destId="{76A4DF38-60F7-49F1-920A-3C6103A2AC07}" srcOrd="1" destOrd="0" presId="urn:microsoft.com/office/officeart/2005/8/layout/orgChart1"/>
    <dgm:cxn modelId="{C3C414D8-04BF-4309-A304-5BCA7E47FFA1}" type="presParOf" srcId="{76A4DF38-60F7-49F1-920A-3C6103A2AC07}" destId="{1D67CA49-AA46-4916-86C4-597FCF69B1A1}" srcOrd="0" destOrd="0" presId="urn:microsoft.com/office/officeart/2005/8/layout/orgChart1"/>
    <dgm:cxn modelId="{D767616D-7E2F-493A-8D53-2F79054F73E5}" type="presParOf" srcId="{76A4DF38-60F7-49F1-920A-3C6103A2AC07}" destId="{1F049D88-9C09-4A3C-A0B1-5BE31BAB58E2}" srcOrd="1" destOrd="0" presId="urn:microsoft.com/office/officeart/2005/8/layout/orgChart1"/>
    <dgm:cxn modelId="{11CBF598-EB57-4C20-8E90-29CACF992040}" type="presParOf" srcId="{1F049D88-9C09-4A3C-A0B1-5BE31BAB58E2}" destId="{C226686E-7FE8-41A0-9E6B-6DF4B3005132}" srcOrd="0" destOrd="0" presId="urn:microsoft.com/office/officeart/2005/8/layout/orgChart1"/>
    <dgm:cxn modelId="{FB5F8543-5591-4AA0-8932-1052D7AEAA69}" type="presParOf" srcId="{C226686E-7FE8-41A0-9E6B-6DF4B3005132}" destId="{EA9F56C4-726F-4250-9FF2-58823C249C55}" srcOrd="0" destOrd="0" presId="urn:microsoft.com/office/officeart/2005/8/layout/orgChart1"/>
    <dgm:cxn modelId="{9B5D8F07-48C4-4343-8A69-B319062C2965}" type="presParOf" srcId="{C226686E-7FE8-41A0-9E6B-6DF4B3005132}" destId="{58D8BFC9-055A-46C5-B0FA-E1CB4DCE1EAF}" srcOrd="1" destOrd="0" presId="urn:microsoft.com/office/officeart/2005/8/layout/orgChart1"/>
    <dgm:cxn modelId="{D4B28138-7EBE-461E-8A58-19E255AE3BD2}" type="presParOf" srcId="{1F049D88-9C09-4A3C-A0B1-5BE31BAB58E2}" destId="{2FF4BC28-C913-4F77-8B87-D12A0798DF5E}" srcOrd="1" destOrd="0" presId="urn:microsoft.com/office/officeart/2005/8/layout/orgChart1"/>
    <dgm:cxn modelId="{6DF66E10-3F01-4E21-98BA-7D162C277842}" type="presParOf" srcId="{1F049D88-9C09-4A3C-A0B1-5BE31BAB58E2}" destId="{50ABC0CB-D454-4F54-AFF2-F5D8508E6268}" srcOrd="2" destOrd="0" presId="urn:microsoft.com/office/officeart/2005/8/layout/orgChart1"/>
    <dgm:cxn modelId="{64D925E3-4BAB-428D-814E-4C1BFCA55C9A}" type="presParOf" srcId="{76A4DF38-60F7-49F1-920A-3C6103A2AC07}" destId="{A7DEE244-A9A8-4CFF-B402-7E2126D9F285}" srcOrd="2" destOrd="0" presId="urn:microsoft.com/office/officeart/2005/8/layout/orgChart1"/>
    <dgm:cxn modelId="{E9ADBCA7-9C77-4EC4-A333-FFC5149F0F9A}" type="presParOf" srcId="{76A4DF38-60F7-49F1-920A-3C6103A2AC07}" destId="{7308EF77-6B37-4A0A-8DBA-72E3B33269EA}" srcOrd="3" destOrd="0" presId="urn:microsoft.com/office/officeart/2005/8/layout/orgChart1"/>
    <dgm:cxn modelId="{D2C15831-A3F8-4C99-A4DA-FFEA33A462F1}" type="presParOf" srcId="{7308EF77-6B37-4A0A-8DBA-72E3B33269EA}" destId="{A07A6AE3-01A5-4C1E-A9E6-5F8F138B0F73}" srcOrd="0" destOrd="0" presId="urn:microsoft.com/office/officeart/2005/8/layout/orgChart1"/>
    <dgm:cxn modelId="{48EBCF54-D481-4431-B751-5FAD3DBC69FA}" type="presParOf" srcId="{A07A6AE3-01A5-4C1E-A9E6-5F8F138B0F73}" destId="{3D8CBEF9-8050-4FB8-8D28-9FB3D63E8BB6}" srcOrd="0" destOrd="0" presId="urn:microsoft.com/office/officeart/2005/8/layout/orgChart1"/>
    <dgm:cxn modelId="{8E55322C-942E-432B-9B75-2ECA6252F5CE}" type="presParOf" srcId="{A07A6AE3-01A5-4C1E-A9E6-5F8F138B0F73}" destId="{07415D9C-470D-4779-8A02-D85F589D54B7}" srcOrd="1" destOrd="0" presId="urn:microsoft.com/office/officeart/2005/8/layout/orgChart1"/>
    <dgm:cxn modelId="{55AA7CB9-A607-4819-927D-33E130F76F82}" type="presParOf" srcId="{7308EF77-6B37-4A0A-8DBA-72E3B33269EA}" destId="{0C541B19-E527-475A-A94C-FCADC0B70739}" srcOrd="1" destOrd="0" presId="urn:microsoft.com/office/officeart/2005/8/layout/orgChart1"/>
    <dgm:cxn modelId="{218EBA20-7B59-4290-B288-784374FDFAE3}" type="presParOf" srcId="{7308EF77-6B37-4A0A-8DBA-72E3B33269EA}" destId="{2DB44D2C-6F5F-454B-A6C8-2F937D1DC5CE}" srcOrd="2" destOrd="0" presId="urn:microsoft.com/office/officeart/2005/8/layout/orgChart1"/>
    <dgm:cxn modelId="{4E8B1F9F-4940-480A-8BCD-DB63C422887C}" type="presParOf" srcId="{76A4DF38-60F7-49F1-920A-3C6103A2AC07}" destId="{9E12821C-3057-4821-BB29-14C72A4E2893}" srcOrd="4" destOrd="0" presId="urn:microsoft.com/office/officeart/2005/8/layout/orgChart1"/>
    <dgm:cxn modelId="{75CE88D8-371B-4EEE-B83F-0EF84B5D2D7A}" type="presParOf" srcId="{76A4DF38-60F7-49F1-920A-3C6103A2AC07}" destId="{6059F83A-7D49-43AA-B901-0F4109A89E39}" srcOrd="5" destOrd="0" presId="urn:microsoft.com/office/officeart/2005/8/layout/orgChart1"/>
    <dgm:cxn modelId="{ADE299AE-CB9A-4033-AE93-9E9DB66117A7}" type="presParOf" srcId="{6059F83A-7D49-43AA-B901-0F4109A89E39}" destId="{0EBD9C2E-13A4-4333-A987-0C6D51A8992F}" srcOrd="0" destOrd="0" presId="urn:microsoft.com/office/officeart/2005/8/layout/orgChart1"/>
    <dgm:cxn modelId="{4181EEA4-3AF0-474F-8A25-FC1E898AE260}" type="presParOf" srcId="{0EBD9C2E-13A4-4333-A987-0C6D51A8992F}" destId="{6BCD04C7-48F6-46C1-954E-298F9719F439}" srcOrd="0" destOrd="0" presId="urn:microsoft.com/office/officeart/2005/8/layout/orgChart1"/>
    <dgm:cxn modelId="{537E51E3-5742-4E99-BA50-A4CAF8D67FA3}" type="presParOf" srcId="{0EBD9C2E-13A4-4333-A987-0C6D51A8992F}" destId="{00B6FBD4-E9C1-4CEF-BB72-6C66F29F4AF5}" srcOrd="1" destOrd="0" presId="urn:microsoft.com/office/officeart/2005/8/layout/orgChart1"/>
    <dgm:cxn modelId="{4A0686C4-2607-48A3-A51E-3307B9B02866}" type="presParOf" srcId="{6059F83A-7D49-43AA-B901-0F4109A89E39}" destId="{27A87CFB-F20B-4367-ADA8-2CBDF89C0289}" srcOrd="1" destOrd="0" presId="urn:microsoft.com/office/officeart/2005/8/layout/orgChart1"/>
    <dgm:cxn modelId="{2DBF92CA-84A9-40AD-8464-5EA55380A98E}" type="presParOf" srcId="{6059F83A-7D49-43AA-B901-0F4109A89E39}" destId="{F72B8A30-F1E0-4565-B574-5979516FDB6D}" srcOrd="2" destOrd="0" presId="urn:microsoft.com/office/officeart/2005/8/layout/orgChart1"/>
    <dgm:cxn modelId="{D93A15FB-6463-4768-86B9-5BA7D2D2587C}" type="presParOf" srcId="{3E3618DB-51CC-4E19-BB0C-56B8567A8D2F}" destId="{03CD9488-FF46-4953-82EB-AF8CE06C1BF3}" srcOrd="2" destOrd="0" presId="urn:microsoft.com/office/officeart/2005/8/layout/orgChart1"/>
    <dgm:cxn modelId="{791BD85E-F584-42B1-A371-4263679E25AC}" type="presParOf" srcId="{9AE0A9C5-D113-41EC-830B-1724ED521F8C}" destId="{33359798-4850-4D17-8AF7-7B628AAD6A84}" srcOrd="2" destOrd="0" presId="urn:microsoft.com/office/officeart/2005/8/layout/orgChart1"/>
    <dgm:cxn modelId="{1A49582C-267B-4F71-9636-750F9CA8E8DB}" type="presParOf" srcId="{9AE0A9C5-D113-41EC-830B-1724ED521F8C}" destId="{F0A3AE47-F93D-416C-B8AA-729C34A88F76}" srcOrd="3" destOrd="0" presId="urn:microsoft.com/office/officeart/2005/8/layout/orgChart1"/>
    <dgm:cxn modelId="{3C00D217-6B9A-488E-ACD8-4785E398AA79}" type="presParOf" srcId="{F0A3AE47-F93D-416C-B8AA-729C34A88F76}" destId="{45225C72-2F6A-4B46-9739-01EA6350B23B}" srcOrd="0" destOrd="0" presId="urn:microsoft.com/office/officeart/2005/8/layout/orgChart1"/>
    <dgm:cxn modelId="{5624FF84-699C-498E-88FA-BE84D571D3A0}" type="presParOf" srcId="{45225C72-2F6A-4B46-9739-01EA6350B23B}" destId="{265E5B9F-4AC8-4AF2-B0F1-7175B6A4694D}" srcOrd="0" destOrd="0" presId="urn:microsoft.com/office/officeart/2005/8/layout/orgChart1"/>
    <dgm:cxn modelId="{6F1EF201-4499-4BF8-AF83-8AEFBE68B175}" type="presParOf" srcId="{45225C72-2F6A-4B46-9739-01EA6350B23B}" destId="{91D92A51-898C-4ADE-A353-4AA6D8ED581B}" srcOrd="1" destOrd="0" presId="urn:microsoft.com/office/officeart/2005/8/layout/orgChart1"/>
    <dgm:cxn modelId="{2733994D-2AC4-4D31-88B0-2489028FAD03}" type="presParOf" srcId="{F0A3AE47-F93D-416C-B8AA-729C34A88F76}" destId="{129CECCD-327A-4065-944D-3C017A0C2F39}" srcOrd="1" destOrd="0" presId="urn:microsoft.com/office/officeart/2005/8/layout/orgChart1"/>
    <dgm:cxn modelId="{349DB142-96F1-4D4D-9D15-DCD3C5B180B6}" type="presParOf" srcId="{F0A3AE47-F93D-416C-B8AA-729C34A88F76}" destId="{3544E26C-4268-4378-9C3C-C0BF4BF3C1BC}" srcOrd="2" destOrd="0" presId="urn:microsoft.com/office/officeart/2005/8/layout/orgChart1"/>
    <dgm:cxn modelId="{A74406D7-4A33-456B-980B-A47F5ABF2325}" type="presParOf" srcId="{9AE0A9C5-D113-41EC-830B-1724ED521F8C}" destId="{E389B576-1939-420A-BEA1-17CB8BE49B3C}" srcOrd="4" destOrd="0" presId="urn:microsoft.com/office/officeart/2005/8/layout/orgChart1"/>
    <dgm:cxn modelId="{A4BAE062-CD02-4CD0-8D1E-A88CB80C05ED}" type="presParOf" srcId="{9AE0A9C5-D113-41EC-830B-1724ED521F8C}" destId="{AFB97A18-CC33-407D-98DE-56868D546557}" srcOrd="5" destOrd="0" presId="urn:microsoft.com/office/officeart/2005/8/layout/orgChart1"/>
    <dgm:cxn modelId="{1B82C412-16EB-4165-BE9F-2469EA1FFA37}" type="presParOf" srcId="{AFB97A18-CC33-407D-98DE-56868D546557}" destId="{AB001CB4-C258-448C-8FEF-1574E9B7BA93}" srcOrd="0" destOrd="0" presId="urn:microsoft.com/office/officeart/2005/8/layout/orgChart1"/>
    <dgm:cxn modelId="{0C6F007F-251A-4C75-9EBB-32133E77BC1A}" type="presParOf" srcId="{AB001CB4-C258-448C-8FEF-1574E9B7BA93}" destId="{A6C7CDB1-2120-4317-B57C-1FD423D8C4A0}" srcOrd="0" destOrd="0" presId="urn:microsoft.com/office/officeart/2005/8/layout/orgChart1"/>
    <dgm:cxn modelId="{7FE9F18A-211A-4E48-978C-83255DEB0202}" type="presParOf" srcId="{AB001CB4-C258-448C-8FEF-1574E9B7BA93}" destId="{44BF5375-FC52-4D42-A57C-A7B546C925A8}" srcOrd="1" destOrd="0" presId="urn:microsoft.com/office/officeart/2005/8/layout/orgChart1"/>
    <dgm:cxn modelId="{4A835122-8AFD-4367-87BF-B7723EF9BC48}" type="presParOf" srcId="{AFB97A18-CC33-407D-98DE-56868D546557}" destId="{55E7EF8E-0597-4CA7-8FFA-F4B63AF51080}" srcOrd="1" destOrd="0" presId="urn:microsoft.com/office/officeart/2005/8/layout/orgChart1"/>
    <dgm:cxn modelId="{4FBAE33D-C67A-4940-B8B2-64ADAC0CC61B}" type="presParOf" srcId="{AFB97A18-CC33-407D-98DE-56868D546557}" destId="{8FC59F5B-0978-430B-90DE-0D21E1F1218B}" srcOrd="2" destOrd="0" presId="urn:microsoft.com/office/officeart/2005/8/layout/orgChart1"/>
    <dgm:cxn modelId="{C58B09D9-4B94-489E-90A0-8BF00E259C2D}" type="presParOf" srcId="{9AE0A9C5-D113-41EC-830B-1724ED521F8C}" destId="{A82289F4-843D-4C22-90F2-D699FFB4CE0E}" srcOrd="6" destOrd="0" presId="urn:microsoft.com/office/officeart/2005/8/layout/orgChart1"/>
    <dgm:cxn modelId="{190129FB-965B-48ED-B6A5-FFC2BD5D9A84}" type="presParOf" srcId="{9AE0A9C5-D113-41EC-830B-1724ED521F8C}" destId="{944A8215-7292-449F-BF66-8F5706A900BA}" srcOrd="7" destOrd="0" presId="urn:microsoft.com/office/officeart/2005/8/layout/orgChart1"/>
    <dgm:cxn modelId="{54DBF707-99A9-4D87-A29B-327F2C31A6F2}" type="presParOf" srcId="{944A8215-7292-449F-BF66-8F5706A900BA}" destId="{00ADC3CA-C96B-43BC-8C90-7C503336DE64}" srcOrd="0" destOrd="0" presId="urn:microsoft.com/office/officeart/2005/8/layout/orgChart1"/>
    <dgm:cxn modelId="{D92BF2ED-9660-4EE1-A70B-BAF03C01E8E2}" type="presParOf" srcId="{00ADC3CA-C96B-43BC-8C90-7C503336DE64}" destId="{9230166B-A7BA-41B7-9D11-A77361F66570}" srcOrd="0" destOrd="0" presId="urn:microsoft.com/office/officeart/2005/8/layout/orgChart1"/>
    <dgm:cxn modelId="{4F059E52-507A-45B5-97DC-B514E3422A79}" type="presParOf" srcId="{00ADC3CA-C96B-43BC-8C90-7C503336DE64}" destId="{73A67271-2DF7-4F11-BB9E-B7D9F11DDD0C}" srcOrd="1" destOrd="0" presId="urn:microsoft.com/office/officeart/2005/8/layout/orgChart1"/>
    <dgm:cxn modelId="{9970063D-D817-4E9C-8E21-5AA87070039F}" type="presParOf" srcId="{944A8215-7292-449F-BF66-8F5706A900BA}" destId="{62985D3C-A669-467C-A1D3-C8C99F4E48D5}" srcOrd="1" destOrd="0" presId="urn:microsoft.com/office/officeart/2005/8/layout/orgChart1"/>
    <dgm:cxn modelId="{8EAD2FC9-FB07-47F6-B52F-6993407A110B}" type="presParOf" srcId="{944A8215-7292-449F-BF66-8F5706A900BA}" destId="{6B146C76-FF1C-429A-BF40-0B8E38877910}" srcOrd="2" destOrd="0" presId="urn:microsoft.com/office/officeart/2005/8/layout/orgChart1"/>
    <dgm:cxn modelId="{EF2C6ED5-4283-45A9-A01A-1F6921BBC73B}" type="presParOf" srcId="{17961C7E-0A43-4172-907D-4FF49BB834B8}" destId="{D084CEEC-6F4A-4BCE-AD4C-877895587E7D}" srcOrd="2" destOrd="0" presId="urn:microsoft.com/office/officeart/2005/8/layout/orgChart1"/>
    <dgm:cxn modelId="{253DE5C7-86EF-40F1-860A-E82BD00BFD4C}" type="presParOf" srcId="{839139A5-97B6-4A1E-8987-B2B48358AB3E}" destId="{2460E8A5-5CDE-4519-A3D8-E3A9C40571D1}" srcOrd="2" destOrd="0" presId="urn:microsoft.com/office/officeart/2005/8/layout/orgChart1"/>
    <dgm:cxn modelId="{7EB9D519-9D85-476D-90AF-B08DA8C43F5A}" type="presParOf" srcId="{839139A5-97B6-4A1E-8987-B2B48358AB3E}" destId="{725D6254-8446-4F12-8A01-7FEDFCE507AA}" srcOrd="3" destOrd="0" presId="urn:microsoft.com/office/officeart/2005/8/layout/orgChart1"/>
    <dgm:cxn modelId="{68E52F9F-8461-4A7D-B7DC-0826B07DCDC7}" type="presParOf" srcId="{725D6254-8446-4F12-8A01-7FEDFCE507AA}" destId="{9376C228-211C-4F5A-9F60-883AFE924533}" srcOrd="0" destOrd="0" presId="urn:microsoft.com/office/officeart/2005/8/layout/orgChart1"/>
    <dgm:cxn modelId="{7224AF5B-E46B-457D-963D-361969F87233}" type="presParOf" srcId="{9376C228-211C-4F5A-9F60-883AFE924533}" destId="{08771C94-E521-4611-8BBC-4F31593A0203}" srcOrd="0" destOrd="0" presId="urn:microsoft.com/office/officeart/2005/8/layout/orgChart1"/>
    <dgm:cxn modelId="{9C100475-2CF3-4838-8E4F-51FE4D492FE6}" type="presParOf" srcId="{9376C228-211C-4F5A-9F60-883AFE924533}" destId="{05A90D49-A0F2-43F2-8904-E3FB2442D187}" srcOrd="1" destOrd="0" presId="urn:microsoft.com/office/officeart/2005/8/layout/orgChart1"/>
    <dgm:cxn modelId="{59C2D324-A78B-4C22-9ED0-568A1C48C94F}" type="presParOf" srcId="{725D6254-8446-4F12-8A01-7FEDFCE507AA}" destId="{B5F506EF-81CF-42D8-82AB-93A73926035E}" srcOrd="1" destOrd="0" presId="urn:microsoft.com/office/officeart/2005/8/layout/orgChart1"/>
    <dgm:cxn modelId="{B63C5BA4-E9D3-4E35-88FE-3F649D92437C}" type="presParOf" srcId="{725D6254-8446-4F12-8A01-7FEDFCE507AA}" destId="{D77FE027-DF81-4AA7-ADDA-81A1655BCFFF}" srcOrd="2" destOrd="0" presId="urn:microsoft.com/office/officeart/2005/8/layout/orgChart1"/>
    <dgm:cxn modelId="{17F4B524-499F-4FC9-BF7D-6762D60686D3}" type="presParOf" srcId="{839139A5-97B6-4A1E-8987-B2B48358AB3E}" destId="{81A6ACDC-A80C-4C3C-A9B0-E6DDFA0B99BE}" srcOrd="4" destOrd="0" presId="urn:microsoft.com/office/officeart/2005/8/layout/orgChart1"/>
    <dgm:cxn modelId="{8A030F81-C6EB-436F-80E0-43818791465C}" type="presParOf" srcId="{839139A5-97B6-4A1E-8987-B2B48358AB3E}" destId="{FD125764-A9F6-4F98-BE6F-E66966F8E7BD}" srcOrd="5" destOrd="0" presId="urn:microsoft.com/office/officeart/2005/8/layout/orgChart1"/>
    <dgm:cxn modelId="{F6BD2488-5881-42CE-8DEE-54D0743EEAB1}" type="presParOf" srcId="{FD125764-A9F6-4F98-BE6F-E66966F8E7BD}" destId="{B6D1A137-B7D0-4C4D-BC3F-0CF198125A6B}" srcOrd="0" destOrd="0" presId="urn:microsoft.com/office/officeart/2005/8/layout/orgChart1"/>
    <dgm:cxn modelId="{6C288EFD-3EFE-499E-B895-FA1764CFA51C}" type="presParOf" srcId="{B6D1A137-B7D0-4C4D-BC3F-0CF198125A6B}" destId="{B768F762-F4AF-47B9-B3FB-9C774C63C3BF}" srcOrd="0" destOrd="0" presId="urn:microsoft.com/office/officeart/2005/8/layout/orgChart1"/>
    <dgm:cxn modelId="{5A368083-25F0-49B2-A472-D5BC6468F044}" type="presParOf" srcId="{B6D1A137-B7D0-4C4D-BC3F-0CF198125A6B}" destId="{D04B7D96-091D-4189-8432-28758B8EF8D1}" srcOrd="1" destOrd="0" presId="urn:microsoft.com/office/officeart/2005/8/layout/orgChart1"/>
    <dgm:cxn modelId="{CE2CD63A-82A4-469F-9E70-3C1DF013925A}" type="presParOf" srcId="{FD125764-A9F6-4F98-BE6F-E66966F8E7BD}" destId="{CAA98BE8-A1A7-4728-930F-771487BA9220}" srcOrd="1" destOrd="0" presId="urn:microsoft.com/office/officeart/2005/8/layout/orgChart1"/>
    <dgm:cxn modelId="{612CE76A-2784-46AF-B85F-888C60E4B742}" type="presParOf" srcId="{FD125764-A9F6-4F98-BE6F-E66966F8E7BD}" destId="{12E0E27A-220A-4525-ACA1-DAB7BFEDAF4D}" srcOrd="2" destOrd="0" presId="urn:microsoft.com/office/officeart/2005/8/layout/orgChart1"/>
    <dgm:cxn modelId="{D57BAC70-3CDA-49FD-91B5-494E95EF1C6F}" type="presParOf" srcId="{839139A5-97B6-4A1E-8987-B2B48358AB3E}" destId="{87A12071-CB0E-4D3B-8BA7-18AC1361B005}" srcOrd="6" destOrd="0" presId="urn:microsoft.com/office/officeart/2005/8/layout/orgChart1"/>
    <dgm:cxn modelId="{B18FF58E-0ED9-4151-B8A5-803DC4B91015}" type="presParOf" srcId="{839139A5-97B6-4A1E-8987-B2B48358AB3E}" destId="{80B51292-C687-41E8-8FD9-7A07612ED15A}" srcOrd="7" destOrd="0" presId="urn:microsoft.com/office/officeart/2005/8/layout/orgChart1"/>
    <dgm:cxn modelId="{1D0814CC-FF02-41A6-B8A6-70397C366E47}" type="presParOf" srcId="{80B51292-C687-41E8-8FD9-7A07612ED15A}" destId="{A82FFDF4-6EC4-4CE0-9FFC-BA89B0B51EED}" srcOrd="0" destOrd="0" presId="urn:microsoft.com/office/officeart/2005/8/layout/orgChart1"/>
    <dgm:cxn modelId="{C0C887A0-A008-4FE9-B75C-9E4A2E9537E9}" type="presParOf" srcId="{A82FFDF4-6EC4-4CE0-9FFC-BA89B0B51EED}" destId="{99ACB3CF-89AD-4608-9897-A8B9383707B5}" srcOrd="0" destOrd="0" presId="urn:microsoft.com/office/officeart/2005/8/layout/orgChart1"/>
    <dgm:cxn modelId="{220A38A0-EAD7-446A-A080-78C530BDC74B}" type="presParOf" srcId="{A82FFDF4-6EC4-4CE0-9FFC-BA89B0B51EED}" destId="{155A21F4-AE17-4B29-8A38-DA889A528243}" srcOrd="1" destOrd="0" presId="urn:microsoft.com/office/officeart/2005/8/layout/orgChart1"/>
    <dgm:cxn modelId="{F3FFA9EF-6A0C-410A-836C-D60B82CE4B6F}" type="presParOf" srcId="{80B51292-C687-41E8-8FD9-7A07612ED15A}" destId="{49D37AA8-0B1B-4243-8B04-D06682132191}" srcOrd="1" destOrd="0" presId="urn:microsoft.com/office/officeart/2005/8/layout/orgChart1"/>
    <dgm:cxn modelId="{655A2FBD-6429-4CB4-941C-D3E308292D58}" type="presParOf" srcId="{80B51292-C687-41E8-8FD9-7A07612ED15A}" destId="{A0687B97-0B8D-4A89-9529-06033EF035C9}" srcOrd="2" destOrd="0" presId="urn:microsoft.com/office/officeart/2005/8/layout/orgChart1"/>
    <dgm:cxn modelId="{BEF9FC9A-8CAD-4594-B8BB-3A84727E4ED4}" type="presParOf" srcId="{31CD95DE-E35C-422B-BDAB-1DE97881486D}" destId="{B31F9901-2AE2-4EBF-A8A9-08C8842B56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71F977-3E8E-401E-ABDF-C1F7DD68C82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9FD75-D0E0-4389-AA29-31CAE28AC97C}">
      <dgm:prSet phldrT="[Testo]"/>
      <dgm:spPr>
        <a:solidFill>
          <a:srgbClr val="FF0000"/>
        </a:solidFill>
      </dgm:spPr>
      <dgm:t>
        <a:bodyPr/>
        <a:lstStyle/>
        <a:p>
          <a:r>
            <a:rPr lang="it-IT"/>
            <a:t>ET design</a:t>
          </a:r>
          <a:endParaRPr lang="en-US"/>
        </a:p>
      </dgm:t>
    </dgm:pt>
    <dgm:pt modelId="{682DFB4C-FFE6-4C8E-AA86-5A99F97A084C}" type="parTrans" cxnId="{EC47C755-BFDE-4E1A-A48A-D19855D0C620}">
      <dgm:prSet/>
      <dgm:spPr/>
      <dgm:t>
        <a:bodyPr/>
        <a:lstStyle/>
        <a:p>
          <a:endParaRPr lang="en-US"/>
        </a:p>
      </dgm:t>
    </dgm:pt>
    <dgm:pt modelId="{C3D177B8-D306-4E8E-9C5E-AEB6E4FFA329}" type="sibTrans" cxnId="{EC47C755-BFDE-4E1A-A48A-D19855D0C620}">
      <dgm:prSet/>
      <dgm:spPr/>
      <dgm:t>
        <a:bodyPr/>
        <a:lstStyle/>
        <a:p>
          <a:endParaRPr lang="en-US"/>
        </a:p>
      </dgm:t>
    </dgm:pt>
    <dgm:pt modelId="{4EC789C9-2C1A-44A1-8169-AC088AD14685}">
      <dgm:prSet phldrT="[Testo]"/>
      <dgm:spPr>
        <a:solidFill>
          <a:srgbClr val="FF0000"/>
        </a:solidFill>
      </dgm:spPr>
      <dgm:t>
        <a:bodyPr/>
        <a:lstStyle/>
        <a:p>
          <a:r>
            <a:rPr lang="it-IT"/>
            <a:t>MacroSystem1</a:t>
          </a:r>
          <a:endParaRPr lang="en-US"/>
        </a:p>
      </dgm:t>
    </dgm:pt>
    <dgm:pt modelId="{AE3FFE9C-FDD8-45E3-A5B2-65E84EAF4D3D}" type="parTrans" cxnId="{EEEF2B26-20BE-4086-AF26-1C96B39965EB}">
      <dgm:prSet/>
      <dgm:spPr/>
      <dgm:t>
        <a:bodyPr/>
        <a:lstStyle/>
        <a:p>
          <a:endParaRPr lang="en-US"/>
        </a:p>
      </dgm:t>
    </dgm:pt>
    <dgm:pt modelId="{8563B7D5-7907-42A0-8D63-81722E1439A0}" type="sibTrans" cxnId="{EEEF2B26-20BE-4086-AF26-1C96B39965EB}">
      <dgm:prSet/>
      <dgm:spPr/>
      <dgm:t>
        <a:bodyPr/>
        <a:lstStyle/>
        <a:p>
          <a:endParaRPr lang="en-US"/>
        </a:p>
      </dgm:t>
    </dgm:pt>
    <dgm:pt modelId="{18CED1E3-02C4-489D-99A9-9553EE87E08B}">
      <dgm:prSet phldrT="[Testo]"/>
      <dgm:spPr>
        <a:solidFill>
          <a:srgbClr val="FF0000"/>
        </a:solidFill>
      </dgm:spPr>
      <dgm:t>
        <a:bodyPr/>
        <a:lstStyle/>
        <a:p>
          <a:r>
            <a:rPr lang="it-IT"/>
            <a:t>MacroSystem2</a:t>
          </a:r>
          <a:endParaRPr lang="en-US"/>
        </a:p>
      </dgm:t>
    </dgm:pt>
    <dgm:pt modelId="{87844726-3292-4A43-98F6-39357EF75AFD}" type="parTrans" cxnId="{99EAB8AE-5E7B-46A4-9229-036820F9FD66}">
      <dgm:prSet/>
      <dgm:spPr/>
      <dgm:t>
        <a:bodyPr/>
        <a:lstStyle/>
        <a:p>
          <a:endParaRPr lang="en-US"/>
        </a:p>
      </dgm:t>
    </dgm:pt>
    <dgm:pt modelId="{F627A569-92AE-4BC3-9038-97C9E7E64C1B}" type="sibTrans" cxnId="{99EAB8AE-5E7B-46A4-9229-036820F9FD66}">
      <dgm:prSet/>
      <dgm:spPr/>
      <dgm:t>
        <a:bodyPr/>
        <a:lstStyle/>
        <a:p>
          <a:endParaRPr lang="en-US"/>
        </a:p>
      </dgm:t>
    </dgm:pt>
    <dgm:pt modelId="{D9CBCEE6-2E2B-4D1B-9C20-78D44F51AF73}">
      <dgm:prSet phldrT="[Testo]"/>
      <dgm:spPr>
        <a:solidFill>
          <a:srgbClr val="FF0000"/>
        </a:solidFill>
      </dgm:spPr>
      <dgm:t>
        <a:bodyPr/>
        <a:lstStyle/>
        <a:p>
          <a:r>
            <a:rPr lang="it-IT"/>
            <a:t>Macrosystem3</a:t>
          </a:r>
          <a:endParaRPr lang="en-US"/>
        </a:p>
      </dgm:t>
    </dgm:pt>
    <dgm:pt modelId="{60C5EEA8-9FEC-414D-92B2-911DE32D00B2}" type="parTrans" cxnId="{FFC273D2-0B08-45E2-ACB1-8ACB368D9821}">
      <dgm:prSet/>
      <dgm:spPr/>
      <dgm:t>
        <a:bodyPr/>
        <a:lstStyle/>
        <a:p>
          <a:endParaRPr lang="en-US"/>
        </a:p>
      </dgm:t>
    </dgm:pt>
    <dgm:pt modelId="{F6F514B7-1913-4194-9A30-0AC0DD5D0EEF}" type="sibTrans" cxnId="{FFC273D2-0B08-45E2-ACB1-8ACB368D9821}">
      <dgm:prSet/>
      <dgm:spPr/>
      <dgm:t>
        <a:bodyPr/>
        <a:lstStyle/>
        <a:p>
          <a:endParaRPr lang="en-US"/>
        </a:p>
      </dgm:t>
    </dgm:pt>
    <dgm:pt modelId="{1F01CCA5-57EF-42E3-B444-1484DB554F3A}">
      <dgm:prSet/>
      <dgm:spPr>
        <a:solidFill>
          <a:srgbClr val="FF0000"/>
        </a:solidFill>
      </dgm:spPr>
      <dgm:t>
        <a:bodyPr/>
        <a:lstStyle/>
        <a:p>
          <a:r>
            <a:rPr lang="it-IT"/>
            <a:t>…</a:t>
          </a:r>
          <a:endParaRPr lang="en-US"/>
        </a:p>
      </dgm:t>
    </dgm:pt>
    <dgm:pt modelId="{49C2DF2B-5A5E-4838-B935-AB1FAA3F755D}" type="parTrans" cxnId="{3958C426-CF91-4D32-A27E-2D7629F10BB8}">
      <dgm:prSet/>
      <dgm:spPr/>
      <dgm:t>
        <a:bodyPr/>
        <a:lstStyle/>
        <a:p>
          <a:endParaRPr lang="en-US"/>
        </a:p>
      </dgm:t>
    </dgm:pt>
    <dgm:pt modelId="{2C724988-8155-4A94-A5AD-59A02166868D}" type="sibTrans" cxnId="{3958C426-CF91-4D32-A27E-2D7629F10BB8}">
      <dgm:prSet/>
      <dgm:spPr/>
      <dgm:t>
        <a:bodyPr/>
        <a:lstStyle/>
        <a:p>
          <a:endParaRPr lang="en-US"/>
        </a:p>
      </dgm:t>
    </dgm:pt>
    <dgm:pt modelId="{4F8E3987-A1E6-4C07-B23D-CDAA04FDE29C}">
      <dgm:prSet/>
      <dgm:spPr>
        <a:solidFill>
          <a:srgbClr val="FF0000"/>
        </a:solidFill>
      </dgm:spPr>
      <dgm:t>
        <a:bodyPr/>
        <a:lstStyle/>
        <a:p>
          <a:r>
            <a:rPr lang="it-IT"/>
            <a:t>System1	</a:t>
          </a:r>
          <a:endParaRPr lang="en-US"/>
        </a:p>
      </dgm:t>
    </dgm:pt>
    <dgm:pt modelId="{96E749F9-5B63-4A11-8DE8-A0A220877A83}" type="parTrans" cxnId="{C807BF29-AFBE-446A-A379-604FBB78F465}">
      <dgm:prSet/>
      <dgm:spPr/>
      <dgm:t>
        <a:bodyPr/>
        <a:lstStyle/>
        <a:p>
          <a:endParaRPr lang="en-US"/>
        </a:p>
      </dgm:t>
    </dgm:pt>
    <dgm:pt modelId="{6CC12AD8-75FB-44A8-BB4E-91CD154EBC8E}" type="sibTrans" cxnId="{C807BF29-AFBE-446A-A379-604FBB78F465}">
      <dgm:prSet/>
      <dgm:spPr/>
      <dgm:t>
        <a:bodyPr/>
        <a:lstStyle/>
        <a:p>
          <a:endParaRPr lang="en-US"/>
        </a:p>
      </dgm:t>
    </dgm:pt>
    <dgm:pt modelId="{78C8C3F0-4FB6-4354-BC68-5382800815BA}">
      <dgm:prSet/>
      <dgm:spPr>
        <a:solidFill>
          <a:srgbClr val="FF0000"/>
        </a:solidFill>
      </dgm:spPr>
      <dgm:t>
        <a:bodyPr/>
        <a:lstStyle/>
        <a:p>
          <a:r>
            <a:rPr lang="it-IT"/>
            <a:t>System2</a:t>
          </a:r>
          <a:endParaRPr lang="en-US"/>
        </a:p>
      </dgm:t>
    </dgm:pt>
    <dgm:pt modelId="{978B4780-2A89-4D81-8D32-185CAC130AFF}" type="parTrans" cxnId="{1AEB1CD6-D756-4922-A98A-C4F89AF41430}">
      <dgm:prSet/>
      <dgm:spPr/>
      <dgm:t>
        <a:bodyPr/>
        <a:lstStyle/>
        <a:p>
          <a:endParaRPr lang="en-US"/>
        </a:p>
      </dgm:t>
    </dgm:pt>
    <dgm:pt modelId="{A60BDF08-8585-4BAF-B53C-E5412298B0B3}" type="sibTrans" cxnId="{1AEB1CD6-D756-4922-A98A-C4F89AF41430}">
      <dgm:prSet/>
      <dgm:spPr/>
      <dgm:t>
        <a:bodyPr/>
        <a:lstStyle/>
        <a:p>
          <a:endParaRPr lang="en-US"/>
        </a:p>
      </dgm:t>
    </dgm:pt>
    <dgm:pt modelId="{8F560F27-B086-4F34-A4D9-B12D810E6801}">
      <dgm:prSet/>
      <dgm:spPr>
        <a:solidFill>
          <a:srgbClr val="FF0000"/>
        </a:solidFill>
      </dgm:spPr>
      <dgm:t>
        <a:bodyPr/>
        <a:lstStyle/>
        <a:p>
          <a:r>
            <a:rPr lang="it-IT"/>
            <a:t>System3</a:t>
          </a:r>
          <a:endParaRPr lang="en-US"/>
        </a:p>
      </dgm:t>
    </dgm:pt>
    <dgm:pt modelId="{68EA42E5-350C-4D0F-987E-2D86DB4A0285}" type="parTrans" cxnId="{D517959A-A577-4888-9F4F-B7B388D1D6FA}">
      <dgm:prSet/>
      <dgm:spPr/>
      <dgm:t>
        <a:bodyPr/>
        <a:lstStyle/>
        <a:p>
          <a:endParaRPr lang="en-US"/>
        </a:p>
      </dgm:t>
    </dgm:pt>
    <dgm:pt modelId="{8DE376F2-FD74-452F-B925-19CAC7C26AAC}" type="sibTrans" cxnId="{D517959A-A577-4888-9F4F-B7B388D1D6FA}">
      <dgm:prSet/>
      <dgm:spPr/>
      <dgm:t>
        <a:bodyPr/>
        <a:lstStyle/>
        <a:p>
          <a:endParaRPr lang="en-US"/>
        </a:p>
      </dgm:t>
    </dgm:pt>
    <dgm:pt modelId="{7CCD1679-FB16-478D-ADEE-33773C14FEF7}">
      <dgm:prSet/>
      <dgm:spPr>
        <a:solidFill>
          <a:srgbClr val="FF0000"/>
        </a:solidFill>
      </dgm:spPr>
      <dgm:t>
        <a:bodyPr/>
        <a:lstStyle/>
        <a:p>
          <a:r>
            <a:rPr lang="it-IT"/>
            <a:t>…</a:t>
          </a:r>
          <a:endParaRPr lang="en-US"/>
        </a:p>
      </dgm:t>
    </dgm:pt>
    <dgm:pt modelId="{AB4B07D3-B6B4-4471-A9AC-D8BE27BCE5AD}" type="parTrans" cxnId="{025B41E5-EFE9-4EF6-BA10-1CDC73F4FD1D}">
      <dgm:prSet/>
      <dgm:spPr/>
      <dgm:t>
        <a:bodyPr/>
        <a:lstStyle/>
        <a:p>
          <a:endParaRPr lang="en-US"/>
        </a:p>
      </dgm:t>
    </dgm:pt>
    <dgm:pt modelId="{0264B2BE-757C-41BA-B064-EA605A0D5635}" type="sibTrans" cxnId="{025B41E5-EFE9-4EF6-BA10-1CDC73F4FD1D}">
      <dgm:prSet/>
      <dgm:spPr/>
      <dgm:t>
        <a:bodyPr/>
        <a:lstStyle/>
        <a:p>
          <a:endParaRPr lang="en-US"/>
        </a:p>
      </dgm:t>
    </dgm:pt>
    <dgm:pt modelId="{8E5AD14A-38F5-44BB-BD05-13609C653A17}">
      <dgm:prSet/>
      <dgm:spPr>
        <a:solidFill>
          <a:srgbClr val="FF0000"/>
        </a:solidFill>
      </dgm:spPr>
      <dgm:t>
        <a:bodyPr/>
        <a:lstStyle/>
        <a:p>
          <a:r>
            <a:rPr lang="it-IT"/>
            <a:t>Subsystem1</a:t>
          </a:r>
          <a:endParaRPr lang="en-US"/>
        </a:p>
      </dgm:t>
    </dgm:pt>
    <dgm:pt modelId="{8E241A37-6F71-4546-A5C8-824E3EAA0590}" type="parTrans" cxnId="{E62D5DB5-7C3E-4F37-BB1D-120DC6272A4C}">
      <dgm:prSet/>
      <dgm:spPr/>
      <dgm:t>
        <a:bodyPr/>
        <a:lstStyle/>
        <a:p>
          <a:endParaRPr lang="en-US"/>
        </a:p>
      </dgm:t>
    </dgm:pt>
    <dgm:pt modelId="{63EEEBB3-EAF7-4CA3-96BB-A25FDED59947}" type="sibTrans" cxnId="{E62D5DB5-7C3E-4F37-BB1D-120DC6272A4C}">
      <dgm:prSet/>
      <dgm:spPr/>
      <dgm:t>
        <a:bodyPr/>
        <a:lstStyle/>
        <a:p>
          <a:endParaRPr lang="en-US"/>
        </a:p>
      </dgm:t>
    </dgm:pt>
    <dgm:pt modelId="{8BE0DD61-7E74-48BA-B37F-4C7EE415500C}">
      <dgm:prSet/>
      <dgm:spPr>
        <a:solidFill>
          <a:srgbClr val="FF0000"/>
        </a:solidFill>
      </dgm:spPr>
      <dgm:t>
        <a:bodyPr/>
        <a:lstStyle/>
        <a:p>
          <a:r>
            <a:rPr lang="it-IT"/>
            <a:t>Subsystem2</a:t>
          </a:r>
          <a:endParaRPr lang="en-US"/>
        </a:p>
      </dgm:t>
    </dgm:pt>
    <dgm:pt modelId="{01173656-8924-443D-BE7E-8E23120754C8}" type="parTrans" cxnId="{93FC6F26-A00E-4698-9F61-EE7CF04DE7B6}">
      <dgm:prSet/>
      <dgm:spPr/>
      <dgm:t>
        <a:bodyPr/>
        <a:lstStyle/>
        <a:p>
          <a:endParaRPr lang="en-US"/>
        </a:p>
      </dgm:t>
    </dgm:pt>
    <dgm:pt modelId="{4439B7B3-EA01-42E6-87F0-0A53C03765A4}" type="sibTrans" cxnId="{93FC6F26-A00E-4698-9F61-EE7CF04DE7B6}">
      <dgm:prSet/>
      <dgm:spPr/>
      <dgm:t>
        <a:bodyPr/>
        <a:lstStyle/>
        <a:p>
          <a:endParaRPr lang="en-US"/>
        </a:p>
      </dgm:t>
    </dgm:pt>
    <dgm:pt modelId="{31A37B86-D3FA-47F6-BE0C-D920F4E1A142}">
      <dgm:prSet/>
      <dgm:spPr>
        <a:solidFill>
          <a:srgbClr val="FF0000"/>
        </a:solidFill>
      </dgm:spPr>
      <dgm:t>
        <a:bodyPr/>
        <a:lstStyle/>
        <a:p>
          <a:r>
            <a:rPr lang="it-IT"/>
            <a:t>…</a:t>
          </a:r>
          <a:endParaRPr lang="en-US"/>
        </a:p>
      </dgm:t>
    </dgm:pt>
    <dgm:pt modelId="{5EB2583C-7B88-4DCC-B344-4F327626E64A}" type="parTrans" cxnId="{9B224474-B00F-4634-B830-54917165040B}">
      <dgm:prSet/>
      <dgm:spPr/>
      <dgm:t>
        <a:bodyPr/>
        <a:lstStyle/>
        <a:p>
          <a:endParaRPr lang="en-US"/>
        </a:p>
      </dgm:t>
    </dgm:pt>
    <dgm:pt modelId="{4D92E150-33EB-42E1-B591-6AB6729814DF}" type="sibTrans" cxnId="{9B224474-B00F-4634-B830-54917165040B}">
      <dgm:prSet/>
      <dgm:spPr/>
      <dgm:t>
        <a:bodyPr/>
        <a:lstStyle/>
        <a:p>
          <a:endParaRPr lang="en-US"/>
        </a:p>
      </dgm:t>
    </dgm:pt>
    <dgm:pt modelId="{4D236878-AB17-4AB2-B496-F1C2D996F9AC}">
      <dgm:prSet/>
      <dgm:spPr>
        <a:solidFill>
          <a:srgbClr val="FF0000"/>
        </a:solidFill>
      </dgm:spPr>
      <dgm:t>
        <a:bodyPr/>
        <a:lstStyle/>
        <a:p>
          <a:r>
            <a:rPr lang="it-IT"/>
            <a:t>Element1</a:t>
          </a:r>
          <a:endParaRPr lang="en-US"/>
        </a:p>
      </dgm:t>
    </dgm:pt>
    <dgm:pt modelId="{B16C4352-1458-4503-B92F-4238B4CFE759}" type="parTrans" cxnId="{B3B3BE4A-BB11-464E-8CC0-3BEE323D2E1B}">
      <dgm:prSet/>
      <dgm:spPr/>
      <dgm:t>
        <a:bodyPr/>
        <a:lstStyle/>
        <a:p>
          <a:endParaRPr lang="en-US"/>
        </a:p>
      </dgm:t>
    </dgm:pt>
    <dgm:pt modelId="{F7C1F988-379A-42FA-83A2-7C21B6EB756E}" type="sibTrans" cxnId="{B3B3BE4A-BB11-464E-8CC0-3BEE323D2E1B}">
      <dgm:prSet/>
      <dgm:spPr/>
      <dgm:t>
        <a:bodyPr/>
        <a:lstStyle/>
        <a:p>
          <a:endParaRPr lang="en-US"/>
        </a:p>
      </dgm:t>
    </dgm:pt>
    <dgm:pt modelId="{DDA11CB3-DAE5-4E9B-B4A4-225CE90736F0}">
      <dgm:prSet/>
      <dgm:spPr>
        <a:solidFill>
          <a:srgbClr val="FF0000"/>
        </a:solidFill>
      </dgm:spPr>
      <dgm:t>
        <a:bodyPr/>
        <a:lstStyle/>
        <a:p>
          <a:r>
            <a:rPr lang="it-IT"/>
            <a:t>Element2</a:t>
          </a:r>
          <a:endParaRPr lang="en-US"/>
        </a:p>
      </dgm:t>
    </dgm:pt>
    <dgm:pt modelId="{C501E07A-C3F9-4746-AC96-8C38996F0249}" type="parTrans" cxnId="{7C11DD54-B209-46BC-8B42-517BACF3C0C7}">
      <dgm:prSet/>
      <dgm:spPr/>
      <dgm:t>
        <a:bodyPr/>
        <a:lstStyle/>
        <a:p>
          <a:endParaRPr lang="en-US"/>
        </a:p>
      </dgm:t>
    </dgm:pt>
    <dgm:pt modelId="{FA135967-CDFD-4970-A218-94AB6D7FD0E6}" type="sibTrans" cxnId="{7C11DD54-B209-46BC-8B42-517BACF3C0C7}">
      <dgm:prSet/>
      <dgm:spPr/>
      <dgm:t>
        <a:bodyPr/>
        <a:lstStyle/>
        <a:p>
          <a:endParaRPr lang="en-US"/>
        </a:p>
      </dgm:t>
    </dgm:pt>
    <dgm:pt modelId="{034B157B-A501-4815-889F-A5EF9D3D8B2B}" type="pres">
      <dgm:prSet presAssocID="{1A71F977-3E8E-401E-ABDF-C1F7DD68C8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CD95DE-E35C-422B-BDAB-1DE97881486D}" type="pres">
      <dgm:prSet presAssocID="{76B9FD75-D0E0-4389-AA29-31CAE28AC97C}" presName="hierRoot1" presStyleCnt="0">
        <dgm:presLayoutVars>
          <dgm:hierBranch val="init"/>
        </dgm:presLayoutVars>
      </dgm:prSet>
      <dgm:spPr/>
    </dgm:pt>
    <dgm:pt modelId="{ABB0D2BD-7009-41B4-B497-2C28A8E6873E}" type="pres">
      <dgm:prSet presAssocID="{76B9FD75-D0E0-4389-AA29-31CAE28AC97C}" presName="rootComposite1" presStyleCnt="0"/>
      <dgm:spPr/>
    </dgm:pt>
    <dgm:pt modelId="{25B01FEA-1C08-4BA6-9886-E66E5ECD6DBE}" type="pres">
      <dgm:prSet presAssocID="{76B9FD75-D0E0-4389-AA29-31CAE28AC97C}" presName="rootText1" presStyleLbl="node0" presStyleIdx="0" presStyleCnt="1" custLinFactNeighborY="-5174">
        <dgm:presLayoutVars>
          <dgm:chPref val="3"/>
        </dgm:presLayoutVars>
      </dgm:prSet>
      <dgm:spPr/>
    </dgm:pt>
    <dgm:pt modelId="{54F709AF-C670-4980-8062-2997D9D74BBE}" type="pres">
      <dgm:prSet presAssocID="{76B9FD75-D0E0-4389-AA29-31CAE28AC97C}" presName="rootConnector1" presStyleLbl="node1" presStyleIdx="0" presStyleCnt="0"/>
      <dgm:spPr/>
    </dgm:pt>
    <dgm:pt modelId="{839139A5-97B6-4A1E-8987-B2B48358AB3E}" type="pres">
      <dgm:prSet presAssocID="{76B9FD75-D0E0-4389-AA29-31CAE28AC97C}" presName="hierChild2" presStyleCnt="0"/>
      <dgm:spPr/>
    </dgm:pt>
    <dgm:pt modelId="{024A51A3-6C7F-4FAC-8463-F68E4576F19A}" type="pres">
      <dgm:prSet presAssocID="{AE3FFE9C-FDD8-45E3-A5B2-65E84EAF4D3D}" presName="Name37" presStyleLbl="parChTrans1D2" presStyleIdx="0" presStyleCnt="4"/>
      <dgm:spPr/>
    </dgm:pt>
    <dgm:pt modelId="{17961C7E-0A43-4172-907D-4FF49BB834B8}" type="pres">
      <dgm:prSet presAssocID="{4EC789C9-2C1A-44A1-8169-AC088AD14685}" presName="hierRoot2" presStyleCnt="0">
        <dgm:presLayoutVars>
          <dgm:hierBranch val="init"/>
        </dgm:presLayoutVars>
      </dgm:prSet>
      <dgm:spPr/>
    </dgm:pt>
    <dgm:pt modelId="{E4951183-E1EA-4E69-AC3F-133AF8101980}" type="pres">
      <dgm:prSet presAssocID="{4EC789C9-2C1A-44A1-8169-AC088AD14685}" presName="rootComposite" presStyleCnt="0"/>
      <dgm:spPr/>
    </dgm:pt>
    <dgm:pt modelId="{21565684-BA8B-4408-B170-AEC66CAE3A10}" type="pres">
      <dgm:prSet presAssocID="{4EC789C9-2C1A-44A1-8169-AC088AD14685}" presName="rootText" presStyleLbl="node2" presStyleIdx="0" presStyleCnt="4" custLinFactNeighborY="-5174">
        <dgm:presLayoutVars>
          <dgm:chPref val="3"/>
        </dgm:presLayoutVars>
      </dgm:prSet>
      <dgm:spPr/>
    </dgm:pt>
    <dgm:pt modelId="{FF2BCE49-9EE2-4557-A7AE-D20B8EB9A6AF}" type="pres">
      <dgm:prSet presAssocID="{4EC789C9-2C1A-44A1-8169-AC088AD14685}" presName="rootConnector" presStyleLbl="node2" presStyleIdx="0" presStyleCnt="4"/>
      <dgm:spPr/>
    </dgm:pt>
    <dgm:pt modelId="{9AE0A9C5-D113-41EC-830B-1724ED521F8C}" type="pres">
      <dgm:prSet presAssocID="{4EC789C9-2C1A-44A1-8169-AC088AD14685}" presName="hierChild4" presStyleCnt="0"/>
      <dgm:spPr/>
    </dgm:pt>
    <dgm:pt modelId="{7719DD94-3BE8-4C16-B4D2-C09B993068E1}" type="pres">
      <dgm:prSet presAssocID="{96E749F9-5B63-4A11-8DE8-A0A220877A83}" presName="Name37" presStyleLbl="parChTrans1D3" presStyleIdx="0" presStyleCnt="4"/>
      <dgm:spPr/>
    </dgm:pt>
    <dgm:pt modelId="{3E3618DB-51CC-4E19-BB0C-56B8567A8D2F}" type="pres">
      <dgm:prSet presAssocID="{4F8E3987-A1E6-4C07-B23D-CDAA04FDE29C}" presName="hierRoot2" presStyleCnt="0">
        <dgm:presLayoutVars>
          <dgm:hierBranch val="init"/>
        </dgm:presLayoutVars>
      </dgm:prSet>
      <dgm:spPr/>
    </dgm:pt>
    <dgm:pt modelId="{69D1540B-6707-400F-BABE-C4CEC7EC856E}" type="pres">
      <dgm:prSet presAssocID="{4F8E3987-A1E6-4C07-B23D-CDAA04FDE29C}" presName="rootComposite" presStyleCnt="0"/>
      <dgm:spPr/>
    </dgm:pt>
    <dgm:pt modelId="{C58641BC-1A17-49CC-8041-512241A13598}" type="pres">
      <dgm:prSet presAssocID="{4F8E3987-A1E6-4C07-B23D-CDAA04FDE29C}" presName="rootText" presStyleLbl="node3" presStyleIdx="0" presStyleCnt="4" custLinFactNeighborX="-270" custLinFactNeighborY="-5174">
        <dgm:presLayoutVars>
          <dgm:chPref val="3"/>
        </dgm:presLayoutVars>
      </dgm:prSet>
      <dgm:spPr/>
    </dgm:pt>
    <dgm:pt modelId="{FEBB0BAA-C475-44B0-A1B0-8C91D1FEE5E5}" type="pres">
      <dgm:prSet presAssocID="{4F8E3987-A1E6-4C07-B23D-CDAA04FDE29C}" presName="rootConnector" presStyleLbl="node3" presStyleIdx="0" presStyleCnt="4"/>
      <dgm:spPr/>
    </dgm:pt>
    <dgm:pt modelId="{76A4DF38-60F7-49F1-920A-3C6103A2AC07}" type="pres">
      <dgm:prSet presAssocID="{4F8E3987-A1E6-4C07-B23D-CDAA04FDE29C}" presName="hierChild4" presStyleCnt="0"/>
      <dgm:spPr/>
    </dgm:pt>
    <dgm:pt modelId="{1D67CA49-AA46-4916-86C4-597FCF69B1A1}" type="pres">
      <dgm:prSet presAssocID="{8E241A37-6F71-4546-A5C8-824E3EAA0590}" presName="Name37" presStyleLbl="parChTrans1D4" presStyleIdx="0" presStyleCnt="5"/>
      <dgm:spPr/>
    </dgm:pt>
    <dgm:pt modelId="{1F049D88-9C09-4A3C-A0B1-5BE31BAB58E2}" type="pres">
      <dgm:prSet presAssocID="{8E5AD14A-38F5-44BB-BD05-13609C653A17}" presName="hierRoot2" presStyleCnt="0">
        <dgm:presLayoutVars>
          <dgm:hierBranch val="init"/>
        </dgm:presLayoutVars>
      </dgm:prSet>
      <dgm:spPr/>
    </dgm:pt>
    <dgm:pt modelId="{C226686E-7FE8-41A0-9E6B-6DF4B3005132}" type="pres">
      <dgm:prSet presAssocID="{8E5AD14A-38F5-44BB-BD05-13609C653A17}" presName="rootComposite" presStyleCnt="0"/>
      <dgm:spPr/>
    </dgm:pt>
    <dgm:pt modelId="{EA9F56C4-726F-4250-9FF2-58823C249C55}" type="pres">
      <dgm:prSet presAssocID="{8E5AD14A-38F5-44BB-BD05-13609C653A17}" presName="rootText" presStyleLbl="node4" presStyleIdx="0" presStyleCnt="5" custAng="0" custLinFactNeighborX="-270" custLinFactNeighborY="-5174">
        <dgm:presLayoutVars>
          <dgm:chPref val="3"/>
        </dgm:presLayoutVars>
      </dgm:prSet>
      <dgm:spPr/>
    </dgm:pt>
    <dgm:pt modelId="{58D8BFC9-055A-46C5-B0FA-E1CB4DCE1EAF}" type="pres">
      <dgm:prSet presAssocID="{8E5AD14A-38F5-44BB-BD05-13609C653A17}" presName="rootConnector" presStyleLbl="node4" presStyleIdx="0" presStyleCnt="5"/>
      <dgm:spPr/>
    </dgm:pt>
    <dgm:pt modelId="{2FF4BC28-C913-4F77-8B87-D12A0798DF5E}" type="pres">
      <dgm:prSet presAssocID="{8E5AD14A-38F5-44BB-BD05-13609C653A17}" presName="hierChild4" presStyleCnt="0"/>
      <dgm:spPr/>
    </dgm:pt>
    <dgm:pt modelId="{7933D949-912A-452C-8361-BB78D9F28E53}" type="pres">
      <dgm:prSet presAssocID="{B16C4352-1458-4503-B92F-4238B4CFE759}" presName="Name37" presStyleLbl="parChTrans1D4" presStyleIdx="1" presStyleCnt="5"/>
      <dgm:spPr/>
    </dgm:pt>
    <dgm:pt modelId="{4864725F-9A07-47FF-A3D4-0D034404F935}" type="pres">
      <dgm:prSet presAssocID="{4D236878-AB17-4AB2-B496-F1C2D996F9AC}" presName="hierRoot2" presStyleCnt="0">
        <dgm:presLayoutVars>
          <dgm:hierBranch val="init"/>
        </dgm:presLayoutVars>
      </dgm:prSet>
      <dgm:spPr/>
    </dgm:pt>
    <dgm:pt modelId="{7B4C5712-E974-4143-8287-CBBECE281047}" type="pres">
      <dgm:prSet presAssocID="{4D236878-AB17-4AB2-B496-F1C2D996F9AC}" presName="rootComposite" presStyleCnt="0"/>
      <dgm:spPr/>
    </dgm:pt>
    <dgm:pt modelId="{841565E5-A2EA-4C95-B572-DBCD5E7920B4}" type="pres">
      <dgm:prSet presAssocID="{4D236878-AB17-4AB2-B496-F1C2D996F9AC}" presName="rootText" presStyleLbl="node4" presStyleIdx="1" presStyleCnt="5">
        <dgm:presLayoutVars>
          <dgm:chPref val="3"/>
        </dgm:presLayoutVars>
      </dgm:prSet>
      <dgm:spPr/>
    </dgm:pt>
    <dgm:pt modelId="{DBDCBD16-87B8-4963-88F6-8465DC7C27B4}" type="pres">
      <dgm:prSet presAssocID="{4D236878-AB17-4AB2-B496-F1C2D996F9AC}" presName="rootConnector" presStyleLbl="node4" presStyleIdx="1" presStyleCnt="5"/>
      <dgm:spPr/>
    </dgm:pt>
    <dgm:pt modelId="{12C106D2-2870-4974-91C1-9850AD02626A}" type="pres">
      <dgm:prSet presAssocID="{4D236878-AB17-4AB2-B496-F1C2D996F9AC}" presName="hierChild4" presStyleCnt="0"/>
      <dgm:spPr/>
    </dgm:pt>
    <dgm:pt modelId="{848FA79F-F8F4-4C6E-8F78-B577EB3B4E13}" type="pres">
      <dgm:prSet presAssocID="{4D236878-AB17-4AB2-B496-F1C2D996F9AC}" presName="hierChild5" presStyleCnt="0"/>
      <dgm:spPr/>
    </dgm:pt>
    <dgm:pt modelId="{72622B43-A8C2-4642-B320-D8A47327F988}" type="pres">
      <dgm:prSet presAssocID="{C501E07A-C3F9-4746-AC96-8C38996F0249}" presName="Name37" presStyleLbl="parChTrans1D4" presStyleIdx="2" presStyleCnt="5"/>
      <dgm:spPr/>
    </dgm:pt>
    <dgm:pt modelId="{C75EDF5D-A9F5-4E72-A9B9-F5FC8193DB88}" type="pres">
      <dgm:prSet presAssocID="{DDA11CB3-DAE5-4E9B-B4A4-225CE90736F0}" presName="hierRoot2" presStyleCnt="0">
        <dgm:presLayoutVars>
          <dgm:hierBranch val="init"/>
        </dgm:presLayoutVars>
      </dgm:prSet>
      <dgm:spPr/>
    </dgm:pt>
    <dgm:pt modelId="{3FAA5931-B6AE-4318-82A4-B3D833F8081A}" type="pres">
      <dgm:prSet presAssocID="{DDA11CB3-DAE5-4E9B-B4A4-225CE90736F0}" presName="rootComposite" presStyleCnt="0"/>
      <dgm:spPr/>
    </dgm:pt>
    <dgm:pt modelId="{55B2F1D5-B23D-4DAB-ADE1-B7E1E32E025A}" type="pres">
      <dgm:prSet presAssocID="{DDA11CB3-DAE5-4E9B-B4A4-225CE90736F0}" presName="rootText" presStyleLbl="node4" presStyleIdx="2" presStyleCnt="5">
        <dgm:presLayoutVars>
          <dgm:chPref val="3"/>
        </dgm:presLayoutVars>
      </dgm:prSet>
      <dgm:spPr/>
    </dgm:pt>
    <dgm:pt modelId="{2328CE2C-2687-4492-A54C-2F49D40CBF34}" type="pres">
      <dgm:prSet presAssocID="{DDA11CB3-DAE5-4E9B-B4A4-225CE90736F0}" presName="rootConnector" presStyleLbl="node4" presStyleIdx="2" presStyleCnt="5"/>
      <dgm:spPr/>
    </dgm:pt>
    <dgm:pt modelId="{39A7B8DA-CCF8-4FDB-96AF-C008D1CB251F}" type="pres">
      <dgm:prSet presAssocID="{DDA11CB3-DAE5-4E9B-B4A4-225CE90736F0}" presName="hierChild4" presStyleCnt="0"/>
      <dgm:spPr/>
    </dgm:pt>
    <dgm:pt modelId="{36B2585C-301D-4F8F-BB45-114E869B4951}" type="pres">
      <dgm:prSet presAssocID="{DDA11CB3-DAE5-4E9B-B4A4-225CE90736F0}" presName="hierChild5" presStyleCnt="0"/>
      <dgm:spPr/>
    </dgm:pt>
    <dgm:pt modelId="{50ABC0CB-D454-4F54-AFF2-F5D8508E6268}" type="pres">
      <dgm:prSet presAssocID="{8E5AD14A-38F5-44BB-BD05-13609C653A17}" presName="hierChild5" presStyleCnt="0"/>
      <dgm:spPr/>
    </dgm:pt>
    <dgm:pt modelId="{A7DEE244-A9A8-4CFF-B402-7E2126D9F285}" type="pres">
      <dgm:prSet presAssocID="{01173656-8924-443D-BE7E-8E23120754C8}" presName="Name37" presStyleLbl="parChTrans1D4" presStyleIdx="3" presStyleCnt="5"/>
      <dgm:spPr/>
    </dgm:pt>
    <dgm:pt modelId="{7308EF77-6B37-4A0A-8DBA-72E3B33269EA}" type="pres">
      <dgm:prSet presAssocID="{8BE0DD61-7E74-48BA-B37F-4C7EE415500C}" presName="hierRoot2" presStyleCnt="0">
        <dgm:presLayoutVars>
          <dgm:hierBranch val="init"/>
        </dgm:presLayoutVars>
      </dgm:prSet>
      <dgm:spPr/>
    </dgm:pt>
    <dgm:pt modelId="{A07A6AE3-01A5-4C1E-A9E6-5F8F138B0F73}" type="pres">
      <dgm:prSet presAssocID="{8BE0DD61-7E74-48BA-B37F-4C7EE415500C}" presName="rootComposite" presStyleCnt="0"/>
      <dgm:spPr/>
    </dgm:pt>
    <dgm:pt modelId="{3D8CBEF9-8050-4FB8-8D28-9FB3D63E8BB6}" type="pres">
      <dgm:prSet presAssocID="{8BE0DD61-7E74-48BA-B37F-4C7EE415500C}" presName="rootText" presStyleLbl="node4" presStyleIdx="3" presStyleCnt="5" custAng="0" custLinFactNeighborX="-270" custLinFactNeighborY="-5174">
        <dgm:presLayoutVars>
          <dgm:chPref val="3"/>
        </dgm:presLayoutVars>
      </dgm:prSet>
      <dgm:spPr/>
    </dgm:pt>
    <dgm:pt modelId="{07415D9C-470D-4779-8A02-D85F589D54B7}" type="pres">
      <dgm:prSet presAssocID="{8BE0DD61-7E74-48BA-B37F-4C7EE415500C}" presName="rootConnector" presStyleLbl="node4" presStyleIdx="3" presStyleCnt="5"/>
      <dgm:spPr/>
    </dgm:pt>
    <dgm:pt modelId="{0C541B19-E527-475A-A94C-FCADC0B70739}" type="pres">
      <dgm:prSet presAssocID="{8BE0DD61-7E74-48BA-B37F-4C7EE415500C}" presName="hierChild4" presStyleCnt="0"/>
      <dgm:spPr/>
    </dgm:pt>
    <dgm:pt modelId="{2DB44D2C-6F5F-454B-A6C8-2F937D1DC5CE}" type="pres">
      <dgm:prSet presAssocID="{8BE0DD61-7E74-48BA-B37F-4C7EE415500C}" presName="hierChild5" presStyleCnt="0"/>
      <dgm:spPr/>
    </dgm:pt>
    <dgm:pt modelId="{9E12821C-3057-4821-BB29-14C72A4E2893}" type="pres">
      <dgm:prSet presAssocID="{5EB2583C-7B88-4DCC-B344-4F327626E64A}" presName="Name37" presStyleLbl="parChTrans1D4" presStyleIdx="4" presStyleCnt="5"/>
      <dgm:spPr/>
    </dgm:pt>
    <dgm:pt modelId="{6059F83A-7D49-43AA-B901-0F4109A89E39}" type="pres">
      <dgm:prSet presAssocID="{31A37B86-D3FA-47F6-BE0C-D920F4E1A142}" presName="hierRoot2" presStyleCnt="0">
        <dgm:presLayoutVars>
          <dgm:hierBranch val="init"/>
        </dgm:presLayoutVars>
      </dgm:prSet>
      <dgm:spPr/>
    </dgm:pt>
    <dgm:pt modelId="{0EBD9C2E-13A4-4333-A987-0C6D51A8992F}" type="pres">
      <dgm:prSet presAssocID="{31A37B86-D3FA-47F6-BE0C-D920F4E1A142}" presName="rootComposite" presStyleCnt="0"/>
      <dgm:spPr/>
    </dgm:pt>
    <dgm:pt modelId="{6BCD04C7-48F6-46C1-954E-298F9719F439}" type="pres">
      <dgm:prSet presAssocID="{31A37B86-D3FA-47F6-BE0C-D920F4E1A142}" presName="rootText" presStyleLbl="node4" presStyleIdx="4" presStyleCnt="5" custAng="0" custLinFactNeighborX="-270" custLinFactNeighborY="-5174">
        <dgm:presLayoutVars>
          <dgm:chPref val="3"/>
        </dgm:presLayoutVars>
      </dgm:prSet>
      <dgm:spPr/>
    </dgm:pt>
    <dgm:pt modelId="{00B6FBD4-E9C1-4CEF-BB72-6C66F29F4AF5}" type="pres">
      <dgm:prSet presAssocID="{31A37B86-D3FA-47F6-BE0C-D920F4E1A142}" presName="rootConnector" presStyleLbl="node4" presStyleIdx="4" presStyleCnt="5"/>
      <dgm:spPr/>
    </dgm:pt>
    <dgm:pt modelId="{27A87CFB-F20B-4367-ADA8-2CBDF89C0289}" type="pres">
      <dgm:prSet presAssocID="{31A37B86-D3FA-47F6-BE0C-D920F4E1A142}" presName="hierChild4" presStyleCnt="0"/>
      <dgm:spPr/>
    </dgm:pt>
    <dgm:pt modelId="{F72B8A30-F1E0-4565-B574-5979516FDB6D}" type="pres">
      <dgm:prSet presAssocID="{31A37B86-D3FA-47F6-BE0C-D920F4E1A142}" presName="hierChild5" presStyleCnt="0"/>
      <dgm:spPr/>
    </dgm:pt>
    <dgm:pt modelId="{03CD9488-FF46-4953-82EB-AF8CE06C1BF3}" type="pres">
      <dgm:prSet presAssocID="{4F8E3987-A1E6-4C07-B23D-CDAA04FDE29C}" presName="hierChild5" presStyleCnt="0"/>
      <dgm:spPr/>
    </dgm:pt>
    <dgm:pt modelId="{33359798-4850-4D17-8AF7-7B628AAD6A84}" type="pres">
      <dgm:prSet presAssocID="{978B4780-2A89-4D81-8D32-185CAC130AFF}" presName="Name37" presStyleLbl="parChTrans1D3" presStyleIdx="1" presStyleCnt="4"/>
      <dgm:spPr/>
    </dgm:pt>
    <dgm:pt modelId="{F0A3AE47-F93D-416C-B8AA-729C34A88F76}" type="pres">
      <dgm:prSet presAssocID="{78C8C3F0-4FB6-4354-BC68-5382800815BA}" presName="hierRoot2" presStyleCnt="0">
        <dgm:presLayoutVars>
          <dgm:hierBranch val="init"/>
        </dgm:presLayoutVars>
      </dgm:prSet>
      <dgm:spPr/>
    </dgm:pt>
    <dgm:pt modelId="{45225C72-2F6A-4B46-9739-01EA6350B23B}" type="pres">
      <dgm:prSet presAssocID="{78C8C3F0-4FB6-4354-BC68-5382800815BA}" presName="rootComposite" presStyleCnt="0"/>
      <dgm:spPr/>
    </dgm:pt>
    <dgm:pt modelId="{265E5B9F-4AC8-4AF2-B0F1-7175B6A4694D}" type="pres">
      <dgm:prSet presAssocID="{78C8C3F0-4FB6-4354-BC68-5382800815BA}" presName="rootText" presStyleLbl="node3" presStyleIdx="1" presStyleCnt="4" custLinFactNeighborX="-270" custLinFactNeighborY="-5174">
        <dgm:presLayoutVars>
          <dgm:chPref val="3"/>
        </dgm:presLayoutVars>
      </dgm:prSet>
      <dgm:spPr/>
    </dgm:pt>
    <dgm:pt modelId="{91D92A51-898C-4ADE-A353-4AA6D8ED581B}" type="pres">
      <dgm:prSet presAssocID="{78C8C3F0-4FB6-4354-BC68-5382800815BA}" presName="rootConnector" presStyleLbl="node3" presStyleIdx="1" presStyleCnt="4"/>
      <dgm:spPr/>
    </dgm:pt>
    <dgm:pt modelId="{129CECCD-327A-4065-944D-3C017A0C2F39}" type="pres">
      <dgm:prSet presAssocID="{78C8C3F0-4FB6-4354-BC68-5382800815BA}" presName="hierChild4" presStyleCnt="0"/>
      <dgm:spPr/>
    </dgm:pt>
    <dgm:pt modelId="{3544E26C-4268-4378-9C3C-C0BF4BF3C1BC}" type="pres">
      <dgm:prSet presAssocID="{78C8C3F0-4FB6-4354-BC68-5382800815BA}" presName="hierChild5" presStyleCnt="0"/>
      <dgm:spPr/>
    </dgm:pt>
    <dgm:pt modelId="{E389B576-1939-420A-BEA1-17CB8BE49B3C}" type="pres">
      <dgm:prSet presAssocID="{68EA42E5-350C-4D0F-987E-2D86DB4A0285}" presName="Name37" presStyleLbl="parChTrans1D3" presStyleIdx="2" presStyleCnt="4"/>
      <dgm:spPr/>
    </dgm:pt>
    <dgm:pt modelId="{AFB97A18-CC33-407D-98DE-56868D546557}" type="pres">
      <dgm:prSet presAssocID="{8F560F27-B086-4F34-A4D9-B12D810E6801}" presName="hierRoot2" presStyleCnt="0">
        <dgm:presLayoutVars>
          <dgm:hierBranch val="init"/>
        </dgm:presLayoutVars>
      </dgm:prSet>
      <dgm:spPr/>
    </dgm:pt>
    <dgm:pt modelId="{AB001CB4-C258-448C-8FEF-1574E9B7BA93}" type="pres">
      <dgm:prSet presAssocID="{8F560F27-B086-4F34-A4D9-B12D810E6801}" presName="rootComposite" presStyleCnt="0"/>
      <dgm:spPr/>
    </dgm:pt>
    <dgm:pt modelId="{A6C7CDB1-2120-4317-B57C-1FD423D8C4A0}" type="pres">
      <dgm:prSet presAssocID="{8F560F27-B086-4F34-A4D9-B12D810E6801}" presName="rootText" presStyleLbl="node3" presStyleIdx="2" presStyleCnt="4" custLinFactNeighborX="-270" custLinFactNeighborY="-5174">
        <dgm:presLayoutVars>
          <dgm:chPref val="3"/>
        </dgm:presLayoutVars>
      </dgm:prSet>
      <dgm:spPr/>
    </dgm:pt>
    <dgm:pt modelId="{44BF5375-FC52-4D42-A57C-A7B546C925A8}" type="pres">
      <dgm:prSet presAssocID="{8F560F27-B086-4F34-A4D9-B12D810E6801}" presName="rootConnector" presStyleLbl="node3" presStyleIdx="2" presStyleCnt="4"/>
      <dgm:spPr/>
    </dgm:pt>
    <dgm:pt modelId="{55E7EF8E-0597-4CA7-8FFA-F4B63AF51080}" type="pres">
      <dgm:prSet presAssocID="{8F560F27-B086-4F34-A4D9-B12D810E6801}" presName="hierChild4" presStyleCnt="0"/>
      <dgm:spPr/>
    </dgm:pt>
    <dgm:pt modelId="{8FC59F5B-0978-430B-90DE-0D21E1F1218B}" type="pres">
      <dgm:prSet presAssocID="{8F560F27-B086-4F34-A4D9-B12D810E6801}" presName="hierChild5" presStyleCnt="0"/>
      <dgm:spPr/>
    </dgm:pt>
    <dgm:pt modelId="{A82289F4-843D-4C22-90F2-D699FFB4CE0E}" type="pres">
      <dgm:prSet presAssocID="{AB4B07D3-B6B4-4471-A9AC-D8BE27BCE5AD}" presName="Name37" presStyleLbl="parChTrans1D3" presStyleIdx="3" presStyleCnt="4"/>
      <dgm:spPr/>
    </dgm:pt>
    <dgm:pt modelId="{944A8215-7292-449F-BF66-8F5706A900BA}" type="pres">
      <dgm:prSet presAssocID="{7CCD1679-FB16-478D-ADEE-33773C14FEF7}" presName="hierRoot2" presStyleCnt="0">
        <dgm:presLayoutVars>
          <dgm:hierBranch val="init"/>
        </dgm:presLayoutVars>
      </dgm:prSet>
      <dgm:spPr/>
    </dgm:pt>
    <dgm:pt modelId="{00ADC3CA-C96B-43BC-8C90-7C503336DE64}" type="pres">
      <dgm:prSet presAssocID="{7CCD1679-FB16-478D-ADEE-33773C14FEF7}" presName="rootComposite" presStyleCnt="0"/>
      <dgm:spPr/>
    </dgm:pt>
    <dgm:pt modelId="{9230166B-A7BA-41B7-9D11-A77361F66570}" type="pres">
      <dgm:prSet presAssocID="{7CCD1679-FB16-478D-ADEE-33773C14FEF7}" presName="rootText" presStyleLbl="node3" presStyleIdx="3" presStyleCnt="4" custLinFactNeighborX="-270" custLinFactNeighborY="-5174">
        <dgm:presLayoutVars>
          <dgm:chPref val="3"/>
        </dgm:presLayoutVars>
      </dgm:prSet>
      <dgm:spPr/>
    </dgm:pt>
    <dgm:pt modelId="{73A67271-2DF7-4F11-BB9E-B7D9F11DDD0C}" type="pres">
      <dgm:prSet presAssocID="{7CCD1679-FB16-478D-ADEE-33773C14FEF7}" presName="rootConnector" presStyleLbl="node3" presStyleIdx="3" presStyleCnt="4"/>
      <dgm:spPr/>
    </dgm:pt>
    <dgm:pt modelId="{62985D3C-A669-467C-A1D3-C8C99F4E48D5}" type="pres">
      <dgm:prSet presAssocID="{7CCD1679-FB16-478D-ADEE-33773C14FEF7}" presName="hierChild4" presStyleCnt="0"/>
      <dgm:spPr/>
    </dgm:pt>
    <dgm:pt modelId="{6B146C76-FF1C-429A-BF40-0B8E38877910}" type="pres">
      <dgm:prSet presAssocID="{7CCD1679-FB16-478D-ADEE-33773C14FEF7}" presName="hierChild5" presStyleCnt="0"/>
      <dgm:spPr/>
    </dgm:pt>
    <dgm:pt modelId="{D084CEEC-6F4A-4BCE-AD4C-877895587E7D}" type="pres">
      <dgm:prSet presAssocID="{4EC789C9-2C1A-44A1-8169-AC088AD14685}" presName="hierChild5" presStyleCnt="0"/>
      <dgm:spPr/>
    </dgm:pt>
    <dgm:pt modelId="{2460E8A5-5CDE-4519-A3D8-E3A9C40571D1}" type="pres">
      <dgm:prSet presAssocID="{87844726-3292-4A43-98F6-39357EF75AFD}" presName="Name37" presStyleLbl="parChTrans1D2" presStyleIdx="1" presStyleCnt="4"/>
      <dgm:spPr/>
    </dgm:pt>
    <dgm:pt modelId="{725D6254-8446-4F12-8A01-7FEDFCE507AA}" type="pres">
      <dgm:prSet presAssocID="{18CED1E3-02C4-489D-99A9-9553EE87E08B}" presName="hierRoot2" presStyleCnt="0">
        <dgm:presLayoutVars>
          <dgm:hierBranch val="init"/>
        </dgm:presLayoutVars>
      </dgm:prSet>
      <dgm:spPr/>
    </dgm:pt>
    <dgm:pt modelId="{9376C228-211C-4F5A-9F60-883AFE924533}" type="pres">
      <dgm:prSet presAssocID="{18CED1E3-02C4-489D-99A9-9553EE87E08B}" presName="rootComposite" presStyleCnt="0"/>
      <dgm:spPr/>
    </dgm:pt>
    <dgm:pt modelId="{08771C94-E521-4611-8BBC-4F31593A0203}" type="pres">
      <dgm:prSet presAssocID="{18CED1E3-02C4-489D-99A9-9553EE87E08B}" presName="rootText" presStyleLbl="node2" presStyleIdx="1" presStyleCnt="4" custLinFactNeighborX="-270" custLinFactNeighborY="-5174">
        <dgm:presLayoutVars>
          <dgm:chPref val="3"/>
        </dgm:presLayoutVars>
      </dgm:prSet>
      <dgm:spPr/>
    </dgm:pt>
    <dgm:pt modelId="{05A90D49-A0F2-43F2-8904-E3FB2442D187}" type="pres">
      <dgm:prSet presAssocID="{18CED1E3-02C4-489D-99A9-9553EE87E08B}" presName="rootConnector" presStyleLbl="node2" presStyleIdx="1" presStyleCnt="4"/>
      <dgm:spPr/>
    </dgm:pt>
    <dgm:pt modelId="{B5F506EF-81CF-42D8-82AB-93A73926035E}" type="pres">
      <dgm:prSet presAssocID="{18CED1E3-02C4-489D-99A9-9553EE87E08B}" presName="hierChild4" presStyleCnt="0"/>
      <dgm:spPr/>
    </dgm:pt>
    <dgm:pt modelId="{D77FE027-DF81-4AA7-ADDA-81A1655BCFFF}" type="pres">
      <dgm:prSet presAssocID="{18CED1E3-02C4-489D-99A9-9553EE87E08B}" presName="hierChild5" presStyleCnt="0"/>
      <dgm:spPr/>
    </dgm:pt>
    <dgm:pt modelId="{81A6ACDC-A80C-4C3C-A9B0-E6DDFA0B99BE}" type="pres">
      <dgm:prSet presAssocID="{60C5EEA8-9FEC-414D-92B2-911DE32D00B2}" presName="Name37" presStyleLbl="parChTrans1D2" presStyleIdx="2" presStyleCnt="4"/>
      <dgm:spPr/>
    </dgm:pt>
    <dgm:pt modelId="{FD125764-A9F6-4F98-BE6F-E66966F8E7BD}" type="pres">
      <dgm:prSet presAssocID="{D9CBCEE6-2E2B-4D1B-9C20-78D44F51AF73}" presName="hierRoot2" presStyleCnt="0">
        <dgm:presLayoutVars>
          <dgm:hierBranch val="init"/>
        </dgm:presLayoutVars>
      </dgm:prSet>
      <dgm:spPr/>
    </dgm:pt>
    <dgm:pt modelId="{B6D1A137-B7D0-4C4D-BC3F-0CF198125A6B}" type="pres">
      <dgm:prSet presAssocID="{D9CBCEE6-2E2B-4D1B-9C20-78D44F51AF73}" presName="rootComposite" presStyleCnt="0"/>
      <dgm:spPr/>
    </dgm:pt>
    <dgm:pt modelId="{B768F762-F4AF-47B9-B3FB-9C774C63C3BF}" type="pres">
      <dgm:prSet presAssocID="{D9CBCEE6-2E2B-4D1B-9C20-78D44F51AF73}" presName="rootText" presStyleLbl="node2" presStyleIdx="2" presStyleCnt="4" custLinFactNeighborX="-270" custLinFactNeighborY="-5174">
        <dgm:presLayoutVars>
          <dgm:chPref val="3"/>
        </dgm:presLayoutVars>
      </dgm:prSet>
      <dgm:spPr/>
    </dgm:pt>
    <dgm:pt modelId="{D04B7D96-091D-4189-8432-28758B8EF8D1}" type="pres">
      <dgm:prSet presAssocID="{D9CBCEE6-2E2B-4D1B-9C20-78D44F51AF73}" presName="rootConnector" presStyleLbl="node2" presStyleIdx="2" presStyleCnt="4"/>
      <dgm:spPr/>
    </dgm:pt>
    <dgm:pt modelId="{CAA98BE8-A1A7-4728-930F-771487BA9220}" type="pres">
      <dgm:prSet presAssocID="{D9CBCEE6-2E2B-4D1B-9C20-78D44F51AF73}" presName="hierChild4" presStyleCnt="0"/>
      <dgm:spPr/>
    </dgm:pt>
    <dgm:pt modelId="{12E0E27A-220A-4525-ACA1-DAB7BFEDAF4D}" type="pres">
      <dgm:prSet presAssocID="{D9CBCEE6-2E2B-4D1B-9C20-78D44F51AF73}" presName="hierChild5" presStyleCnt="0"/>
      <dgm:spPr/>
    </dgm:pt>
    <dgm:pt modelId="{87A12071-CB0E-4D3B-8BA7-18AC1361B005}" type="pres">
      <dgm:prSet presAssocID="{49C2DF2B-5A5E-4838-B935-AB1FAA3F755D}" presName="Name37" presStyleLbl="parChTrans1D2" presStyleIdx="3" presStyleCnt="4"/>
      <dgm:spPr/>
    </dgm:pt>
    <dgm:pt modelId="{80B51292-C687-41E8-8FD9-7A07612ED15A}" type="pres">
      <dgm:prSet presAssocID="{1F01CCA5-57EF-42E3-B444-1484DB554F3A}" presName="hierRoot2" presStyleCnt="0">
        <dgm:presLayoutVars>
          <dgm:hierBranch val="init"/>
        </dgm:presLayoutVars>
      </dgm:prSet>
      <dgm:spPr/>
    </dgm:pt>
    <dgm:pt modelId="{A82FFDF4-6EC4-4CE0-9FFC-BA89B0B51EED}" type="pres">
      <dgm:prSet presAssocID="{1F01CCA5-57EF-42E3-B444-1484DB554F3A}" presName="rootComposite" presStyleCnt="0"/>
      <dgm:spPr/>
    </dgm:pt>
    <dgm:pt modelId="{99ACB3CF-89AD-4608-9897-A8B9383707B5}" type="pres">
      <dgm:prSet presAssocID="{1F01CCA5-57EF-42E3-B444-1484DB554F3A}" presName="rootText" presStyleLbl="node2" presStyleIdx="3" presStyleCnt="4" custLinFactNeighborX="-270" custLinFactNeighborY="-5174">
        <dgm:presLayoutVars>
          <dgm:chPref val="3"/>
        </dgm:presLayoutVars>
      </dgm:prSet>
      <dgm:spPr/>
    </dgm:pt>
    <dgm:pt modelId="{155A21F4-AE17-4B29-8A38-DA889A528243}" type="pres">
      <dgm:prSet presAssocID="{1F01CCA5-57EF-42E3-B444-1484DB554F3A}" presName="rootConnector" presStyleLbl="node2" presStyleIdx="3" presStyleCnt="4"/>
      <dgm:spPr/>
    </dgm:pt>
    <dgm:pt modelId="{49D37AA8-0B1B-4243-8B04-D06682132191}" type="pres">
      <dgm:prSet presAssocID="{1F01CCA5-57EF-42E3-B444-1484DB554F3A}" presName="hierChild4" presStyleCnt="0"/>
      <dgm:spPr/>
    </dgm:pt>
    <dgm:pt modelId="{A0687B97-0B8D-4A89-9529-06033EF035C9}" type="pres">
      <dgm:prSet presAssocID="{1F01CCA5-57EF-42E3-B444-1484DB554F3A}" presName="hierChild5" presStyleCnt="0"/>
      <dgm:spPr/>
    </dgm:pt>
    <dgm:pt modelId="{B31F9901-2AE2-4EBF-A8A9-08C8842B5697}" type="pres">
      <dgm:prSet presAssocID="{76B9FD75-D0E0-4389-AA29-31CAE28AC97C}" presName="hierChild3" presStyleCnt="0"/>
      <dgm:spPr/>
    </dgm:pt>
  </dgm:ptLst>
  <dgm:cxnLst>
    <dgm:cxn modelId="{935CF703-1856-459C-BA77-05094FDD64AE}" type="presOf" srcId="{01173656-8924-443D-BE7E-8E23120754C8}" destId="{A7DEE244-A9A8-4CFF-B402-7E2126D9F285}" srcOrd="0" destOrd="0" presId="urn:microsoft.com/office/officeart/2005/8/layout/orgChart1"/>
    <dgm:cxn modelId="{F18BB606-9253-4EF8-A98C-5ECA5CB72643}" type="presOf" srcId="{60C5EEA8-9FEC-414D-92B2-911DE32D00B2}" destId="{81A6ACDC-A80C-4C3C-A9B0-E6DDFA0B99BE}" srcOrd="0" destOrd="0" presId="urn:microsoft.com/office/officeart/2005/8/layout/orgChart1"/>
    <dgm:cxn modelId="{6BAD7407-9A06-48FA-AA99-24814461B1D8}" type="presOf" srcId="{78C8C3F0-4FB6-4354-BC68-5382800815BA}" destId="{265E5B9F-4AC8-4AF2-B0F1-7175B6A4694D}" srcOrd="0" destOrd="0" presId="urn:microsoft.com/office/officeart/2005/8/layout/orgChart1"/>
    <dgm:cxn modelId="{75739B0C-941C-4AA8-842F-ECCD33C15771}" type="presOf" srcId="{96E749F9-5B63-4A11-8DE8-A0A220877A83}" destId="{7719DD94-3BE8-4C16-B4D2-C09B993068E1}" srcOrd="0" destOrd="0" presId="urn:microsoft.com/office/officeart/2005/8/layout/orgChart1"/>
    <dgm:cxn modelId="{C443EC15-0022-4A4C-821A-0A4A8AE1D1BC}" type="presOf" srcId="{31A37B86-D3FA-47F6-BE0C-D920F4E1A142}" destId="{6BCD04C7-48F6-46C1-954E-298F9719F439}" srcOrd="0" destOrd="0" presId="urn:microsoft.com/office/officeart/2005/8/layout/orgChart1"/>
    <dgm:cxn modelId="{11474224-2A95-4271-91AA-EE9318672236}" type="presOf" srcId="{68EA42E5-350C-4D0F-987E-2D86DB4A0285}" destId="{E389B576-1939-420A-BEA1-17CB8BE49B3C}" srcOrd="0" destOrd="0" presId="urn:microsoft.com/office/officeart/2005/8/layout/orgChart1"/>
    <dgm:cxn modelId="{EEEF2B26-20BE-4086-AF26-1C96B39965EB}" srcId="{76B9FD75-D0E0-4389-AA29-31CAE28AC97C}" destId="{4EC789C9-2C1A-44A1-8169-AC088AD14685}" srcOrd="0" destOrd="0" parTransId="{AE3FFE9C-FDD8-45E3-A5B2-65E84EAF4D3D}" sibTransId="{8563B7D5-7907-42A0-8D63-81722E1439A0}"/>
    <dgm:cxn modelId="{93FC6F26-A00E-4698-9F61-EE7CF04DE7B6}" srcId="{4F8E3987-A1E6-4C07-B23D-CDAA04FDE29C}" destId="{8BE0DD61-7E74-48BA-B37F-4C7EE415500C}" srcOrd="1" destOrd="0" parTransId="{01173656-8924-443D-BE7E-8E23120754C8}" sibTransId="{4439B7B3-EA01-42E6-87F0-0A53C03765A4}"/>
    <dgm:cxn modelId="{3958C426-CF91-4D32-A27E-2D7629F10BB8}" srcId="{76B9FD75-D0E0-4389-AA29-31CAE28AC97C}" destId="{1F01CCA5-57EF-42E3-B444-1484DB554F3A}" srcOrd="3" destOrd="0" parTransId="{49C2DF2B-5A5E-4838-B935-AB1FAA3F755D}" sibTransId="{2C724988-8155-4A94-A5AD-59A02166868D}"/>
    <dgm:cxn modelId="{5CB10027-3535-4AC1-8C48-A29155C1A6B4}" type="presOf" srcId="{AE3FFE9C-FDD8-45E3-A5B2-65E84EAF4D3D}" destId="{024A51A3-6C7F-4FAC-8463-F68E4576F19A}" srcOrd="0" destOrd="0" presId="urn:microsoft.com/office/officeart/2005/8/layout/orgChart1"/>
    <dgm:cxn modelId="{C807BF29-AFBE-446A-A379-604FBB78F465}" srcId="{4EC789C9-2C1A-44A1-8169-AC088AD14685}" destId="{4F8E3987-A1E6-4C07-B23D-CDAA04FDE29C}" srcOrd="0" destOrd="0" parTransId="{96E749F9-5B63-4A11-8DE8-A0A220877A83}" sibTransId="{6CC12AD8-75FB-44A8-BB4E-91CD154EBC8E}"/>
    <dgm:cxn modelId="{D39C362E-CC85-41BB-A617-01ED395E9985}" type="presOf" srcId="{C501E07A-C3F9-4746-AC96-8C38996F0249}" destId="{72622B43-A8C2-4642-B320-D8A47327F988}" srcOrd="0" destOrd="0" presId="urn:microsoft.com/office/officeart/2005/8/layout/orgChart1"/>
    <dgm:cxn modelId="{8B304932-5243-4EF5-9134-2785AAFA9FDD}" type="presOf" srcId="{DDA11CB3-DAE5-4E9B-B4A4-225CE90736F0}" destId="{55B2F1D5-B23D-4DAB-ADE1-B7E1E32E025A}" srcOrd="0" destOrd="0" presId="urn:microsoft.com/office/officeart/2005/8/layout/orgChart1"/>
    <dgm:cxn modelId="{9F6C0F3F-0E89-4960-B931-5CB8E34C356B}" type="presOf" srcId="{1F01CCA5-57EF-42E3-B444-1484DB554F3A}" destId="{99ACB3CF-89AD-4608-9897-A8B9383707B5}" srcOrd="0" destOrd="0" presId="urn:microsoft.com/office/officeart/2005/8/layout/orgChart1"/>
    <dgm:cxn modelId="{F63CD13F-5E65-4415-A622-C073A842EC30}" type="presOf" srcId="{4EC789C9-2C1A-44A1-8169-AC088AD14685}" destId="{21565684-BA8B-4408-B170-AEC66CAE3A10}" srcOrd="0" destOrd="0" presId="urn:microsoft.com/office/officeart/2005/8/layout/orgChart1"/>
    <dgm:cxn modelId="{A1E2345F-28AA-453C-9FB2-531CDB6D802C}" type="presOf" srcId="{D9CBCEE6-2E2B-4D1B-9C20-78D44F51AF73}" destId="{B768F762-F4AF-47B9-B3FB-9C774C63C3BF}" srcOrd="0" destOrd="0" presId="urn:microsoft.com/office/officeart/2005/8/layout/orgChart1"/>
    <dgm:cxn modelId="{B3B3BE4A-BB11-464E-8CC0-3BEE323D2E1B}" srcId="{8E5AD14A-38F5-44BB-BD05-13609C653A17}" destId="{4D236878-AB17-4AB2-B496-F1C2D996F9AC}" srcOrd="0" destOrd="0" parTransId="{B16C4352-1458-4503-B92F-4238B4CFE759}" sibTransId="{F7C1F988-379A-42FA-83A2-7C21B6EB756E}"/>
    <dgm:cxn modelId="{BFE62F4C-EAEE-4534-A6B0-DA532940C832}" type="presOf" srcId="{8BE0DD61-7E74-48BA-B37F-4C7EE415500C}" destId="{3D8CBEF9-8050-4FB8-8D28-9FB3D63E8BB6}" srcOrd="0" destOrd="0" presId="urn:microsoft.com/office/officeart/2005/8/layout/orgChart1"/>
    <dgm:cxn modelId="{6DEABD4C-FA08-4614-AFC7-A2A93A5D0152}" type="presOf" srcId="{4EC789C9-2C1A-44A1-8169-AC088AD14685}" destId="{FF2BCE49-9EE2-4557-A7AE-D20B8EB9A6AF}" srcOrd="1" destOrd="0" presId="urn:microsoft.com/office/officeart/2005/8/layout/orgChart1"/>
    <dgm:cxn modelId="{B1CB676D-82ED-4894-9E8B-AD59621E9C6F}" type="presOf" srcId="{8BE0DD61-7E74-48BA-B37F-4C7EE415500C}" destId="{07415D9C-470D-4779-8A02-D85F589D54B7}" srcOrd="1" destOrd="0" presId="urn:microsoft.com/office/officeart/2005/8/layout/orgChart1"/>
    <dgm:cxn modelId="{00928D6D-F814-455E-B6CD-BC6EC3043F7C}" type="presOf" srcId="{D9CBCEE6-2E2B-4D1B-9C20-78D44F51AF73}" destId="{D04B7D96-091D-4189-8432-28758B8EF8D1}" srcOrd="1" destOrd="0" presId="urn:microsoft.com/office/officeart/2005/8/layout/orgChart1"/>
    <dgm:cxn modelId="{D441726E-2AF9-41B8-9C5E-FAA5CC1EF601}" type="presOf" srcId="{4F8E3987-A1E6-4C07-B23D-CDAA04FDE29C}" destId="{C58641BC-1A17-49CC-8041-512241A13598}" srcOrd="0" destOrd="0" presId="urn:microsoft.com/office/officeart/2005/8/layout/orgChart1"/>
    <dgm:cxn modelId="{9B224474-B00F-4634-B830-54917165040B}" srcId="{4F8E3987-A1E6-4C07-B23D-CDAA04FDE29C}" destId="{31A37B86-D3FA-47F6-BE0C-D920F4E1A142}" srcOrd="2" destOrd="0" parTransId="{5EB2583C-7B88-4DCC-B344-4F327626E64A}" sibTransId="{4D92E150-33EB-42E1-B591-6AB6729814DF}"/>
    <dgm:cxn modelId="{7C11DD54-B209-46BC-8B42-517BACF3C0C7}" srcId="{8E5AD14A-38F5-44BB-BD05-13609C653A17}" destId="{DDA11CB3-DAE5-4E9B-B4A4-225CE90736F0}" srcOrd="1" destOrd="0" parTransId="{C501E07A-C3F9-4746-AC96-8C38996F0249}" sibTransId="{FA135967-CDFD-4970-A218-94AB6D7FD0E6}"/>
    <dgm:cxn modelId="{EC47C755-BFDE-4E1A-A48A-D19855D0C620}" srcId="{1A71F977-3E8E-401E-ABDF-C1F7DD68C82D}" destId="{76B9FD75-D0E0-4389-AA29-31CAE28AC97C}" srcOrd="0" destOrd="0" parTransId="{682DFB4C-FFE6-4C8E-AA86-5A99F97A084C}" sibTransId="{C3D177B8-D306-4E8E-9C5E-AEB6E4FFA329}"/>
    <dgm:cxn modelId="{9DBF4D78-6EFA-4915-A433-2A7B311CFC77}" type="presOf" srcId="{78C8C3F0-4FB6-4354-BC68-5382800815BA}" destId="{91D92A51-898C-4ADE-A353-4AA6D8ED581B}" srcOrd="1" destOrd="0" presId="urn:microsoft.com/office/officeart/2005/8/layout/orgChart1"/>
    <dgm:cxn modelId="{82034559-E37B-4515-93F3-FB681FFC798C}" type="presOf" srcId="{7CCD1679-FB16-478D-ADEE-33773C14FEF7}" destId="{9230166B-A7BA-41B7-9D11-A77361F66570}" srcOrd="0" destOrd="0" presId="urn:microsoft.com/office/officeart/2005/8/layout/orgChart1"/>
    <dgm:cxn modelId="{4FC3F382-7EE4-4650-A250-0578C8784340}" type="presOf" srcId="{76B9FD75-D0E0-4389-AA29-31CAE28AC97C}" destId="{25B01FEA-1C08-4BA6-9886-E66E5ECD6DBE}" srcOrd="0" destOrd="0" presId="urn:microsoft.com/office/officeart/2005/8/layout/orgChart1"/>
    <dgm:cxn modelId="{49863786-9225-447E-843C-28C104DE7BEE}" type="presOf" srcId="{8F560F27-B086-4F34-A4D9-B12D810E6801}" destId="{44BF5375-FC52-4D42-A57C-A7B546C925A8}" srcOrd="1" destOrd="0" presId="urn:microsoft.com/office/officeart/2005/8/layout/orgChart1"/>
    <dgm:cxn modelId="{4DE87498-206C-4518-982D-4EF902EFB281}" type="presOf" srcId="{8E5AD14A-38F5-44BB-BD05-13609C653A17}" destId="{EA9F56C4-726F-4250-9FF2-58823C249C55}" srcOrd="0" destOrd="0" presId="urn:microsoft.com/office/officeart/2005/8/layout/orgChart1"/>
    <dgm:cxn modelId="{D517959A-A577-4888-9F4F-B7B388D1D6FA}" srcId="{4EC789C9-2C1A-44A1-8169-AC088AD14685}" destId="{8F560F27-B086-4F34-A4D9-B12D810E6801}" srcOrd="2" destOrd="0" parTransId="{68EA42E5-350C-4D0F-987E-2D86DB4A0285}" sibTransId="{8DE376F2-FD74-452F-B925-19CAC7C26AAC}"/>
    <dgm:cxn modelId="{7730149F-C754-4980-A07C-6B5F6B2C9DBF}" type="presOf" srcId="{76B9FD75-D0E0-4389-AA29-31CAE28AC97C}" destId="{54F709AF-C670-4980-8062-2997D9D74BBE}" srcOrd="1" destOrd="0" presId="urn:microsoft.com/office/officeart/2005/8/layout/orgChart1"/>
    <dgm:cxn modelId="{4BE9E59F-61B1-4B3D-A14D-262C62DEA8D0}" type="presOf" srcId="{978B4780-2A89-4D81-8D32-185CAC130AFF}" destId="{33359798-4850-4D17-8AF7-7B628AAD6A84}" srcOrd="0" destOrd="0" presId="urn:microsoft.com/office/officeart/2005/8/layout/orgChart1"/>
    <dgm:cxn modelId="{A2082DA4-0D9C-47AE-8496-5E3C9EAB8F30}" type="presOf" srcId="{B16C4352-1458-4503-B92F-4238B4CFE759}" destId="{7933D949-912A-452C-8361-BB78D9F28E53}" srcOrd="0" destOrd="0" presId="urn:microsoft.com/office/officeart/2005/8/layout/orgChart1"/>
    <dgm:cxn modelId="{FCAE1DAD-707C-481F-952C-8116CB118D64}" type="presOf" srcId="{8F560F27-B086-4F34-A4D9-B12D810E6801}" destId="{A6C7CDB1-2120-4317-B57C-1FD423D8C4A0}" srcOrd="0" destOrd="0" presId="urn:microsoft.com/office/officeart/2005/8/layout/orgChart1"/>
    <dgm:cxn modelId="{99EAB8AE-5E7B-46A4-9229-036820F9FD66}" srcId="{76B9FD75-D0E0-4389-AA29-31CAE28AC97C}" destId="{18CED1E3-02C4-489D-99A9-9553EE87E08B}" srcOrd="1" destOrd="0" parTransId="{87844726-3292-4A43-98F6-39357EF75AFD}" sibTransId="{F627A569-92AE-4BC3-9038-97C9E7E64C1B}"/>
    <dgm:cxn modelId="{FB5C32B4-391D-4471-9D25-F346E89EA5B3}" type="presOf" srcId="{4D236878-AB17-4AB2-B496-F1C2D996F9AC}" destId="{DBDCBD16-87B8-4963-88F6-8465DC7C27B4}" srcOrd="1" destOrd="0" presId="urn:microsoft.com/office/officeart/2005/8/layout/orgChart1"/>
    <dgm:cxn modelId="{E62D5DB5-7C3E-4F37-BB1D-120DC6272A4C}" srcId="{4F8E3987-A1E6-4C07-B23D-CDAA04FDE29C}" destId="{8E5AD14A-38F5-44BB-BD05-13609C653A17}" srcOrd="0" destOrd="0" parTransId="{8E241A37-6F71-4546-A5C8-824E3EAA0590}" sibTransId="{63EEEBB3-EAF7-4CA3-96BB-A25FDED59947}"/>
    <dgm:cxn modelId="{DF48BCBF-18B8-4549-A94D-0F9EB7257734}" type="presOf" srcId="{5EB2583C-7B88-4DCC-B344-4F327626E64A}" destId="{9E12821C-3057-4821-BB29-14C72A4E2893}" srcOrd="0" destOrd="0" presId="urn:microsoft.com/office/officeart/2005/8/layout/orgChart1"/>
    <dgm:cxn modelId="{147EFFC0-B2A2-4204-B1CB-E8549A9CDB9D}" type="presOf" srcId="{4D236878-AB17-4AB2-B496-F1C2D996F9AC}" destId="{841565E5-A2EA-4C95-B572-DBCD5E7920B4}" srcOrd="0" destOrd="0" presId="urn:microsoft.com/office/officeart/2005/8/layout/orgChart1"/>
    <dgm:cxn modelId="{425391C2-A698-4D0F-8FDD-F4439E0E717B}" type="presOf" srcId="{8E241A37-6F71-4546-A5C8-824E3EAA0590}" destId="{1D67CA49-AA46-4916-86C4-597FCF69B1A1}" srcOrd="0" destOrd="0" presId="urn:microsoft.com/office/officeart/2005/8/layout/orgChart1"/>
    <dgm:cxn modelId="{0C51F4C9-51A8-48F8-99F4-22AB59088F12}" type="presOf" srcId="{DDA11CB3-DAE5-4E9B-B4A4-225CE90736F0}" destId="{2328CE2C-2687-4492-A54C-2F49D40CBF34}" srcOrd="1" destOrd="0" presId="urn:microsoft.com/office/officeart/2005/8/layout/orgChart1"/>
    <dgm:cxn modelId="{35660DCA-445B-4DF5-8298-2C8904EE8C53}" type="presOf" srcId="{1F01CCA5-57EF-42E3-B444-1484DB554F3A}" destId="{155A21F4-AE17-4B29-8A38-DA889A528243}" srcOrd="1" destOrd="0" presId="urn:microsoft.com/office/officeart/2005/8/layout/orgChart1"/>
    <dgm:cxn modelId="{A32E25CE-279D-40F2-9841-1DC0034B9B4C}" type="presOf" srcId="{8E5AD14A-38F5-44BB-BD05-13609C653A17}" destId="{58D8BFC9-055A-46C5-B0FA-E1CB4DCE1EAF}" srcOrd="1" destOrd="0" presId="urn:microsoft.com/office/officeart/2005/8/layout/orgChart1"/>
    <dgm:cxn modelId="{7EEC88CE-BE2C-474D-B46E-24D0892CEB00}" type="presOf" srcId="{49C2DF2B-5A5E-4838-B935-AB1FAA3F755D}" destId="{87A12071-CB0E-4D3B-8BA7-18AC1361B005}" srcOrd="0" destOrd="0" presId="urn:microsoft.com/office/officeart/2005/8/layout/orgChart1"/>
    <dgm:cxn modelId="{8E43C2CE-9604-4467-8A11-EBA5C5FB247C}" type="presOf" srcId="{18CED1E3-02C4-489D-99A9-9553EE87E08B}" destId="{05A90D49-A0F2-43F2-8904-E3FB2442D187}" srcOrd="1" destOrd="0" presId="urn:microsoft.com/office/officeart/2005/8/layout/orgChart1"/>
    <dgm:cxn modelId="{B83007D1-068A-4C79-A8C9-949EA877673F}" type="presOf" srcId="{87844726-3292-4A43-98F6-39357EF75AFD}" destId="{2460E8A5-5CDE-4519-A3D8-E3A9C40571D1}" srcOrd="0" destOrd="0" presId="urn:microsoft.com/office/officeart/2005/8/layout/orgChart1"/>
    <dgm:cxn modelId="{D4E810D1-CA0C-460D-B483-C4AD665C859C}" type="presOf" srcId="{31A37B86-D3FA-47F6-BE0C-D920F4E1A142}" destId="{00B6FBD4-E9C1-4CEF-BB72-6C66F29F4AF5}" srcOrd="1" destOrd="0" presId="urn:microsoft.com/office/officeart/2005/8/layout/orgChart1"/>
    <dgm:cxn modelId="{FFC273D2-0B08-45E2-ACB1-8ACB368D9821}" srcId="{76B9FD75-D0E0-4389-AA29-31CAE28AC97C}" destId="{D9CBCEE6-2E2B-4D1B-9C20-78D44F51AF73}" srcOrd="2" destOrd="0" parTransId="{60C5EEA8-9FEC-414D-92B2-911DE32D00B2}" sibTransId="{F6F514B7-1913-4194-9A30-0AC0DD5D0EEF}"/>
    <dgm:cxn modelId="{1AEB1CD6-D756-4922-A98A-C4F89AF41430}" srcId="{4EC789C9-2C1A-44A1-8169-AC088AD14685}" destId="{78C8C3F0-4FB6-4354-BC68-5382800815BA}" srcOrd="1" destOrd="0" parTransId="{978B4780-2A89-4D81-8D32-185CAC130AFF}" sibTransId="{A60BDF08-8585-4BAF-B53C-E5412298B0B3}"/>
    <dgm:cxn modelId="{7E54F7DE-6D5A-4F85-8015-58391D3FDE87}" type="presOf" srcId="{7CCD1679-FB16-478D-ADEE-33773C14FEF7}" destId="{73A67271-2DF7-4F11-BB9E-B7D9F11DDD0C}" srcOrd="1" destOrd="0" presId="urn:microsoft.com/office/officeart/2005/8/layout/orgChart1"/>
    <dgm:cxn modelId="{37BE3BE1-754E-4953-8CEF-262EB37DED60}" type="presOf" srcId="{1A71F977-3E8E-401E-ABDF-C1F7DD68C82D}" destId="{034B157B-A501-4815-889F-A5EF9D3D8B2B}" srcOrd="0" destOrd="0" presId="urn:microsoft.com/office/officeart/2005/8/layout/orgChart1"/>
    <dgm:cxn modelId="{96713DE2-120E-4CE6-AFF2-F4E12EAB825E}" type="presOf" srcId="{4F8E3987-A1E6-4C07-B23D-CDAA04FDE29C}" destId="{FEBB0BAA-C475-44B0-A1B0-8C91D1FEE5E5}" srcOrd="1" destOrd="0" presId="urn:microsoft.com/office/officeart/2005/8/layout/orgChart1"/>
    <dgm:cxn modelId="{025B41E5-EFE9-4EF6-BA10-1CDC73F4FD1D}" srcId="{4EC789C9-2C1A-44A1-8169-AC088AD14685}" destId="{7CCD1679-FB16-478D-ADEE-33773C14FEF7}" srcOrd="3" destOrd="0" parTransId="{AB4B07D3-B6B4-4471-A9AC-D8BE27BCE5AD}" sibTransId="{0264B2BE-757C-41BA-B064-EA605A0D5635}"/>
    <dgm:cxn modelId="{4EC949E7-D670-4C10-A911-AA99F1E9BC80}" type="presOf" srcId="{AB4B07D3-B6B4-4471-A9AC-D8BE27BCE5AD}" destId="{A82289F4-843D-4C22-90F2-D699FFB4CE0E}" srcOrd="0" destOrd="0" presId="urn:microsoft.com/office/officeart/2005/8/layout/orgChart1"/>
    <dgm:cxn modelId="{296BA8E9-714A-42BE-BEE1-1888BB3EFD71}" type="presOf" srcId="{18CED1E3-02C4-489D-99A9-9553EE87E08B}" destId="{08771C94-E521-4611-8BBC-4F31593A0203}" srcOrd="0" destOrd="0" presId="urn:microsoft.com/office/officeart/2005/8/layout/orgChart1"/>
    <dgm:cxn modelId="{70F88768-EDFD-4A7C-BCAD-58F8DB45400A}" type="presParOf" srcId="{034B157B-A501-4815-889F-A5EF9D3D8B2B}" destId="{31CD95DE-E35C-422B-BDAB-1DE97881486D}" srcOrd="0" destOrd="0" presId="urn:microsoft.com/office/officeart/2005/8/layout/orgChart1"/>
    <dgm:cxn modelId="{A0DBFCEB-9974-4E7C-8F05-810AF286DF30}" type="presParOf" srcId="{31CD95DE-E35C-422B-BDAB-1DE97881486D}" destId="{ABB0D2BD-7009-41B4-B497-2C28A8E6873E}" srcOrd="0" destOrd="0" presId="urn:microsoft.com/office/officeart/2005/8/layout/orgChart1"/>
    <dgm:cxn modelId="{72D90D21-5139-47B1-BC0C-2A00BF648CFF}" type="presParOf" srcId="{ABB0D2BD-7009-41B4-B497-2C28A8E6873E}" destId="{25B01FEA-1C08-4BA6-9886-E66E5ECD6DBE}" srcOrd="0" destOrd="0" presId="urn:microsoft.com/office/officeart/2005/8/layout/orgChart1"/>
    <dgm:cxn modelId="{BD527489-02AE-4787-AEA0-BBB9437FBBE9}" type="presParOf" srcId="{ABB0D2BD-7009-41B4-B497-2C28A8E6873E}" destId="{54F709AF-C670-4980-8062-2997D9D74BBE}" srcOrd="1" destOrd="0" presId="urn:microsoft.com/office/officeart/2005/8/layout/orgChart1"/>
    <dgm:cxn modelId="{357CC89D-29D2-40E4-B48F-CE53767CD8FE}" type="presParOf" srcId="{31CD95DE-E35C-422B-BDAB-1DE97881486D}" destId="{839139A5-97B6-4A1E-8987-B2B48358AB3E}" srcOrd="1" destOrd="0" presId="urn:microsoft.com/office/officeart/2005/8/layout/orgChart1"/>
    <dgm:cxn modelId="{DDF68E34-89D0-422B-9233-F7FFD08F846F}" type="presParOf" srcId="{839139A5-97B6-4A1E-8987-B2B48358AB3E}" destId="{024A51A3-6C7F-4FAC-8463-F68E4576F19A}" srcOrd="0" destOrd="0" presId="urn:microsoft.com/office/officeart/2005/8/layout/orgChart1"/>
    <dgm:cxn modelId="{769E6024-A00F-47B7-96A0-8CE598529499}" type="presParOf" srcId="{839139A5-97B6-4A1E-8987-B2B48358AB3E}" destId="{17961C7E-0A43-4172-907D-4FF49BB834B8}" srcOrd="1" destOrd="0" presId="urn:microsoft.com/office/officeart/2005/8/layout/orgChart1"/>
    <dgm:cxn modelId="{A1E78D70-0D7A-4D68-A99B-1A7EF10292FA}" type="presParOf" srcId="{17961C7E-0A43-4172-907D-4FF49BB834B8}" destId="{E4951183-E1EA-4E69-AC3F-133AF8101980}" srcOrd="0" destOrd="0" presId="urn:microsoft.com/office/officeart/2005/8/layout/orgChart1"/>
    <dgm:cxn modelId="{7FFC9783-4B4F-4EC2-808A-1476926D57B4}" type="presParOf" srcId="{E4951183-E1EA-4E69-AC3F-133AF8101980}" destId="{21565684-BA8B-4408-B170-AEC66CAE3A10}" srcOrd="0" destOrd="0" presId="urn:microsoft.com/office/officeart/2005/8/layout/orgChart1"/>
    <dgm:cxn modelId="{AC5EA79D-389F-46BC-A66B-3539DD2E25F5}" type="presParOf" srcId="{E4951183-E1EA-4E69-AC3F-133AF8101980}" destId="{FF2BCE49-9EE2-4557-A7AE-D20B8EB9A6AF}" srcOrd="1" destOrd="0" presId="urn:microsoft.com/office/officeart/2005/8/layout/orgChart1"/>
    <dgm:cxn modelId="{B57B044E-59B7-4899-95B3-DF5E8413689D}" type="presParOf" srcId="{17961C7E-0A43-4172-907D-4FF49BB834B8}" destId="{9AE0A9C5-D113-41EC-830B-1724ED521F8C}" srcOrd="1" destOrd="0" presId="urn:microsoft.com/office/officeart/2005/8/layout/orgChart1"/>
    <dgm:cxn modelId="{236D0238-9900-48C3-AC19-0E2AF8FCB233}" type="presParOf" srcId="{9AE0A9C5-D113-41EC-830B-1724ED521F8C}" destId="{7719DD94-3BE8-4C16-B4D2-C09B993068E1}" srcOrd="0" destOrd="0" presId="urn:microsoft.com/office/officeart/2005/8/layout/orgChart1"/>
    <dgm:cxn modelId="{75A3C927-82E3-460C-A4B7-261C5A89D98F}" type="presParOf" srcId="{9AE0A9C5-D113-41EC-830B-1724ED521F8C}" destId="{3E3618DB-51CC-4E19-BB0C-56B8567A8D2F}" srcOrd="1" destOrd="0" presId="urn:microsoft.com/office/officeart/2005/8/layout/orgChart1"/>
    <dgm:cxn modelId="{B9DC2012-A3DF-4AC9-B207-D2A5E9838CD2}" type="presParOf" srcId="{3E3618DB-51CC-4E19-BB0C-56B8567A8D2F}" destId="{69D1540B-6707-400F-BABE-C4CEC7EC856E}" srcOrd="0" destOrd="0" presId="urn:microsoft.com/office/officeart/2005/8/layout/orgChart1"/>
    <dgm:cxn modelId="{AA1E018E-4F97-4202-942D-DF2B7A08F152}" type="presParOf" srcId="{69D1540B-6707-400F-BABE-C4CEC7EC856E}" destId="{C58641BC-1A17-49CC-8041-512241A13598}" srcOrd="0" destOrd="0" presId="urn:microsoft.com/office/officeart/2005/8/layout/orgChart1"/>
    <dgm:cxn modelId="{06000EAA-39E8-4768-B78C-3A8877A2F12C}" type="presParOf" srcId="{69D1540B-6707-400F-BABE-C4CEC7EC856E}" destId="{FEBB0BAA-C475-44B0-A1B0-8C91D1FEE5E5}" srcOrd="1" destOrd="0" presId="urn:microsoft.com/office/officeart/2005/8/layout/orgChart1"/>
    <dgm:cxn modelId="{C4224E00-F8EF-4119-8914-D079FB145BEB}" type="presParOf" srcId="{3E3618DB-51CC-4E19-BB0C-56B8567A8D2F}" destId="{76A4DF38-60F7-49F1-920A-3C6103A2AC07}" srcOrd="1" destOrd="0" presId="urn:microsoft.com/office/officeart/2005/8/layout/orgChart1"/>
    <dgm:cxn modelId="{C3C414D8-04BF-4309-A304-5BCA7E47FFA1}" type="presParOf" srcId="{76A4DF38-60F7-49F1-920A-3C6103A2AC07}" destId="{1D67CA49-AA46-4916-86C4-597FCF69B1A1}" srcOrd="0" destOrd="0" presId="urn:microsoft.com/office/officeart/2005/8/layout/orgChart1"/>
    <dgm:cxn modelId="{D767616D-7E2F-493A-8D53-2F79054F73E5}" type="presParOf" srcId="{76A4DF38-60F7-49F1-920A-3C6103A2AC07}" destId="{1F049D88-9C09-4A3C-A0B1-5BE31BAB58E2}" srcOrd="1" destOrd="0" presId="urn:microsoft.com/office/officeart/2005/8/layout/orgChart1"/>
    <dgm:cxn modelId="{11CBF598-EB57-4C20-8E90-29CACF992040}" type="presParOf" srcId="{1F049D88-9C09-4A3C-A0B1-5BE31BAB58E2}" destId="{C226686E-7FE8-41A0-9E6B-6DF4B3005132}" srcOrd="0" destOrd="0" presId="urn:microsoft.com/office/officeart/2005/8/layout/orgChart1"/>
    <dgm:cxn modelId="{FB5F8543-5591-4AA0-8932-1052D7AEAA69}" type="presParOf" srcId="{C226686E-7FE8-41A0-9E6B-6DF4B3005132}" destId="{EA9F56C4-726F-4250-9FF2-58823C249C55}" srcOrd="0" destOrd="0" presId="urn:microsoft.com/office/officeart/2005/8/layout/orgChart1"/>
    <dgm:cxn modelId="{9B5D8F07-48C4-4343-8A69-B319062C2965}" type="presParOf" srcId="{C226686E-7FE8-41A0-9E6B-6DF4B3005132}" destId="{58D8BFC9-055A-46C5-B0FA-E1CB4DCE1EAF}" srcOrd="1" destOrd="0" presId="urn:microsoft.com/office/officeart/2005/8/layout/orgChart1"/>
    <dgm:cxn modelId="{D4B28138-7EBE-461E-8A58-19E255AE3BD2}" type="presParOf" srcId="{1F049D88-9C09-4A3C-A0B1-5BE31BAB58E2}" destId="{2FF4BC28-C913-4F77-8B87-D12A0798DF5E}" srcOrd="1" destOrd="0" presId="urn:microsoft.com/office/officeart/2005/8/layout/orgChart1"/>
    <dgm:cxn modelId="{E0EA6BF0-8F4F-476A-8EA7-A7FCDDE0DFDF}" type="presParOf" srcId="{2FF4BC28-C913-4F77-8B87-D12A0798DF5E}" destId="{7933D949-912A-452C-8361-BB78D9F28E53}" srcOrd="0" destOrd="0" presId="urn:microsoft.com/office/officeart/2005/8/layout/orgChart1"/>
    <dgm:cxn modelId="{DCBB5068-CFBA-45D4-8B1D-85DAED15C6B0}" type="presParOf" srcId="{2FF4BC28-C913-4F77-8B87-D12A0798DF5E}" destId="{4864725F-9A07-47FF-A3D4-0D034404F935}" srcOrd="1" destOrd="0" presId="urn:microsoft.com/office/officeart/2005/8/layout/orgChart1"/>
    <dgm:cxn modelId="{B9C272B9-3893-4580-833F-8D0542795FC0}" type="presParOf" srcId="{4864725F-9A07-47FF-A3D4-0D034404F935}" destId="{7B4C5712-E974-4143-8287-CBBECE281047}" srcOrd="0" destOrd="0" presId="urn:microsoft.com/office/officeart/2005/8/layout/orgChart1"/>
    <dgm:cxn modelId="{01EA1254-52D7-4EA8-B55C-5D50B2C73367}" type="presParOf" srcId="{7B4C5712-E974-4143-8287-CBBECE281047}" destId="{841565E5-A2EA-4C95-B572-DBCD5E7920B4}" srcOrd="0" destOrd="0" presId="urn:microsoft.com/office/officeart/2005/8/layout/orgChart1"/>
    <dgm:cxn modelId="{B4A556B0-C4B0-4041-9909-D0283DC50CA9}" type="presParOf" srcId="{7B4C5712-E974-4143-8287-CBBECE281047}" destId="{DBDCBD16-87B8-4963-88F6-8465DC7C27B4}" srcOrd="1" destOrd="0" presId="urn:microsoft.com/office/officeart/2005/8/layout/orgChart1"/>
    <dgm:cxn modelId="{7B5A418D-3BE9-48FE-AF23-2107BB5C0A2B}" type="presParOf" srcId="{4864725F-9A07-47FF-A3D4-0D034404F935}" destId="{12C106D2-2870-4974-91C1-9850AD02626A}" srcOrd="1" destOrd="0" presId="urn:microsoft.com/office/officeart/2005/8/layout/orgChart1"/>
    <dgm:cxn modelId="{C4022866-8C9C-4B95-849F-F3BECB5DEA7E}" type="presParOf" srcId="{4864725F-9A07-47FF-A3D4-0D034404F935}" destId="{848FA79F-F8F4-4C6E-8F78-B577EB3B4E13}" srcOrd="2" destOrd="0" presId="urn:microsoft.com/office/officeart/2005/8/layout/orgChart1"/>
    <dgm:cxn modelId="{BC2C69F5-C34C-433F-AB08-78C345273D80}" type="presParOf" srcId="{2FF4BC28-C913-4F77-8B87-D12A0798DF5E}" destId="{72622B43-A8C2-4642-B320-D8A47327F988}" srcOrd="2" destOrd="0" presId="urn:microsoft.com/office/officeart/2005/8/layout/orgChart1"/>
    <dgm:cxn modelId="{7688D282-99FE-4240-96D4-6D78F0ECBC62}" type="presParOf" srcId="{2FF4BC28-C913-4F77-8B87-D12A0798DF5E}" destId="{C75EDF5D-A9F5-4E72-A9B9-F5FC8193DB88}" srcOrd="3" destOrd="0" presId="urn:microsoft.com/office/officeart/2005/8/layout/orgChart1"/>
    <dgm:cxn modelId="{C37C2715-7696-41DD-B464-0C2832B80B42}" type="presParOf" srcId="{C75EDF5D-A9F5-4E72-A9B9-F5FC8193DB88}" destId="{3FAA5931-B6AE-4318-82A4-B3D833F8081A}" srcOrd="0" destOrd="0" presId="urn:microsoft.com/office/officeart/2005/8/layout/orgChart1"/>
    <dgm:cxn modelId="{DAA85DC7-8C00-4CF6-8A9E-63AAADB98561}" type="presParOf" srcId="{3FAA5931-B6AE-4318-82A4-B3D833F8081A}" destId="{55B2F1D5-B23D-4DAB-ADE1-B7E1E32E025A}" srcOrd="0" destOrd="0" presId="urn:microsoft.com/office/officeart/2005/8/layout/orgChart1"/>
    <dgm:cxn modelId="{5C0B92EA-45F1-49E9-883E-F3890B3F21A9}" type="presParOf" srcId="{3FAA5931-B6AE-4318-82A4-B3D833F8081A}" destId="{2328CE2C-2687-4492-A54C-2F49D40CBF34}" srcOrd="1" destOrd="0" presId="urn:microsoft.com/office/officeart/2005/8/layout/orgChart1"/>
    <dgm:cxn modelId="{90DB634C-7CE2-426E-B22F-C2C25CEBD4FA}" type="presParOf" srcId="{C75EDF5D-A9F5-4E72-A9B9-F5FC8193DB88}" destId="{39A7B8DA-CCF8-4FDB-96AF-C008D1CB251F}" srcOrd="1" destOrd="0" presId="urn:microsoft.com/office/officeart/2005/8/layout/orgChart1"/>
    <dgm:cxn modelId="{547C6AB3-FC63-42F6-BA8E-30FAC12DEF05}" type="presParOf" srcId="{C75EDF5D-A9F5-4E72-A9B9-F5FC8193DB88}" destId="{36B2585C-301D-4F8F-BB45-114E869B4951}" srcOrd="2" destOrd="0" presId="urn:microsoft.com/office/officeart/2005/8/layout/orgChart1"/>
    <dgm:cxn modelId="{6DF66E10-3F01-4E21-98BA-7D162C277842}" type="presParOf" srcId="{1F049D88-9C09-4A3C-A0B1-5BE31BAB58E2}" destId="{50ABC0CB-D454-4F54-AFF2-F5D8508E6268}" srcOrd="2" destOrd="0" presId="urn:microsoft.com/office/officeart/2005/8/layout/orgChart1"/>
    <dgm:cxn modelId="{64D925E3-4BAB-428D-814E-4C1BFCA55C9A}" type="presParOf" srcId="{76A4DF38-60F7-49F1-920A-3C6103A2AC07}" destId="{A7DEE244-A9A8-4CFF-B402-7E2126D9F285}" srcOrd="2" destOrd="0" presId="urn:microsoft.com/office/officeart/2005/8/layout/orgChart1"/>
    <dgm:cxn modelId="{E9ADBCA7-9C77-4EC4-A333-FFC5149F0F9A}" type="presParOf" srcId="{76A4DF38-60F7-49F1-920A-3C6103A2AC07}" destId="{7308EF77-6B37-4A0A-8DBA-72E3B33269EA}" srcOrd="3" destOrd="0" presId="urn:microsoft.com/office/officeart/2005/8/layout/orgChart1"/>
    <dgm:cxn modelId="{D2C15831-A3F8-4C99-A4DA-FFEA33A462F1}" type="presParOf" srcId="{7308EF77-6B37-4A0A-8DBA-72E3B33269EA}" destId="{A07A6AE3-01A5-4C1E-A9E6-5F8F138B0F73}" srcOrd="0" destOrd="0" presId="urn:microsoft.com/office/officeart/2005/8/layout/orgChart1"/>
    <dgm:cxn modelId="{48EBCF54-D481-4431-B751-5FAD3DBC69FA}" type="presParOf" srcId="{A07A6AE3-01A5-4C1E-A9E6-5F8F138B0F73}" destId="{3D8CBEF9-8050-4FB8-8D28-9FB3D63E8BB6}" srcOrd="0" destOrd="0" presId="urn:microsoft.com/office/officeart/2005/8/layout/orgChart1"/>
    <dgm:cxn modelId="{8E55322C-942E-432B-9B75-2ECA6252F5CE}" type="presParOf" srcId="{A07A6AE3-01A5-4C1E-A9E6-5F8F138B0F73}" destId="{07415D9C-470D-4779-8A02-D85F589D54B7}" srcOrd="1" destOrd="0" presId="urn:microsoft.com/office/officeart/2005/8/layout/orgChart1"/>
    <dgm:cxn modelId="{55AA7CB9-A607-4819-927D-33E130F76F82}" type="presParOf" srcId="{7308EF77-6B37-4A0A-8DBA-72E3B33269EA}" destId="{0C541B19-E527-475A-A94C-FCADC0B70739}" srcOrd="1" destOrd="0" presId="urn:microsoft.com/office/officeart/2005/8/layout/orgChart1"/>
    <dgm:cxn modelId="{218EBA20-7B59-4290-B288-784374FDFAE3}" type="presParOf" srcId="{7308EF77-6B37-4A0A-8DBA-72E3B33269EA}" destId="{2DB44D2C-6F5F-454B-A6C8-2F937D1DC5CE}" srcOrd="2" destOrd="0" presId="urn:microsoft.com/office/officeart/2005/8/layout/orgChart1"/>
    <dgm:cxn modelId="{4E8B1F9F-4940-480A-8BCD-DB63C422887C}" type="presParOf" srcId="{76A4DF38-60F7-49F1-920A-3C6103A2AC07}" destId="{9E12821C-3057-4821-BB29-14C72A4E2893}" srcOrd="4" destOrd="0" presId="urn:microsoft.com/office/officeart/2005/8/layout/orgChart1"/>
    <dgm:cxn modelId="{75CE88D8-371B-4EEE-B83F-0EF84B5D2D7A}" type="presParOf" srcId="{76A4DF38-60F7-49F1-920A-3C6103A2AC07}" destId="{6059F83A-7D49-43AA-B901-0F4109A89E39}" srcOrd="5" destOrd="0" presId="urn:microsoft.com/office/officeart/2005/8/layout/orgChart1"/>
    <dgm:cxn modelId="{ADE299AE-CB9A-4033-AE93-9E9DB66117A7}" type="presParOf" srcId="{6059F83A-7D49-43AA-B901-0F4109A89E39}" destId="{0EBD9C2E-13A4-4333-A987-0C6D51A8992F}" srcOrd="0" destOrd="0" presId="urn:microsoft.com/office/officeart/2005/8/layout/orgChart1"/>
    <dgm:cxn modelId="{4181EEA4-3AF0-474F-8A25-FC1E898AE260}" type="presParOf" srcId="{0EBD9C2E-13A4-4333-A987-0C6D51A8992F}" destId="{6BCD04C7-48F6-46C1-954E-298F9719F439}" srcOrd="0" destOrd="0" presId="urn:microsoft.com/office/officeart/2005/8/layout/orgChart1"/>
    <dgm:cxn modelId="{537E51E3-5742-4E99-BA50-A4CAF8D67FA3}" type="presParOf" srcId="{0EBD9C2E-13A4-4333-A987-0C6D51A8992F}" destId="{00B6FBD4-E9C1-4CEF-BB72-6C66F29F4AF5}" srcOrd="1" destOrd="0" presId="urn:microsoft.com/office/officeart/2005/8/layout/orgChart1"/>
    <dgm:cxn modelId="{4A0686C4-2607-48A3-A51E-3307B9B02866}" type="presParOf" srcId="{6059F83A-7D49-43AA-B901-0F4109A89E39}" destId="{27A87CFB-F20B-4367-ADA8-2CBDF89C0289}" srcOrd="1" destOrd="0" presId="urn:microsoft.com/office/officeart/2005/8/layout/orgChart1"/>
    <dgm:cxn modelId="{2DBF92CA-84A9-40AD-8464-5EA55380A98E}" type="presParOf" srcId="{6059F83A-7D49-43AA-B901-0F4109A89E39}" destId="{F72B8A30-F1E0-4565-B574-5979516FDB6D}" srcOrd="2" destOrd="0" presId="urn:microsoft.com/office/officeart/2005/8/layout/orgChart1"/>
    <dgm:cxn modelId="{D93A15FB-6463-4768-86B9-5BA7D2D2587C}" type="presParOf" srcId="{3E3618DB-51CC-4E19-BB0C-56B8567A8D2F}" destId="{03CD9488-FF46-4953-82EB-AF8CE06C1BF3}" srcOrd="2" destOrd="0" presId="urn:microsoft.com/office/officeart/2005/8/layout/orgChart1"/>
    <dgm:cxn modelId="{791BD85E-F584-42B1-A371-4263679E25AC}" type="presParOf" srcId="{9AE0A9C5-D113-41EC-830B-1724ED521F8C}" destId="{33359798-4850-4D17-8AF7-7B628AAD6A84}" srcOrd="2" destOrd="0" presId="urn:microsoft.com/office/officeart/2005/8/layout/orgChart1"/>
    <dgm:cxn modelId="{1A49582C-267B-4F71-9636-750F9CA8E8DB}" type="presParOf" srcId="{9AE0A9C5-D113-41EC-830B-1724ED521F8C}" destId="{F0A3AE47-F93D-416C-B8AA-729C34A88F76}" srcOrd="3" destOrd="0" presId="urn:microsoft.com/office/officeart/2005/8/layout/orgChart1"/>
    <dgm:cxn modelId="{3C00D217-6B9A-488E-ACD8-4785E398AA79}" type="presParOf" srcId="{F0A3AE47-F93D-416C-B8AA-729C34A88F76}" destId="{45225C72-2F6A-4B46-9739-01EA6350B23B}" srcOrd="0" destOrd="0" presId="urn:microsoft.com/office/officeart/2005/8/layout/orgChart1"/>
    <dgm:cxn modelId="{5624FF84-699C-498E-88FA-BE84D571D3A0}" type="presParOf" srcId="{45225C72-2F6A-4B46-9739-01EA6350B23B}" destId="{265E5B9F-4AC8-4AF2-B0F1-7175B6A4694D}" srcOrd="0" destOrd="0" presId="urn:microsoft.com/office/officeart/2005/8/layout/orgChart1"/>
    <dgm:cxn modelId="{6F1EF201-4499-4BF8-AF83-8AEFBE68B175}" type="presParOf" srcId="{45225C72-2F6A-4B46-9739-01EA6350B23B}" destId="{91D92A51-898C-4ADE-A353-4AA6D8ED581B}" srcOrd="1" destOrd="0" presId="urn:microsoft.com/office/officeart/2005/8/layout/orgChart1"/>
    <dgm:cxn modelId="{2733994D-2AC4-4D31-88B0-2489028FAD03}" type="presParOf" srcId="{F0A3AE47-F93D-416C-B8AA-729C34A88F76}" destId="{129CECCD-327A-4065-944D-3C017A0C2F39}" srcOrd="1" destOrd="0" presId="urn:microsoft.com/office/officeart/2005/8/layout/orgChart1"/>
    <dgm:cxn modelId="{349DB142-96F1-4D4D-9D15-DCD3C5B180B6}" type="presParOf" srcId="{F0A3AE47-F93D-416C-B8AA-729C34A88F76}" destId="{3544E26C-4268-4378-9C3C-C0BF4BF3C1BC}" srcOrd="2" destOrd="0" presId="urn:microsoft.com/office/officeart/2005/8/layout/orgChart1"/>
    <dgm:cxn modelId="{A74406D7-4A33-456B-980B-A47F5ABF2325}" type="presParOf" srcId="{9AE0A9C5-D113-41EC-830B-1724ED521F8C}" destId="{E389B576-1939-420A-BEA1-17CB8BE49B3C}" srcOrd="4" destOrd="0" presId="urn:microsoft.com/office/officeart/2005/8/layout/orgChart1"/>
    <dgm:cxn modelId="{A4BAE062-CD02-4CD0-8D1E-A88CB80C05ED}" type="presParOf" srcId="{9AE0A9C5-D113-41EC-830B-1724ED521F8C}" destId="{AFB97A18-CC33-407D-98DE-56868D546557}" srcOrd="5" destOrd="0" presId="urn:microsoft.com/office/officeart/2005/8/layout/orgChart1"/>
    <dgm:cxn modelId="{1B82C412-16EB-4165-BE9F-2469EA1FFA37}" type="presParOf" srcId="{AFB97A18-CC33-407D-98DE-56868D546557}" destId="{AB001CB4-C258-448C-8FEF-1574E9B7BA93}" srcOrd="0" destOrd="0" presId="urn:microsoft.com/office/officeart/2005/8/layout/orgChart1"/>
    <dgm:cxn modelId="{0C6F007F-251A-4C75-9EBB-32133E77BC1A}" type="presParOf" srcId="{AB001CB4-C258-448C-8FEF-1574E9B7BA93}" destId="{A6C7CDB1-2120-4317-B57C-1FD423D8C4A0}" srcOrd="0" destOrd="0" presId="urn:microsoft.com/office/officeart/2005/8/layout/orgChart1"/>
    <dgm:cxn modelId="{7FE9F18A-211A-4E48-978C-83255DEB0202}" type="presParOf" srcId="{AB001CB4-C258-448C-8FEF-1574E9B7BA93}" destId="{44BF5375-FC52-4D42-A57C-A7B546C925A8}" srcOrd="1" destOrd="0" presId="urn:microsoft.com/office/officeart/2005/8/layout/orgChart1"/>
    <dgm:cxn modelId="{4A835122-8AFD-4367-87BF-B7723EF9BC48}" type="presParOf" srcId="{AFB97A18-CC33-407D-98DE-56868D546557}" destId="{55E7EF8E-0597-4CA7-8FFA-F4B63AF51080}" srcOrd="1" destOrd="0" presId="urn:microsoft.com/office/officeart/2005/8/layout/orgChart1"/>
    <dgm:cxn modelId="{4FBAE33D-C67A-4940-B8B2-64ADAC0CC61B}" type="presParOf" srcId="{AFB97A18-CC33-407D-98DE-56868D546557}" destId="{8FC59F5B-0978-430B-90DE-0D21E1F1218B}" srcOrd="2" destOrd="0" presId="urn:microsoft.com/office/officeart/2005/8/layout/orgChart1"/>
    <dgm:cxn modelId="{C58B09D9-4B94-489E-90A0-8BF00E259C2D}" type="presParOf" srcId="{9AE0A9C5-D113-41EC-830B-1724ED521F8C}" destId="{A82289F4-843D-4C22-90F2-D699FFB4CE0E}" srcOrd="6" destOrd="0" presId="urn:microsoft.com/office/officeart/2005/8/layout/orgChart1"/>
    <dgm:cxn modelId="{190129FB-965B-48ED-B6A5-FFC2BD5D9A84}" type="presParOf" srcId="{9AE0A9C5-D113-41EC-830B-1724ED521F8C}" destId="{944A8215-7292-449F-BF66-8F5706A900BA}" srcOrd="7" destOrd="0" presId="urn:microsoft.com/office/officeart/2005/8/layout/orgChart1"/>
    <dgm:cxn modelId="{54DBF707-99A9-4D87-A29B-327F2C31A6F2}" type="presParOf" srcId="{944A8215-7292-449F-BF66-8F5706A900BA}" destId="{00ADC3CA-C96B-43BC-8C90-7C503336DE64}" srcOrd="0" destOrd="0" presId="urn:microsoft.com/office/officeart/2005/8/layout/orgChart1"/>
    <dgm:cxn modelId="{D92BF2ED-9660-4EE1-A70B-BAF03C01E8E2}" type="presParOf" srcId="{00ADC3CA-C96B-43BC-8C90-7C503336DE64}" destId="{9230166B-A7BA-41B7-9D11-A77361F66570}" srcOrd="0" destOrd="0" presId="urn:microsoft.com/office/officeart/2005/8/layout/orgChart1"/>
    <dgm:cxn modelId="{4F059E52-507A-45B5-97DC-B514E3422A79}" type="presParOf" srcId="{00ADC3CA-C96B-43BC-8C90-7C503336DE64}" destId="{73A67271-2DF7-4F11-BB9E-B7D9F11DDD0C}" srcOrd="1" destOrd="0" presId="urn:microsoft.com/office/officeart/2005/8/layout/orgChart1"/>
    <dgm:cxn modelId="{9970063D-D817-4E9C-8E21-5AA87070039F}" type="presParOf" srcId="{944A8215-7292-449F-BF66-8F5706A900BA}" destId="{62985D3C-A669-467C-A1D3-C8C99F4E48D5}" srcOrd="1" destOrd="0" presId="urn:microsoft.com/office/officeart/2005/8/layout/orgChart1"/>
    <dgm:cxn modelId="{8EAD2FC9-FB07-47F6-B52F-6993407A110B}" type="presParOf" srcId="{944A8215-7292-449F-BF66-8F5706A900BA}" destId="{6B146C76-FF1C-429A-BF40-0B8E38877910}" srcOrd="2" destOrd="0" presId="urn:microsoft.com/office/officeart/2005/8/layout/orgChart1"/>
    <dgm:cxn modelId="{EF2C6ED5-4283-45A9-A01A-1F6921BBC73B}" type="presParOf" srcId="{17961C7E-0A43-4172-907D-4FF49BB834B8}" destId="{D084CEEC-6F4A-4BCE-AD4C-877895587E7D}" srcOrd="2" destOrd="0" presId="urn:microsoft.com/office/officeart/2005/8/layout/orgChart1"/>
    <dgm:cxn modelId="{253DE5C7-86EF-40F1-860A-E82BD00BFD4C}" type="presParOf" srcId="{839139A5-97B6-4A1E-8987-B2B48358AB3E}" destId="{2460E8A5-5CDE-4519-A3D8-E3A9C40571D1}" srcOrd="2" destOrd="0" presId="urn:microsoft.com/office/officeart/2005/8/layout/orgChart1"/>
    <dgm:cxn modelId="{7EB9D519-9D85-476D-90AF-B08DA8C43F5A}" type="presParOf" srcId="{839139A5-97B6-4A1E-8987-B2B48358AB3E}" destId="{725D6254-8446-4F12-8A01-7FEDFCE507AA}" srcOrd="3" destOrd="0" presId="urn:microsoft.com/office/officeart/2005/8/layout/orgChart1"/>
    <dgm:cxn modelId="{68E52F9F-8461-4A7D-B7DC-0826B07DCDC7}" type="presParOf" srcId="{725D6254-8446-4F12-8A01-7FEDFCE507AA}" destId="{9376C228-211C-4F5A-9F60-883AFE924533}" srcOrd="0" destOrd="0" presId="urn:microsoft.com/office/officeart/2005/8/layout/orgChart1"/>
    <dgm:cxn modelId="{7224AF5B-E46B-457D-963D-361969F87233}" type="presParOf" srcId="{9376C228-211C-4F5A-9F60-883AFE924533}" destId="{08771C94-E521-4611-8BBC-4F31593A0203}" srcOrd="0" destOrd="0" presId="urn:microsoft.com/office/officeart/2005/8/layout/orgChart1"/>
    <dgm:cxn modelId="{9C100475-2CF3-4838-8E4F-51FE4D492FE6}" type="presParOf" srcId="{9376C228-211C-4F5A-9F60-883AFE924533}" destId="{05A90D49-A0F2-43F2-8904-E3FB2442D187}" srcOrd="1" destOrd="0" presId="urn:microsoft.com/office/officeart/2005/8/layout/orgChart1"/>
    <dgm:cxn modelId="{59C2D324-A78B-4C22-9ED0-568A1C48C94F}" type="presParOf" srcId="{725D6254-8446-4F12-8A01-7FEDFCE507AA}" destId="{B5F506EF-81CF-42D8-82AB-93A73926035E}" srcOrd="1" destOrd="0" presId="urn:microsoft.com/office/officeart/2005/8/layout/orgChart1"/>
    <dgm:cxn modelId="{B63C5BA4-E9D3-4E35-88FE-3F649D92437C}" type="presParOf" srcId="{725D6254-8446-4F12-8A01-7FEDFCE507AA}" destId="{D77FE027-DF81-4AA7-ADDA-81A1655BCFFF}" srcOrd="2" destOrd="0" presId="urn:microsoft.com/office/officeart/2005/8/layout/orgChart1"/>
    <dgm:cxn modelId="{17F4B524-499F-4FC9-BF7D-6762D60686D3}" type="presParOf" srcId="{839139A5-97B6-4A1E-8987-B2B48358AB3E}" destId="{81A6ACDC-A80C-4C3C-A9B0-E6DDFA0B99BE}" srcOrd="4" destOrd="0" presId="urn:microsoft.com/office/officeart/2005/8/layout/orgChart1"/>
    <dgm:cxn modelId="{8A030F81-C6EB-436F-80E0-43818791465C}" type="presParOf" srcId="{839139A5-97B6-4A1E-8987-B2B48358AB3E}" destId="{FD125764-A9F6-4F98-BE6F-E66966F8E7BD}" srcOrd="5" destOrd="0" presId="urn:microsoft.com/office/officeart/2005/8/layout/orgChart1"/>
    <dgm:cxn modelId="{F6BD2488-5881-42CE-8DEE-54D0743EEAB1}" type="presParOf" srcId="{FD125764-A9F6-4F98-BE6F-E66966F8E7BD}" destId="{B6D1A137-B7D0-4C4D-BC3F-0CF198125A6B}" srcOrd="0" destOrd="0" presId="urn:microsoft.com/office/officeart/2005/8/layout/orgChart1"/>
    <dgm:cxn modelId="{6C288EFD-3EFE-499E-B895-FA1764CFA51C}" type="presParOf" srcId="{B6D1A137-B7D0-4C4D-BC3F-0CF198125A6B}" destId="{B768F762-F4AF-47B9-B3FB-9C774C63C3BF}" srcOrd="0" destOrd="0" presId="urn:microsoft.com/office/officeart/2005/8/layout/orgChart1"/>
    <dgm:cxn modelId="{5A368083-25F0-49B2-A472-D5BC6468F044}" type="presParOf" srcId="{B6D1A137-B7D0-4C4D-BC3F-0CF198125A6B}" destId="{D04B7D96-091D-4189-8432-28758B8EF8D1}" srcOrd="1" destOrd="0" presId="urn:microsoft.com/office/officeart/2005/8/layout/orgChart1"/>
    <dgm:cxn modelId="{CE2CD63A-82A4-469F-9E70-3C1DF013925A}" type="presParOf" srcId="{FD125764-A9F6-4F98-BE6F-E66966F8E7BD}" destId="{CAA98BE8-A1A7-4728-930F-771487BA9220}" srcOrd="1" destOrd="0" presId="urn:microsoft.com/office/officeart/2005/8/layout/orgChart1"/>
    <dgm:cxn modelId="{612CE76A-2784-46AF-B85F-888C60E4B742}" type="presParOf" srcId="{FD125764-A9F6-4F98-BE6F-E66966F8E7BD}" destId="{12E0E27A-220A-4525-ACA1-DAB7BFEDAF4D}" srcOrd="2" destOrd="0" presId="urn:microsoft.com/office/officeart/2005/8/layout/orgChart1"/>
    <dgm:cxn modelId="{D57BAC70-3CDA-49FD-91B5-494E95EF1C6F}" type="presParOf" srcId="{839139A5-97B6-4A1E-8987-B2B48358AB3E}" destId="{87A12071-CB0E-4D3B-8BA7-18AC1361B005}" srcOrd="6" destOrd="0" presId="urn:microsoft.com/office/officeart/2005/8/layout/orgChart1"/>
    <dgm:cxn modelId="{B18FF58E-0ED9-4151-B8A5-803DC4B91015}" type="presParOf" srcId="{839139A5-97B6-4A1E-8987-B2B48358AB3E}" destId="{80B51292-C687-41E8-8FD9-7A07612ED15A}" srcOrd="7" destOrd="0" presId="urn:microsoft.com/office/officeart/2005/8/layout/orgChart1"/>
    <dgm:cxn modelId="{1D0814CC-FF02-41A6-B8A6-70397C366E47}" type="presParOf" srcId="{80B51292-C687-41E8-8FD9-7A07612ED15A}" destId="{A82FFDF4-6EC4-4CE0-9FFC-BA89B0B51EED}" srcOrd="0" destOrd="0" presId="urn:microsoft.com/office/officeart/2005/8/layout/orgChart1"/>
    <dgm:cxn modelId="{C0C887A0-A008-4FE9-B75C-9E4A2E9537E9}" type="presParOf" srcId="{A82FFDF4-6EC4-4CE0-9FFC-BA89B0B51EED}" destId="{99ACB3CF-89AD-4608-9897-A8B9383707B5}" srcOrd="0" destOrd="0" presId="urn:microsoft.com/office/officeart/2005/8/layout/orgChart1"/>
    <dgm:cxn modelId="{220A38A0-EAD7-446A-A080-78C530BDC74B}" type="presParOf" srcId="{A82FFDF4-6EC4-4CE0-9FFC-BA89B0B51EED}" destId="{155A21F4-AE17-4B29-8A38-DA889A528243}" srcOrd="1" destOrd="0" presId="urn:microsoft.com/office/officeart/2005/8/layout/orgChart1"/>
    <dgm:cxn modelId="{F3FFA9EF-6A0C-410A-836C-D60B82CE4B6F}" type="presParOf" srcId="{80B51292-C687-41E8-8FD9-7A07612ED15A}" destId="{49D37AA8-0B1B-4243-8B04-D06682132191}" srcOrd="1" destOrd="0" presId="urn:microsoft.com/office/officeart/2005/8/layout/orgChart1"/>
    <dgm:cxn modelId="{655A2FBD-6429-4CB4-941C-D3E308292D58}" type="presParOf" srcId="{80B51292-C687-41E8-8FD9-7A07612ED15A}" destId="{A0687B97-0B8D-4A89-9529-06033EF035C9}" srcOrd="2" destOrd="0" presId="urn:microsoft.com/office/officeart/2005/8/layout/orgChart1"/>
    <dgm:cxn modelId="{BEF9FC9A-8CAD-4594-B8BB-3A84727E4ED4}" type="presParOf" srcId="{31CD95DE-E35C-422B-BDAB-1DE97881486D}" destId="{B31F9901-2AE2-4EBF-A8A9-08C8842B56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12071-CB0E-4D3B-8BA7-18AC1361B005}">
      <dsp:nvSpPr>
        <dsp:cNvPr id="0" name=""/>
        <dsp:cNvSpPr/>
      </dsp:nvSpPr>
      <dsp:spPr>
        <a:xfrm>
          <a:off x="673228" y="61237"/>
          <a:ext cx="2956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2824"/>
              </a:lnTo>
              <a:lnTo>
                <a:pt x="295668" y="62824"/>
              </a:lnTo>
              <a:lnTo>
                <a:pt x="295668" y="79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6ACDC-A80C-4C3C-A9B0-E6DDFA0B99BE}">
      <dsp:nvSpPr>
        <dsp:cNvPr id="0" name=""/>
        <dsp:cNvSpPr/>
      </dsp:nvSpPr>
      <dsp:spPr>
        <a:xfrm>
          <a:off x="673228" y="61237"/>
          <a:ext cx="985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2824"/>
              </a:lnTo>
              <a:lnTo>
                <a:pt x="98556" y="62824"/>
              </a:lnTo>
              <a:lnTo>
                <a:pt x="98556" y="79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0E8A5-5CDE-4519-A3D8-E3A9C40571D1}">
      <dsp:nvSpPr>
        <dsp:cNvPr id="0" name=""/>
        <dsp:cNvSpPr/>
      </dsp:nvSpPr>
      <dsp:spPr>
        <a:xfrm>
          <a:off x="574672" y="61237"/>
          <a:ext cx="98556" cy="91440"/>
        </a:xfrm>
        <a:custGeom>
          <a:avLst/>
          <a:gdLst/>
          <a:ahLst/>
          <a:cxnLst/>
          <a:rect l="0" t="0" r="0" b="0"/>
          <a:pathLst>
            <a:path>
              <a:moveTo>
                <a:pt x="98556" y="45720"/>
              </a:moveTo>
              <a:lnTo>
                <a:pt x="98556" y="62824"/>
              </a:lnTo>
              <a:lnTo>
                <a:pt x="0" y="62824"/>
              </a:lnTo>
              <a:lnTo>
                <a:pt x="0" y="79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289F4-843D-4C22-90F2-D699FFB4CE0E}">
      <dsp:nvSpPr>
        <dsp:cNvPr id="0" name=""/>
        <dsp:cNvSpPr/>
      </dsp:nvSpPr>
      <dsp:spPr>
        <a:xfrm>
          <a:off x="377559" y="176898"/>
          <a:ext cx="2956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2824"/>
              </a:lnTo>
              <a:lnTo>
                <a:pt x="295668" y="62824"/>
              </a:lnTo>
              <a:lnTo>
                <a:pt x="295668" y="799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9B576-1939-420A-BEA1-17CB8BE49B3C}">
      <dsp:nvSpPr>
        <dsp:cNvPr id="0" name=""/>
        <dsp:cNvSpPr/>
      </dsp:nvSpPr>
      <dsp:spPr>
        <a:xfrm>
          <a:off x="377559" y="176898"/>
          <a:ext cx="985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2824"/>
              </a:lnTo>
              <a:lnTo>
                <a:pt x="98556" y="62824"/>
              </a:lnTo>
              <a:lnTo>
                <a:pt x="98556" y="799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59798-4850-4D17-8AF7-7B628AAD6A84}">
      <dsp:nvSpPr>
        <dsp:cNvPr id="0" name=""/>
        <dsp:cNvSpPr/>
      </dsp:nvSpPr>
      <dsp:spPr>
        <a:xfrm>
          <a:off x="279003" y="176898"/>
          <a:ext cx="98556" cy="91440"/>
        </a:xfrm>
        <a:custGeom>
          <a:avLst/>
          <a:gdLst/>
          <a:ahLst/>
          <a:cxnLst/>
          <a:rect l="0" t="0" r="0" b="0"/>
          <a:pathLst>
            <a:path>
              <a:moveTo>
                <a:pt x="98556" y="45720"/>
              </a:moveTo>
              <a:lnTo>
                <a:pt x="98556" y="62824"/>
              </a:lnTo>
              <a:lnTo>
                <a:pt x="0" y="62824"/>
              </a:lnTo>
              <a:lnTo>
                <a:pt x="0" y="799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2821C-3057-4821-BB29-14C72A4E2893}">
      <dsp:nvSpPr>
        <dsp:cNvPr id="0" name=""/>
        <dsp:cNvSpPr/>
      </dsp:nvSpPr>
      <dsp:spPr>
        <a:xfrm>
          <a:off x="-28990" y="338279"/>
          <a:ext cx="91440" cy="30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257"/>
              </a:lnTo>
              <a:lnTo>
                <a:pt x="70155" y="3062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EE244-A9A8-4CFF-B402-7E2126D9F285}">
      <dsp:nvSpPr>
        <dsp:cNvPr id="0" name=""/>
        <dsp:cNvSpPr/>
      </dsp:nvSpPr>
      <dsp:spPr>
        <a:xfrm>
          <a:off x="-28990" y="338279"/>
          <a:ext cx="91440" cy="190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596"/>
              </a:lnTo>
              <a:lnTo>
                <a:pt x="70155" y="190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7CA49-AA46-4916-86C4-597FCF69B1A1}">
      <dsp:nvSpPr>
        <dsp:cNvPr id="0" name=""/>
        <dsp:cNvSpPr/>
      </dsp:nvSpPr>
      <dsp:spPr>
        <a:xfrm>
          <a:off x="-28990" y="29255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0655"/>
              </a:lnTo>
              <a:lnTo>
                <a:pt x="70155" y="1206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9DD94-3BE8-4C16-B4D2-C09B993068E1}">
      <dsp:nvSpPr>
        <dsp:cNvPr id="0" name=""/>
        <dsp:cNvSpPr/>
      </dsp:nvSpPr>
      <dsp:spPr>
        <a:xfrm>
          <a:off x="81890" y="176898"/>
          <a:ext cx="295668" cy="91440"/>
        </a:xfrm>
        <a:custGeom>
          <a:avLst/>
          <a:gdLst/>
          <a:ahLst/>
          <a:cxnLst/>
          <a:rect l="0" t="0" r="0" b="0"/>
          <a:pathLst>
            <a:path>
              <a:moveTo>
                <a:pt x="295668" y="45720"/>
              </a:moveTo>
              <a:lnTo>
                <a:pt x="295668" y="62824"/>
              </a:lnTo>
              <a:lnTo>
                <a:pt x="0" y="62824"/>
              </a:lnTo>
              <a:lnTo>
                <a:pt x="0" y="799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A51A3-6C7F-4FAC-8463-F68E4576F19A}">
      <dsp:nvSpPr>
        <dsp:cNvPr id="0" name=""/>
        <dsp:cNvSpPr/>
      </dsp:nvSpPr>
      <dsp:spPr>
        <a:xfrm>
          <a:off x="377559" y="61237"/>
          <a:ext cx="295668" cy="91440"/>
        </a:xfrm>
        <a:custGeom>
          <a:avLst/>
          <a:gdLst/>
          <a:ahLst/>
          <a:cxnLst/>
          <a:rect l="0" t="0" r="0" b="0"/>
          <a:pathLst>
            <a:path>
              <a:moveTo>
                <a:pt x="295668" y="45720"/>
              </a:moveTo>
              <a:lnTo>
                <a:pt x="295668" y="62824"/>
              </a:lnTo>
              <a:lnTo>
                <a:pt x="0" y="62824"/>
              </a:lnTo>
              <a:lnTo>
                <a:pt x="0" y="79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01FEA-1C08-4BA6-9886-E66E5ECD6DBE}">
      <dsp:nvSpPr>
        <dsp:cNvPr id="0" name=""/>
        <dsp:cNvSpPr/>
      </dsp:nvSpPr>
      <dsp:spPr>
        <a:xfrm>
          <a:off x="591776" y="25505"/>
          <a:ext cx="162902" cy="8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EB</a:t>
          </a:r>
          <a:endParaRPr lang="en-US" sz="500" kern="1200"/>
        </a:p>
      </dsp:txBody>
      <dsp:txXfrm>
        <a:off x="591776" y="25505"/>
        <a:ext cx="162902" cy="81451"/>
      </dsp:txXfrm>
    </dsp:sp>
    <dsp:sp modelId="{21565684-BA8B-4408-B170-AEC66CAE3A10}">
      <dsp:nvSpPr>
        <dsp:cNvPr id="0" name=""/>
        <dsp:cNvSpPr/>
      </dsp:nvSpPr>
      <dsp:spPr>
        <a:xfrm>
          <a:off x="296108" y="141166"/>
          <a:ext cx="162902" cy="8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ISB</a:t>
          </a:r>
          <a:endParaRPr lang="en-US" sz="500" kern="1200"/>
        </a:p>
      </dsp:txBody>
      <dsp:txXfrm>
        <a:off x="296108" y="141166"/>
        <a:ext cx="162902" cy="81451"/>
      </dsp:txXfrm>
    </dsp:sp>
    <dsp:sp modelId="{C58641BC-1A17-49CC-8041-512241A13598}">
      <dsp:nvSpPr>
        <dsp:cNvPr id="0" name=""/>
        <dsp:cNvSpPr/>
      </dsp:nvSpPr>
      <dsp:spPr>
        <a:xfrm>
          <a:off x="439" y="256827"/>
          <a:ext cx="162902" cy="8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Div1</a:t>
          </a:r>
          <a:endParaRPr lang="en-US" sz="500" kern="1200"/>
        </a:p>
      </dsp:txBody>
      <dsp:txXfrm>
        <a:off x="439" y="256827"/>
        <a:ext cx="162902" cy="81451"/>
      </dsp:txXfrm>
    </dsp:sp>
    <dsp:sp modelId="{EA9F56C4-726F-4250-9FF2-58823C249C55}">
      <dsp:nvSpPr>
        <dsp:cNvPr id="0" name=""/>
        <dsp:cNvSpPr/>
      </dsp:nvSpPr>
      <dsp:spPr>
        <a:xfrm>
          <a:off x="41165" y="372488"/>
          <a:ext cx="162902" cy="8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WP1</a:t>
          </a:r>
          <a:endParaRPr lang="en-US" sz="500" kern="1200"/>
        </a:p>
      </dsp:txBody>
      <dsp:txXfrm>
        <a:off x="41165" y="372488"/>
        <a:ext cx="162902" cy="81451"/>
      </dsp:txXfrm>
    </dsp:sp>
    <dsp:sp modelId="{3D8CBEF9-8050-4FB8-8D28-9FB3D63E8BB6}">
      <dsp:nvSpPr>
        <dsp:cNvPr id="0" name=""/>
        <dsp:cNvSpPr/>
      </dsp:nvSpPr>
      <dsp:spPr>
        <a:xfrm>
          <a:off x="41165" y="488149"/>
          <a:ext cx="162902" cy="8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WP2</a:t>
          </a:r>
          <a:endParaRPr lang="en-US" sz="500" kern="1200"/>
        </a:p>
      </dsp:txBody>
      <dsp:txXfrm>
        <a:off x="41165" y="488149"/>
        <a:ext cx="162902" cy="81451"/>
      </dsp:txXfrm>
    </dsp:sp>
    <dsp:sp modelId="{6BCD04C7-48F6-46C1-954E-298F9719F439}">
      <dsp:nvSpPr>
        <dsp:cNvPr id="0" name=""/>
        <dsp:cNvSpPr/>
      </dsp:nvSpPr>
      <dsp:spPr>
        <a:xfrm>
          <a:off x="41165" y="603810"/>
          <a:ext cx="162902" cy="8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…</a:t>
          </a:r>
          <a:endParaRPr lang="en-US" sz="500" kern="1200"/>
        </a:p>
      </dsp:txBody>
      <dsp:txXfrm>
        <a:off x="41165" y="603810"/>
        <a:ext cx="162902" cy="81451"/>
      </dsp:txXfrm>
    </dsp:sp>
    <dsp:sp modelId="{265E5B9F-4AC8-4AF2-B0F1-7175B6A4694D}">
      <dsp:nvSpPr>
        <dsp:cNvPr id="0" name=""/>
        <dsp:cNvSpPr/>
      </dsp:nvSpPr>
      <dsp:spPr>
        <a:xfrm>
          <a:off x="197551" y="256827"/>
          <a:ext cx="162902" cy="8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Div2</a:t>
          </a:r>
          <a:endParaRPr lang="en-US" sz="500" kern="1200"/>
        </a:p>
      </dsp:txBody>
      <dsp:txXfrm>
        <a:off x="197551" y="256827"/>
        <a:ext cx="162902" cy="81451"/>
      </dsp:txXfrm>
    </dsp:sp>
    <dsp:sp modelId="{A6C7CDB1-2120-4317-B57C-1FD423D8C4A0}">
      <dsp:nvSpPr>
        <dsp:cNvPr id="0" name=""/>
        <dsp:cNvSpPr/>
      </dsp:nvSpPr>
      <dsp:spPr>
        <a:xfrm>
          <a:off x="394664" y="256827"/>
          <a:ext cx="162902" cy="8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Div3</a:t>
          </a:r>
          <a:endParaRPr lang="en-US" sz="500" kern="1200"/>
        </a:p>
      </dsp:txBody>
      <dsp:txXfrm>
        <a:off x="394664" y="256827"/>
        <a:ext cx="162902" cy="81451"/>
      </dsp:txXfrm>
    </dsp:sp>
    <dsp:sp modelId="{9230166B-A7BA-41B7-9D11-A77361F66570}">
      <dsp:nvSpPr>
        <dsp:cNvPr id="0" name=""/>
        <dsp:cNvSpPr/>
      </dsp:nvSpPr>
      <dsp:spPr>
        <a:xfrm>
          <a:off x="591776" y="256827"/>
          <a:ext cx="162902" cy="8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…</a:t>
          </a:r>
          <a:endParaRPr lang="en-US" sz="500" kern="1200"/>
        </a:p>
      </dsp:txBody>
      <dsp:txXfrm>
        <a:off x="591776" y="256827"/>
        <a:ext cx="162902" cy="81451"/>
      </dsp:txXfrm>
    </dsp:sp>
    <dsp:sp modelId="{08771C94-E521-4611-8BBC-4F31593A0203}">
      <dsp:nvSpPr>
        <dsp:cNvPr id="0" name=""/>
        <dsp:cNvSpPr/>
      </dsp:nvSpPr>
      <dsp:spPr>
        <a:xfrm>
          <a:off x="493220" y="141166"/>
          <a:ext cx="162902" cy="8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SPB</a:t>
          </a:r>
          <a:endParaRPr lang="en-US" sz="500" kern="1200"/>
        </a:p>
      </dsp:txBody>
      <dsp:txXfrm>
        <a:off x="493220" y="141166"/>
        <a:ext cx="162902" cy="81451"/>
      </dsp:txXfrm>
    </dsp:sp>
    <dsp:sp modelId="{B768F762-F4AF-47B9-B3FB-9C774C63C3BF}">
      <dsp:nvSpPr>
        <dsp:cNvPr id="0" name=""/>
        <dsp:cNvSpPr/>
      </dsp:nvSpPr>
      <dsp:spPr>
        <a:xfrm>
          <a:off x="690333" y="141166"/>
          <a:ext cx="162902" cy="8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EIB</a:t>
          </a:r>
          <a:endParaRPr lang="en-US" sz="500" kern="1200"/>
        </a:p>
      </dsp:txBody>
      <dsp:txXfrm>
        <a:off x="690333" y="141166"/>
        <a:ext cx="162902" cy="81451"/>
      </dsp:txXfrm>
    </dsp:sp>
    <dsp:sp modelId="{99ACB3CF-89AD-4608-9897-A8B9383707B5}">
      <dsp:nvSpPr>
        <dsp:cNvPr id="0" name=""/>
        <dsp:cNvSpPr/>
      </dsp:nvSpPr>
      <dsp:spPr>
        <a:xfrm>
          <a:off x="887445" y="141166"/>
          <a:ext cx="162902" cy="81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OSB</a:t>
          </a:r>
          <a:endParaRPr lang="en-US" sz="500" kern="1200"/>
        </a:p>
      </dsp:txBody>
      <dsp:txXfrm>
        <a:off x="887445" y="141166"/>
        <a:ext cx="162902" cy="81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12071-CB0E-4D3B-8BA7-18AC1361B005}">
      <dsp:nvSpPr>
        <dsp:cNvPr id="0" name=""/>
        <dsp:cNvSpPr/>
      </dsp:nvSpPr>
      <dsp:spPr>
        <a:xfrm>
          <a:off x="859883" y="80107"/>
          <a:ext cx="2917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2626"/>
              </a:lnTo>
              <a:lnTo>
                <a:pt x="291799" y="62626"/>
              </a:lnTo>
              <a:lnTo>
                <a:pt x="291799" y="79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6ACDC-A80C-4C3C-A9B0-E6DDFA0B99BE}">
      <dsp:nvSpPr>
        <dsp:cNvPr id="0" name=""/>
        <dsp:cNvSpPr/>
      </dsp:nvSpPr>
      <dsp:spPr>
        <a:xfrm>
          <a:off x="859883" y="80107"/>
          <a:ext cx="96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2626"/>
              </a:lnTo>
              <a:lnTo>
                <a:pt x="96976" y="62626"/>
              </a:lnTo>
              <a:lnTo>
                <a:pt x="96976" y="79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0E8A5-5CDE-4519-A3D8-E3A9C40571D1}">
      <dsp:nvSpPr>
        <dsp:cNvPr id="0" name=""/>
        <dsp:cNvSpPr/>
      </dsp:nvSpPr>
      <dsp:spPr>
        <a:xfrm>
          <a:off x="762037" y="80107"/>
          <a:ext cx="97846" cy="91440"/>
        </a:xfrm>
        <a:custGeom>
          <a:avLst/>
          <a:gdLst/>
          <a:ahLst/>
          <a:cxnLst/>
          <a:rect l="0" t="0" r="0" b="0"/>
          <a:pathLst>
            <a:path>
              <a:moveTo>
                <a:pt x="97846" y="45720"/>
              </a:moveTo>
              <a:lnTo>
                <a:pt x="97846" y="62626"/>
              </a:lnTo>
              <a:lnTo>
                <a:pt x="0" y="62626"/>
              </a:lnTo>
              <a:lnTo>
                <a:pt x="0" y="79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289F4-843D-4C22-90F2-D699FFB4CE0E}">
      <dsp:nvSpPr>
        <dsp:cNvPr id="0" name=""/>
        <dsp:cNvSpPr/>
      </dsp:nvSpPr>
      <dsp:spPr>
        <a:xfrm>
          <a:off x="567649" y="194425"/>
          <a:ext cx="2917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2626"/>
              </a:lnTo>
              <a:lnTo>
                <a:pt x="291799" y="62626"/>
              </a:lnTo>
              <a:lnTo>
                <a:pt x="291799" y="795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9B576-1939-420A-BEA1-17CB8BE49B3C}">
      <dsp:nvSpPr>
        <dsp:cNvPr id="0" name=""/>
        <dsp:cNvSpPr/>
      </dsp:nvSpPr>
      <dsp:spPr>
        <a:xfrm>
          <a:off x="567649" y="194425"/>
          <a:ext cx="96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2626"/>
              </a:lnTo>
              <a:lnTo>
                <a:pt x="96976" y="62626"/>
              </a:lnTo>
              <a:lnTo>
                <a:pt x="96976" y="795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59798-4850-4D17-8AF7-7B628AAD6A84}">
      <dsp:nvSpPr>
        <dsp:cNvPr id="0" name=""/>
        <dsp:cNvSpPr/>
      </dsp:nvSpPr>
      <dsp:spPr>
        <a:xfrm>
          <a:off x="469803" y="194425"/>
          <a:ext cx="97846" cy="91440"/>
        </a:xfrm>
        <a:custGeom>
          <a:avLst/>
          <a:gdLst/>
          <a:ahLst/>
          <a:cxnLst/>
          <a:rect l="0" t="0" r="0" b="0"/>
          <a:pathLst>
            <a:path>
              <a:moveTo>
                <a:pt x="97846" y="45720"/>
              </a:moveTo>
              <a:lnTo>
                <a:pt x="97846" y="62626"/>
              </a:lnTo>
              <a:lnTo>
                <a:pt x="0" y="62626"/>
              </a:lnTo>
              <a:lnTo>
                <a:pt x="0" y="795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2821C-3057-4821-BB29-14C72A4E2893}">
      <dsp:nvSpPr>
        <dsp:cNvPr id="0" name=""/>
        <dsp:cNvSpPr/>
      </dsp:nvSpPr>
      <dsp:spPr>
        <a:xfrm>
          <a:off x="274980" y="308743"/>
          <a:ext cx="1948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2626"/>
              </a:lnTo>
              <a:lnTo>
                <a:pt x="194822" y="62626"/>
              </a:lnTo>
              <a:lnTo>
                <a:pt x="194822" y="795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EE244-A9A8-4CFF-B402-7E2126D9F285}">
      <dsp:nvSpPr>
        <dsp:cNvPr id="0" name=""/>
        <dsp:cNvSpPr/>
      </dsp:nvSpPr>
      <dsp:spPr>
        <a:xfrm>
          <a:off x="229260" y="30874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95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22B43-A8C2-4642-B320-D8A47327F988}">
      <dsp:nvSpPr>
        <dsp:cNvPr id="0" name=""/>
        <dsp:cNvSpPr/>
      </dsp:nvSpPr>
      <dsp:spPr>
        <a:xfrm>
          <a:off x="-29618" y="468780"/>
          <a:ext cx="91440" cy="192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547"/>
              </a:lnTo>
              <a:lnTo>
                <a:pt x="69958" y="1925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3D949-912A-452C-8361-BB78D9F28E53}">
      <dsp:nvSpPr>
        <dsp:cNvPr id="0" name=""/>
        <dsp:cNvSpPr/>
      </dsp:nvSpPr>
      <dsp:spPr>
        <a:xfrm>
          <a:off x="-29618" y="42306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3950"/>
              </a:lnTo>
              <a:lnTo>
                <a:pt x="69958" y="1239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7CA49-AA46-4916-86C4-597FCF69B1A1}">
      <dsp:nvSpPr>
        <dsp:cNvPr id="0" name=""/>
        <dsp:cNvSpPr/>
      </dsp:nvSpPr>
      <dsp:spPr>
        <a:xfrm>
          <a:off x="80505" y="308743"/>
          <a:ext cx="194474" cy="91440"/>
        </a:xfrm>
        <a:custGeom>
          <a:avLst/>
          <a:gdLst/>
          <a:ahLst/>
          <a:cxnLst/>
          <a:rect l="0" t="0" r="0" b="0"/>
          <a:pathLst>
            <a:path>
              <a:moveTo>
                <a:pt x="194474" y="45720"/>
              </a:moveTo>
              <a:lnTo>
                <a:pt x="194474" y="62626"/>
              </a:lnTo>
              <a:lnTo>
                <a:pt x="0" y="62626"/>
              </a:lnTo>
              <a:lnTo>
                <a:pt x="0" y="795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9DD94-3BE8-4C16-B4D2-C09B993068E1}">
      <dsp:nvSpPr>
        <dsp:cNvPr id="0" name=""/>
        <dsp:cNvSpPr/>
      </dsp:nvSpPr>
      <dsp:spPr>
        <a:xfrm>
          <a:off x="274980" y="194425"/>
          <a:ext cx="292669" cy="91440"/>
        </a:xfrm>
        <a:custGeom>
          <a:avLst/>
          <a:gdLst/>
          <a:ahLst/>
          <a:cxnLst/>
          <a:rect l="0" t="0" r="0" b="0"/>
          <a:pathLst>
            <a:path>
              <a:moveTo>
                <a:pt x="292669" y="45720"/>
              </a:moveTo>
              <a:lnTo>
                <a:pt x="292669" y="62626"/>
              </a:lnTo>
              <a:lnTo>
                <a:pt x="0" y="62626"/>
              </a:lnTo>
              <a:lnTo>
                <a:pt x="0" y="795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A51A3-6C7F-4FAC-8463-F68E4576F19A}">
      <dsp:nvSpPr>
        <dsp:cNvPr id="0" name=""/>
        <dsp:cNvSpPr/>
      </dsp:nvSpPr>
      <dsp:spPr>
        <a:xfrm>
          <a:off x="567649" y="80107"/>
          <a:ext cx="292234" cy="91440"/>
        </a:xfrm>
        <a:custGeom>
          <a:avLst/>
          <a:gdLst/>
          <a:ahLst/>
          <a:cxnLst/>
          <a:rect l="0" t="0" r="0" b="0"/>
          <a:pathLst>
            <a:path>
              <a:moveTo>
                <a:pt x="292234" y="45720"/>
              </a:moveTo>
              <a:lnTo>
                <a:pt x="292234" y="62626"/>
              </a:lnTo>
              <a:lnTo>
                <a:pt x="0" y="62626"/>
              </a:lnTo>
              <a:lnTo>
                <a:pt x="0" y="79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01FEA-1C08-4BA6-9886-E66E5ECD6DBE}">
      <dsp:nvSpPr>
        <dsp:cNvPr id="0" name=""/>
        <dsp:cNvSpPr/>
      </dsp:nvSpPr>
      <dsp:spPr>
        <a:xfrm>
          <a:off x="779378" y="45322"/>
          <a:ext cx="161010" cy="805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ET design</a:t>
          </a:r>
          <a:endParaRPr lang="en-US" sz="500" kern="1200"/>
        </a:p>
      </dsp:txBody>
      <dsp:txXfrm>
        <a:off x="779378" y="45322"/>
        <a:ext cx="161010" cy="80505"/>
      </dsp:txXfrm>
    </dsp:sp>
    <dsp:sp modelId="{21565684-BA8B-4408-B170-AEC66CAE3A10}">
      <dsp:nvSpPr>
        <dsp:cNvPr id="0" name=""/>
        <dsp:cNvSpPr/>
      </dsp:nvSpPr>
      <dsp:spPr>
        <a:xfrm>
          <a:off x="487143" y="159640"/>
          <a:ext cx="161010" cy="805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MacroSystem1</a:t>
          </a:r>
          <a:endParaRPr lang="en-US" sz="500" kern="1200"/>
        </a:p>
      </dsp:txBody>
      <dsp:txXfrm>
        <a:off x="487143" y="159640"/>
        <a:ext cx="161010" cy="80505"/>
      </dsp:txXfrm>
    </dsp:sp>
    <dsp:sp modelId="{C58641BC-1A17-49CC-8041-512241A13598}">
      <dsp:nvSpPr>
        <dsp:cNvPr id="0" name=""/>
        <dsp:cNvSpPr/>
      </dsp:nvSpPr>
      <dsp:spPr>
        <a:xfrm>
          <a:off x="194474" y="273957"/>
          <a:ext cx="161010" cy="805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System1	</a:t>
          </a:r>
          <a:endParaRPr lang="en-US" sz="500" kern="1200"/>
        </a:p>
      </dsp:txBody>
      <dsp:txXfrm>
        <a:off x="194474" y="273957"/>
        <a:ext cx="161010" cy="80505"/>
      </dsp:txXfrm>
    </dsp:sp>
    <dsp:sp modelId="{EA9F56C4-726F-4250-9FF2-58823C249C55}">
      <dsp:nvSpPr>
        <dsp:cNvPr id="0" name=""/>
        <dsp:cNvSpPr/>
      </dsp:nvSpPr>
      <dsp:spPr>
        <a:xfrm>
          <a:off x="0" y="388275"/>
          <a:ext cx="161010" cy="805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Subsystem1</a:t>
          </a:r>
          <a:endParaRPr lang="en-US" sz="500" kern="1200"/>
        </a:p>
      </dsp:txBody>
      <dsp:txXfrm>
        <a:off x="0" y="388275"/>
        <a:ext cx="161010" cy="80505"/>
      </dsp:txXfrm>
    </dsp:sp>
    <dsp:sp modelId="{841565E5-A2EA-4C95-B572-DBCD5E7920B4}">
      <dsp:nvSpPr>
        <dsp:cNvPr id="0" name=""/>
        <dsp:cNvSpPr/>
      </dsp:nvSpPr>
      <dsp:spPr>
        <a:xfrm>
          <a:off x="40339" y="506758"/>
          <a:ext cx="161010" cy="805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Element1</a:t>
          </a:r>
          <a:endParaRPr lang="en-US" sz="500" kern="1200"/>
        </a:p>
      </dsp:txBody>
      <dsp:txXfrm>
        <a:off x="40339" y="506758"/>
        <a:ext cx="161010" cy="80505"/>
      </dsp:txXfrm>
    </dsp:sp>
    <dsp:sp modelId="{55B2F1D5-B23D-4DAB-ADE1-B7E1E32E025A}">
      <dsp:nvSpPr>
        <dsp:cNvPr id="0" name=""/>
        <dsp:cNvSpPr/>
      </dsp:nvSpPr>
      <dsp:spPr>
        <a:xfrm>
          <a:off x="40339" y="621075"/>
          <a:ext cx="161010" cy="805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Element2</a:t>
          </a:r>
          <a:endParaRPr lang="en-US" sz="500" kern="1200"/>
        </a:p>
      </dsp:txBody>
      <dsp:txXfrm>
        <a:off x="40339" y="621075"/>
        <a:ext cx="161010" cy="80505"/>
      </dsp:txXfrm>
    </dsp:sp>
    <dsp:sp modelId="{3D8CBEF9-8050-4FB8-8D28-9FB3D63E8BB6}">
      <dsp:nvSpPr>
        <dsp:cNvPr id="0" name=""/>
        <dsp:cNvSpPr/>
      </dsp:nvSpPr>
      <dsp:spPr>
        <a:xfrm>
          <a:off x="194474" y="388275"/>
          <a:ext cx="161010" cy="805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Subsystem2</a:t>
          </a:r>
          <a:endParaRPr lang="en-US" sz="500" kern="1200"/>
        </a:p>
      </dsp:txBody>
      <dsp:txXfrm>
        <a:off x="194474" y="388275"/>
        <a:ext cx="161010" cy="80505"/>
      </dsp:txXfrm>
    </dsp:sp>
    <dsp:sp modelId="{6BCD04C7-48F6-46C1-954E-298F9719F439}">
      <dsp:nvSpPr>
        <dsp:cNvPr id="0" name=""/>
        <dsp:cNvSpPr/>
      </dsp:nvSpPr>
      <dsp:spPr>
        <a:xfrm>
          <a:off x="389297" y="388275"/>
          <a:ext cx="161010" cy="805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…</a:t>
          </a:r>
          <a:endParaRPr lang="en-US" sz="500" kern="1200"/>
        </a:p>
      </dsp:txBody>
      <dsp:txXfrm>
        <a:off x="389297" y="388275"/>
        <a:ext cx="161010" cy="80505"/>
      </dsp:txXfrm>
    </dsp:sp>
    <dsp:sp modelId="{265E5B9F-4AC8-4AF2-B0F1-7175B6A4694D}">
      <dsp:nvSpPr>
        <dsp:cNvPr id="0" name=""/>
        <dsp:cNvSpPr/>
      </dsp:nvSpPr>
      <dsp:spPr>
        <a:xfrm>
          <a:off x="389297" y="273957"/>
          <a:ext cx="161010" cy="805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System2</a:t>
          </a:r>
          <a:endParaRPr lang="en-US" sz="500" kern="1200"/>
        </a:p>
      </dsp:txBody>
      <dsp:txXfrm>
        <a:off x="389297" y="273957"/>
        <a:ext cx="161010" cy="80505"/>
      </dsp:txXfrm>
    </dsp:sp>
    <dsp:sp modelId="{A6C7CDB1-2120-4317-B57C-1FD423D8C4A0}">
      <dsp:nvSpPr>
        <dsp:cNvPr id="0" name=""/>
        <dsp:cNvSpPr/>
      </dsp:nvSpPr>
      <dsp:spPr>
        <a:xfrm>
          <a:off x="584120" y="273957"/>
          <a:ext cx="161010" cy="805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System3</a:t>
          </a:r>
          <a:endParaRPr lang="en-US" sz="500" kern="1200"/>
        </a:p>
      </dsp:txBody>
      <dsp:txXfrm>
        <a:off x="584120" y="273957"/>
        <a:ext cx="161010" cy="80505"/>
      </dsp:txXfrm>
    </dsp:sp>
    <dsp:sp modelId="{9230166B-A7BA-41B7-9D11-A77361F66570}">
      <dsp:nvSpPr>
        <dsp:cNvPr id="0" name=""/>
        <dsp:cNvSpPr/>
      </dsp:nvSpPr>
      <dsp:spPr>
        <a:xfrm>
          <a:off x="778943" y="273957"/>
          <a:ext cx="161010" cy="805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…</a:t>
          </a:r>
          <a:endParaRPr lang="en-US" sz="500" kern="1200"/>
        </a:p>
      </dsp:txBody>
      <dsp:txXfrm>
        <a:off x="778943" y="273957"/>
        <a:ext cx="161010" cy="80505"/>
      </dsp:txXfrm>
    </dsp:sp>
    <dsp:sp modelId="{08771C94-E521-4611-8BBC-4F31593A0203}">
      <dsp:nvSpPr>
        <dsp:cNvPr id="0" name=""/>
        <dsp:cNvSpPr/>
      </dsp:nvSpPr>
      <dsp:spPr>
        <a:xfrm>
          <a:off x="681532" y="159640"/>
          <a:ext cx="161010" cy="805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MacroSystem2</a:t>
          </a:r>
          <a:endParaRPr lang="en-US" sz="500" kern="1200"/>
        </a:p>
      </dsp:txBody>
      <dsp:txXfrm>
        <a:off x="681532" y="159640"/>
        <a:ext cx="161010" cy="80505"/>
      </dsp:txXfrm>
    </dsp:sp>
    <dsp:sp modelId="{B768F762-F4AF-47B9-B3FB-9C774C63C3BF}">
      <dsp:nvSpPr>
        <dsp:cNvPr id="0" name=""/>
        <dsp:cNvSpPr/>
      </dsp:nvSpPr>
      <dsp:spPr>
        <a:xfrm>
          <a:off x="876355" y="159640"/>
          <a:ext cx="161010" cy="805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Macrosystem3</a:t>
          </a:r>
          <a:endParaRPr lang="en-US" sz="500" kern="1200"/>
        </a:p>
      </dsp:txBody>
      <dsp:txXfrm>
        <a:off x="876355" y="159640"/>
        <a:ext cx="161010" cy="80505"/>
      </dsp:txXfrm>
    </dsp:sp>
    <dsp:sp modelId="{99ACB3CF-89AD-4608-9897-A8B9383707B5}">
      <dsp:nvSpPr>
        <dsp:cNvPr id="0" name=""/>
        <dsp:cNvSpPr/>
      </dsp:nvSpPr>
      <dsp:spPr>
        <a:xfrm>
          <a:off x="1071178" y="159640"/>
          <a:ext cx="161010" cy="805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…</a:t>
          </a:r>
          <a:endParaRPr lang="en-US" sz="500" kern="1200"/>
        </a:p>
      </dsp:txBody>
      <dsp:txXfrm>
        <a:off x="1071178" y="159640"/>
        <a:ext cx="161010" cy="80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2AF3A-60FE-403F-884A-9D0419ADEE7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183CD-62D1-460E-8C41-945CF666ED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62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DAFEA-9F87-478C-AF9B-0BDEABFD2E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638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SSB not yet formed.</a:t>
            </a:r>
          </a:p>
          <a:p>
            <a:r>
              <a:rPr lang="en-US" dirty="0"/>
              <a:t>Got a small team of volunteers to form it.</a:t>
            </a:r>
          </a:p>
          <a:p>
            <a:r>
              <a:rPr lang="en-US" dirty="0"/>
              <a:t>We will need contributions from the whole collaboration to form the committees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1991BC-1A95-4D68-9D19-B1DB9AB8B5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675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election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simple </a:t>
            </a:r>
            <a:r>
              <a:rPr lang="de-DE" dirty="0" err="1"/>
              <a:t>majority</a:t>
            </a:r>
            <a:r>
              <a:rPr lang="de-DE" dirty="0"/>
              <a:t> was </a:t>
            </a:r>
            <a:r>
              <a:rPr lang="de-DE" dirty="0" err="1"/>
              <a:t>reached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Eugenio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F730C-7852-4334-BF01-D2FE509186C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572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Collaboration has got a </a:t>
            </a:r>
            <a:r>
              <a:rPr lang="en-US" b="1" dirty="0"/>
              <a:t>Parliament (Collaboration Board) </a:t>
            </a:r>
            <a:r>
              <a:rPr lang="en-US" dirty="0"/>
              <a:t>and a </a:t>
            </a:r>
            <a:r>
              <a:rPr lang="en-US" b="1" dirty="0"/>
              <a:t>Government (Executive Board)</a:t>
            </a:r>
          </a:p>
          <a:p>
            <a:r>
              <a:rPr lang="en-US" dirty="0"/>
              <a:t>ET Collaboration is composed of </a:t>
            </a:r>
            <a:r>
              <a:rPr lang="en-US" b="1" dirty="0"/>
              <a:t>Research Units </a:t>
            </a:r>
            <a:r>
              <a:rPr lang="en-US" dirty="0"/>
              <a:t>(locally grouped). The RU leaders = members of the CB</a:t>
            </a:r>
          </a:p>
          <a:p>
            <a:r>
              <a:rPr lang="en-US" dirty="0"/>
              <a:t>Solitary members can exceptionally become members through Science Forum (not populated at the moment)</a:t>
            </a:r>
          </a:p>
          <a:p>
            <a:r>
              <a:rPr lang="en-US" dirty="0"/>
              <a:t>Specific Boards are formed (in a minute)</a:t>
            </a:r>
          </a:p>
          <a:p>
            <a:r>
              <a:rPr lang="en-US" dirty="0"/>
              <a:t>A </a:t>
            </a:r>
            <a:r>
              <a:rPr lang="en-US" b="1" dirty="0"/>
              <a:t>Service and Standards Board </a:t>
            </a:r>
            <a:r>
              <a:rPr lang="en-US" dirty="0"/>
              <a:t>still needs to </a:t>
            </a:r>
            <a:r>
              <a:rPr lang="en-US"/>
              <a:t>be formed (click)</a:t>
            </a:r>
            <a:endParaRPr lang="en-US" dirty="0"/>
          </a:p>
          <a:p>
            <a:r>
              <a:rPr lang="en-US" b="1" dirty="0"/>
              <a:t>Urgent</a:t>
            </a:r>
            <a:r>
              <a:rPr lang="en-US" dirty="0"/>
              <a:t> because we need committees like </a:t>
            </a:r>
          </a:p>
          <a:p>
            <a:r>
              <a:rPr lang="en-US" dirty="0"/>
              <a:t>speakers board, election &amp; voting committee, editorial committee, meetings committee etc.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1991BC-1A95-4D68-9D19-B1DB9AB8B5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675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Giles</a:t>
            </a:r>
          </a:p>
          <a:p>
            <a:r>
              <a:rPr lang="de-DE" dirty="0"/>
              <a:t>Nick</a:t>
            </a:r>
          </a:p>
          <a:p>
            <a:r>
              <a:rPr lang="de-DE" dirty="0"/>
              <a:t>Achim</a:t>
            </a:r>
          </a:p>
          <a:p>
            <a:r>
              <a:rPr lang="de-DE" dirty="0"/>
              <a:t>Tomek</a:t>
            </a:r>
          </a:p>
          <a:p>
            <a:r>
              <a:rPr lang="de-DE" dirty="0"/>
              <a:t>Peter </a:t>
            </a:r>
            <a:r>
              <a:rPr lang="de-DE" dirty="0" err="1"/>
              <a:t>Levai</a:t>
            </a:r>
            <a:endParaRPr lang="de-DE" dirty="0"/>
          </a:p>
          <a:p>
            <a:r>
              <a:rPr lang="de-DE" dirty="0" err="1"/>
              <a:t>Samaya</a:t>
            </a:r>
            <a:endParaRPr lang="de-DE" dirty="0"/>
          </a:p>
          <a:p>
            <a:r>
              <a:rPr lang="de-DE" dirty="0"/>
              <a:t>Stefan (</a:t>
            </a:r>
            <a:r>
              <a:rPr lang="de-DE" dirty="0" err="1"/>
              <a:t>woudl</a:t>
            </a:r>
            <a:r>
              <a:rPr lang="de-DE" dirty="0"/>
              <a:t> </a:t>
            </a:r>
            <a:r>
              <a:rPr lang="de-DE" dirty="0" err="1"/>
              <a:t>agree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option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F730C-7852-4334-BF01-D2FE509186C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601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Draft of Bylaws available, defining the rules that govern the Collaboration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Will be completed and elaborated asap.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Bylaws are public, see link in presentation file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DAFEA-9F87-478C-AF9B-0BDEABFD2E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638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https://de.m.wikipedia.org/wiki/Datei:European_Parliament_Strasbourg_Hemicycle_-_Diliff.jpg</a:t>
            </a:r>
          </a:p>
          <a:p>
            <a:r>
              <a:rPr lang="de-DE" dirty="0"/>
              <a:t>https://www.nytimes.com/interactive/2021/12/28/books/best-book-winners.html</a:t>
            </a:r>
          </a:p>
          <a:p>
            <a:r>
              <a:rPr lang="de-DE" dirty="0"/>
              <a:t>https://www.presseportal.de/pm/8146/1092761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183CD-62D1-460E-8C41-945CF666ED1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00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183CD-62D1-460E-8C41-945CF666ED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consists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/>
              <a:t>79 </a:t>
            </a:r>
            <a:r>
              <a:rPr lang="de-DE" b="1" dirty="0" err="1"/>
              <a:t>research</a:t>
            </a:r>
            <a:r>
              <a:rPr lang="de-DE" b="1" dirty="0"/>
              <a:t> Units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about</a:t>
            </a:r>
            <a:r>
              <a:rPr lang="de-DE" b="1" dirty="0"/>
              <a:t> 1300 </a:t>
            </a:r>
            <a:r>
              <a:rPr lang="de-DE" b="1" dirty="0" err="1"/>
              <a:t>members</a:t>
            </a:r>
            <a:r>
              <a:rPr lang="de-DE" dirty="0"/>
              <a:t>;</a:t>
            </a:r>
          </a:p>
          <a:p>
            <a:r>
              <a:rPr lang="de-DE" dirty="0" err="1"/>
              <a:t>Concentrated</a:t>
            </a:r>
            <a:r>
              <a:rPr lang="de-DE" dirty="0"/>
              <a:t> in Europe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183CD-62D1-460E-8C41-945CF666ED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109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all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ET MDB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activate</a:t>
            </a:r>
            <a:r>
              <a:rPr lang="de-DE" dirty="0"/>
              <a:t> and update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accounts</a:t>
            </a:r>
            <a:endParaRPr lang="de-DE" dirty="0"/>
          </a:p>
          <a:p>
            <a:r>
              <a:rPr lang="de-DE" dirty="0" err="1"/>
              <a:t>Assign</a:t>
            </a:r>
            <a:r>
              <a:rPr lang="de-DE" dirty="0"/>
              <a:t>/update </a:t>
            </a:r>
            <a:r>
              <a:rPr lang="de-DE" dirty="0" err="1"/>
              <a:t>your</a:t>
            </a:r>
            <a:r>
              <a:rPr lang="de-DE" dirty="0"/>
              <a:t> FRTE </a:t>
            </a:r>
            <a:r>
              <a:rPr lang="de-DE" dirty="0" err="1"/>
              <a:t>contribution</a:t>
            </a:r>
            <a:r>
              <a:rPr lang="de-DE" dirty="0"/>
              <a:t>. </a:t>
            </a:r>
          </a:p>
          <a:p>
            <a:r>
              <a:rPr lang="de-DE" dirty="0"/>
              <a:t>Members w/o permanent  </a:t>
            </a:r>
            <a:r>
              <a:rPr lang="de-DE" dirty="0" err="1"/>
              <a:t>contract</a:t>
            </a:r>
            <a:r>
              <a:rPr lang="de-DE" dirty="0"/>
              <a:t>, </a:t>
            </a:r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duration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define</a:t>
            </a:r>
            <a:r>
              <a:rPr lang="de-DE" dirty="0">
                <a:sym typeface="Wingdings" panose="05000000000000000000" pitchFamily="2" charset="2"/>
              </a:rPr>
              <a:t> end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ET </a:t>
            </a:r>
            <a:r>
              <a:rPr lang="de-DE" dirty="0" err="1">
                <a:sym typeface="Wingdings" panose="05000000000000000000" pitchFamily="2" charset="2"/>
              </a:rPr>
              <a:t>membership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183CD-62D1-460E-8C41-945CF666ED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408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183CD-62D1-460E-8C41-945CF666ED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314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Big </a:t>
            </a:r>
            <a:r>
              <a:rPr lang="de-DE" dirty="0" err="1"/>
              <a:t>variation</a:t>
            </a:r>
            <a:r>
              <a:rPr lang="de-DE" dirty="0"/>
              <a:t> in RU </a:t>
            </a:r>
            <a:r>
              <a:rPr lang="de-DE" dirty="0" err="1"/>
              <a:t>size</a:t>
            </a:r>
            <a:r>
              <a:rPr lang="de-DE" dirty="0"/>
              <a:t>. </a:t>
            </a:r>
          </a:p>
          <a:p>
            <a:r>
              <a:rPr lang="de-DE" dirty="0"/>
              <a:t>Average </a:t>
            </a:r>
            <a:r>
              <a:rPr lang="de-DE" dirty="0" err="1"/>
              <a:t>size</a:t>
            </a:r>
            <a:r>
              <a:rPr lang="de-DE" dirty="0"/>
              <a:t> =17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183CD-62D1-460E-8C41-945CF666ED1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690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183CD-62D1-460E-8C41-945CF666ED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52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183CD-62D1-460E-8C41-945CF666ED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Collaboration formed at the XII. ET Symposium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Complex organigram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Roughly divided into an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observatory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side (comparable to LIGO Lab or EGO), 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Collaboration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advisory bodies</a:t>
            </a:r>
          </a:p>
          <a:p>
            <a:r>
              <a:rPr lang="en-US" dirty="0"/>
              <a:t>The ET observatory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legal entity</a:t>
            </a:r>
          </a:p>
          <a:p>
            <a:r>
              <a:rPr lang="en-US" dirty="0"/>
              <a:t>Observatory has a Project Directorate managing affairs and building up the governance (Andreas </a:t>
            </a:r>
            <a:r>
              <a:rPr lang="en-US" dirty="0" err="1"/>
              <a:t>Freise</a:t>
            </a:r>
            <a:r>
              <a:rPr lang="en-US" dirty="0"/>
              <a:t>, Fernando </a:t>
            </a:r>
            <a:r>
              <a:rPr lang="en-US" dirty="0" err="1"/>
              <a:t>Ferroni</a:t>
            </a:r>
            <a:r>
              <a:rPr lang="en-US" dirty="0"/>
              <a:t> and Mario Martinez) </a:t>
            </a:r>
          </a:p>
          <a:p>
            <a:r>
              <a:rPr lang="en-US" dirty="0"/>
              <a:t>Mario leading the </a:t>
            </a:r>
            <a:r>
              <a:rPr lang="en-US" b="1" dirty="0"/>
              <a:t>INFRA-DEV </a:t>
            </a:r>
            <a:r>
              <a:rPr lang="en-US" dirty="0"/>
              <a:t>project. EU financed for the preparatory phase of </a:t>
            </a:r>
            <a:r>
              <a:rPr lang="en-US" b="1" dirty="0"/>
              <a:t>ESFRI projects (ESFRI project as of June 2021) </a:t>
            </a:r>
          </a:p>
          <a:p>
            <a:r>
              <a:rPr lang="en-US" b="1" dirty="0"/>
              <a:t>for setting up organizational structure</a:t>
            </a:r>
          </a:p>
          <a:p>
            <a:r>
              <a:rPr lang="en-US" b="1" dirty="0"/>
              <a:t>Project directorate responsible for the most expensive and important items: </a:t>
            </a:r>
          </a:p>
          <a:p>
            <a:r>
              <a:rPr lang="en-US" b="1" dirty="0"/>
              <a:t>Civil infrastructure </a:t>
            </a:r>
            <a:r>
              <a:rPr lang="en-US" b="0" dirty="0"/>
              <a:t>(~ 1 Billion), </a:t>
            </a:r>
            <a:r>
              <a:rPr lang="en-US" b="1" dirty="0"/>
              <a:t>site </a:t>
            </a:r>
            <a:r>
              <a:rPr lang="en-US" b="0" dirty="0"/>
              <a:t>preparation and selection preparation</a:t>
            </a:r>
            <a:r>
              <a:rPr lang="en-US" b="1" dirty="0"/>
              <a:t>, Beam pipe vacuum</a:t>
            </a:r>
          </a:p>
          <a:p>
            <a:r>
              <a:rPr lang="en-US" b="1" dirty="0"/>
              <a:t>CERN</a:t>
            </a:r>
            <a:r>
              <a:rPr lang="en-US" b="0" dirty="0"/>
              <a:t> has taken on </a:t>
            </a:r>
            <a:r>
              <a:rPr lang="en-US" b="1" dirty="0"/>
              <a:t>responsibility</a:t>
            </a:r>
            <a:r>
              <a:rPr lang="en-US" b="0" dirty="0"/>
              <a:t> for leading the beam pipe vacuum efforts leading to an TDR and a new cost </a:t>
            </a:r>
            <a:r>
              <a:rPr lang="en-US" b="0" dirty="0" err="1"/>
              <a:t>stimate</a:t>
            </a:r>
            <a:r>
              <a:rPr lang="en-US" b="0" dirty="0"/>
              <a:t>.</a:t>
            </a:r>
          </a:p>
          <a:p>
            <a:r>
              <a:rPr lang="en-US" dirty="0"/>
              <a:t>ET = CERN Recognized experiment. Preparing MOU with CERN</a:t>
            </a:r>
          </a:p>
          <a:p>
            <a:r>
              <a:rPr lang="en-US" dirty="0"/>
              <a:t>Project directorate has started process of setting up a project office, engineering office and communication office.</a:t>
            </a:r>
          </a:p>
          <a:p>
            <a:r>
              <a:rPr lang="en-US" dirty="0">
                <a:sym typeface="Wingdings" panose="05000000000000000000" pitchFamily="2" charset="2"/>
              </a:rPr>
              <a:t> Collaboration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1991BC-1A95-4D68-9D19-B1DB9AB8B5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28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913922" y="2129985"/>
            <a:ext cx="10364163" cy="14703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829755" y="3885530"/>
            <a:ext cx="8534395" cy="1752666"/>
          </a:xfrm>
        </p:spPr>
        <p:txBody>
          <a:bodyPr anchorCtr="1"/>
          <a:lstStyle>
            <a:lvl1pPr marL="0" indent="0" algn="ctr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3EC88E-C8B4-448E-B84E-2762A0F04F2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39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15371-5C7B-4787-8FEB-67DB8BA922B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79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8839685" y="273627"/>
            <a:ext cx="2741764" cy="585709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608643" y="273627"/>
            <a:ext cx="8046717" cy="585709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0BB4C7-320E-489D-A402-86891896D33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585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416D-0914-44A4-8A6B-89EC75CF80B8}" type="datetime1">
              <a:rPr lang="it-IT" smtClean="0"/>
              <a:t>11/11/2022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18CB-106D-4839-AAAB-C10920B1A6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74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D82D-D5E8-4945-8071-BBB4DE7DC898}" type="datetime1">
              <a:rPr lang="it-IT" smtClean="0"/>
              <a:t>11/11/2022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18CB-106D-4839-AAAB-C10920B1A6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211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CF82-E933-45C8-A262-5271F8CA86E8}" type="datetime1">
              <a:rPr lang="it-IT" smtClean="0"/>
              <a:t>11/11/2022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18CB-106D-4839-AAAB-C10920B1A6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59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B774-92A5-4912-AA2E-26EEE7986ACB}" type="datetime1">
              <a:rPr lang="it-IT" smtClean="0"/>
              <a:t>11/11/2022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18CB-106D-4839-AAAB-C10920B1A6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33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75A9-9EE7-431A-94C6-AD21C0A7FF32}" type="datetime1">
              <a:rPr lang="it-IT" smtClean="0"/>
              <a:t>11/11/2022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18CB-106D-4839-AAAB-C10920B1A6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466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DD88-4805-44F8-A382-D539BEA3E385}" type="datetime1">
              <a:rPr lang="it-IT" smtClean="0"/>
              <a:t>11/11/2022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18CB-106D-4839-AAAB-C10920B1A6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907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8D46-2E8F-4348-B48B-653B86E66282}" type="datetime1">
              <a:rPr lang="it-IT" smtClean="0"/>
              <a:t>11/11/2022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18CB-106D-4839-AAAB-C10920B1A6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75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0A24-389A-4E59-BECD-FBC9ED467DDB}" type="datetime1">
              <a:rPr lang="it-IT" smtClean="0"/>
              <a:t>11/11/2022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18CB-106D-4839-AAAB-C10920B1A6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53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49A356-8300-4A25-9C45-1FE92C991DB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272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4BD0-6BD9-46F7-A416-32D0522B46F4}" type="datetime1">
              <a:rPr lang="it-IT" smtClean="0"/>
              <a:t>11/11/2022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18CB-106D-4839-AAAB-C10920B1A6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999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70-8D95-463B-A2DA-39EBAE040AD8}" type="datetime1">
              <a:rPr lang="it-IT" smtClean="0"/>
              <a:t>11/11/2022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18CB-106D-4839-AAAB-C10920B1A6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04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73B4-653F-4C5C-B911-1EF3B625915D}" type="datetime1">
              <a:rPr lang="it-IT" smtClean="0"/>
              <a:t>11/11/2022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18CB-106D-4839-AAAB-C10920B1A6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651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1F46-2123-9611-8E44-92D33F17C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63422-6944-91B4-61E4-06832B3E5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48A5-9A7D-69D8-BD43-E700FE2E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B88-1D99-9A4B-AFDE-3063CD9071F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F44D5-F5F2-0DD9-E23F-05FA319A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B3A5F-99FD-E181-7144-C42503E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19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FC58-C1A6-6577-9541-66E9EBF3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A686-2A69-BED4-1C06-A263872A4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CA43B-DF3B-B10F-8BD8-4B41E70A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B88-1D99-9A4B-AFDE-3063CD9071F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CCB07-99B9-8B6E-696B-8D22124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0065F-19C6-8A3B-49B1-9E35FAAB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50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3973-E8A8-A00F-6F4E-6918C23B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FA310-3652-57EB-C8E5-84A289E79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BBBC-7E7E-844D-035C-E514773A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B88-1D99-9A4B-AFDE-3063CD9071F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6105B-CC12-3E10-E937-65CFAEEE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927E9-7B53-B9C8-4FC8-21469128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67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59D5-617F-5DCF-6AD7-005FFA32B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AD9A-E88D-9150-AA6E-0D1FBF4D1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05067-11D3-ECDF-0805-9E4EDB9D2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35B34-86E8-1E57-48F9-FEB3264E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B88-1D99-9A4B-AFDE-3063CD9071F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D4E52-9C37-AABA-F92A-37184132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60B24-7048-89CB-9A3A-D9376610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77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B1AC-C89F-30FD-10F0-89EAECDB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24FD2-E5B0-B645-7FE9-534AE7AC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EF080-A8EE-0891-C820-8396C4A39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2FE03-67B7-2795-8DC8-580A4EAEB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AFB3E-5F7A-2223-2BD9-2D745D703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0E8AF-B79C-8926-98EC-7E027A10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B88-1D99-9A4B-AFDE-3063CD9071F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22710-8092-05A3-39ED-CC752F94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A87B5-C6BE-F107-3851-2BB8CDA2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0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3861-514B-681C-88E2-A0E96B92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E095C-44B3-4B58-7388-B9ED70F9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B88-1D99-9A4B-AFDE-3063CD9071F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4E38E-E5B4-9D07-B44C-A69D0087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07D0B-B9DB-59A8-DCA9-3F84CC2E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62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890087-69EF-6CB8-257E-679DAE0C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B88-1D99-9A4B-AFDE-3063CD9071F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880A4-0E45-9F3E-5F8E-138497F3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F5051-6143-B610-A3FD-EEAC4A23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1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963843" y="4406863"/>
            <a:ext cx="10362237" cy="1362381"/>
          </a:xfrm>
        </p:spPr>
        <p:txBody>
          <a:bodyPr anchor="t"/>
          <a:lstStyle>
            <a:lvl1pPr>
              <a:defRPr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963843" y="2906224"/>
            <a:ext cx="10362237" cy="1500639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814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655887-9365-4415-ABDD-3C34EE0862F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514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3F97-288D-9F14-5B2C-4A195996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C894F-85BC-4871-121F-2B6A33A37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1EB63-A0C5-EBAA-2582-145934D2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F6A4A-7883-3FC5-2086-58C23004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B88-1D99-9A4B-AFDE-3063CD9071F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BF1F5-E690-25B8-4510-30511CBF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5A894-AAA8-F139-00BC-47F7600B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41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243C-A028-A91B-E430-72704BC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A89F-04B1-0C40-5283-6F64834DD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4CE6B-E24B-3666-2A0E-9145BEF83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75F4-86EA-3D2B-074F-19B5E9BB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B88-1D99-9A4B-AFDE-3063CD9071F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D7C8E-1D86-79DC-0F66-0906ED38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0E1C1-11E6-F869-0C58-FA0F9C7C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73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782A-98BC-9C20-451A-378AAB98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A21B7-8B4B-8F6B-633B-5ACDA4EEF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2E194-466E-7338-7746-286A3397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B88-1D99-9A4B-AFDE-3063CD9071F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80633-CD4D-1012-BF36-99400998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B13D5-B63B-D469-EA41-709D67E1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93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54946-B44C-C216-59DE-2018DCAB1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96E05-6D40-63D9-EB93-D000DD9CB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23B04-E8A7-CEA3-86F3-8FD889CA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B88-1D99-9A4B-AFDE-3063CD9071F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22E79-F651-3A89-5C84-EF3DEE62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468D-9BEA-D2B5-6AC1-3C849FD5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0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11.11.2022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-95294" y="785794"/>
            <a:ext cx="12477795" cy="0"/>
          </a:xfrm>
          <a:prstGeom prst="line">
            <a:avLst/>
          </a:prstGeom>
          <a:ln w="63500">
            <a:solidFill>
              <a:srgbClr val="A30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52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7595" y="44624"/>
            <a:ext cx="8256917" cy="914400"/>
          </a:xfr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extLst/>
          </a:lstStyle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dirty="0"/>
              <a:t>Textmasterformate durch Klicken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11.11.2022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-95294" y="785794"/>
            <a:ext cx="12477795" cy="0"/>
          </a:xfrm>
          <a:prstGeom prst="line">
            <a:avLst/>
          </a:prstGeom>
          <a:ln w="63500">
            <a:solidFill>
              <a:srgbClr val="A30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034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ihand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ihand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ihand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ihand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ihand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ihand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ihand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ihand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ihand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ihand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ihand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11.11.2022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hteck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hteck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hteck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hteck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8248462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11.11.2022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608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11.11.2022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hteck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hteck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hteck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hteck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hteck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hteck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hteck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hteck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706459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11.11.2022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1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608645" y="1604332"/>
            <a:ext cx="5393284" cy="4526397"/>
          </a:xfrm>
        </p:spPr>
        <p:txBody>
          <a:bodyPr/>
          <a:lstStyle>
            <a:lvl1pPr>
              <a:defRPr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86241" y="1604332"/>
            <a:ext cx="5395196" cy="4526397"/>
          </a:xfrm>
        </p:spPr>
        <p:txBody>
          <a:bodyPr/>
          <a:lstStyle>
            <a:lvl1pPr>
              <a:defRPr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987B14-12D1-48FA-8237-7AE8FBC646A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392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11.11.2022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-95294" y="785794"/>
            <a:ext cx="12477795" cy="0"/>
          </a:xfrm>
          <a:prstGeom prst="line">
            <a:avLst/>
          </a:prstGeom>
          <a:ln w="63500">
            <a:solidFill>
              <a:srgbClr val="A30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4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11.11.2022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537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Gerade Verbindung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grpSp>
        <p:nvGrpSpPr>
          <p:cNvPr id="14" name="Gruppieren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Gerade Verbindung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Gerade Verbindung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C7FF8BDD-796B-4DD9-BE67-1B90850BF36E}" type="datetimeFigureOut">
              <a:rPr lang="de-DE" smtClean="0"/>
              <a:pPr/>
              <a:t>11.11.2022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0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11.11.2022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42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BDD-796B-4DD9-BE67-1B90850BF36E}" type="datetimeFigureOut">
              <a:rPr lang="de-DE" smtClean="0"/>
              <a:pPr/>
              <a:t>11.11.2022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562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348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77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mit 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0459" y="836712"/>
            <a:ext cx="11620581" cy="5164056"/>
          </a:xfrm>
          <a:prstGeom prst="rect">
            <a:avLst/>
          </a:prstGeom>
        </p:spPr>
        <p:txBody>
          <a:bodyPr/>
          <a:lstStyle>
            <a:lvl1pPr marL="242888" indent="-242888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defRPr sz="2800" b="0" i="0">
                <a:solidFill>
                  <a:srgbClr val="003D81"/>
                </a:solidFill>
                <a:latin typeface="Gill Sans"/>
                <a:cs typeface="Gill Sans"/>
              </a:defRPr>
            </a:lvl1pPr>
            <a:lvl2pPr marL="534988" indent="-292100">
              <a:spcBef>
                <a:spcPts val="0"/>
              </a:spcBef>
              <a:buFont typeface="Lucida Grande"/>
              <a:buChar char="-"/>
              <a:defRPr sz="2400" b="0" i="0">
                <a:solidFill>
                  <a:srgbClr val="E58324"/>
                </a:solidFill>
                <a:latin typeface="Gill Sans"/>
                <a:cs typeface="Gill Sans"/>
              </a:defRPr>
            </a:lvl2pPr>
            <a:lvl3pPr marL="719138" indent="-184150">
              <a:buFont typeface="Arial"/>
              <a:buChar char="•"/>
              <a:defRPr sz="2000" b="0" i="0">
                <a:solidFill>
                  <a:srgbClr val="000000"/>
                </a:solidFill>
                <a:latin typeface="Gill Sans"/>
                <a:cs typeface="Gill Sans"/>
              </a:defRPr>
            </a:lvl3pPr>
            <a:lvl4pPr>
              <a:buNone/>
              <a:defRPr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90459" y="121192"/>
            <a:ext cx="11620581" cy="571504"/>
          </a:xfrm>
        </p:spPr>
        <p:txBody>
          <a:bodyPr>
            <a:noAutofit/>
          </a:bodyPr>
          <a:lstStyle>
            <a:lvl1pPr algn="l">
              <a:defRPr sz="3200" b="0" i="0">
                <a:solidFill>
                  <a:srgbClr val="073C8D"/>
                </a:solidFill>
                <a:latin typeface="Gill Sans"/>
                <a:cs typeface="Gill San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3339" y="6421439"/>
            <a:ext cx="4283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003D81"/>
                </a:solidFill>
                <a:latin typeface="Gill Sans Light"/>
                <a:cs typeface="Gill Sans Light"/>
              </a:defRPr>
            </a:lvl1pPr>
          </a:lstStyle>
          <a:p>
            <a:pPr>
              <a:defRPr/>
            </a:pPr>
            <a:r>
              <a:rPr lang="de-DE"/>
              <a:t>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50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10557" y="275073"/>
            <a:ext cx="10972805" cy="11420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10556" y="1535196"/>
            <a:ext cx="5385597" cy="639424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177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0556" y="2174631"/>
            <a:ext cx="5385597" cy="3951776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6193914" y="1535196"/>
            <a:ext cx="5389435" cy="639424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177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6193914" y="2174631"/>
            <a:ext cx="5389435" cy="3951776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4C0D3E-A88C-4A76-A97D-DA3DF6F988E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31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70A666C-0F95-4B17-A1BE-CAE95F6672A8}"/>
              </a:ext>
            </a:extLst>
          </p:cNvPr>
          <p:cNvSpPr/>
          <p:nvPr userDrawn="1"/>
        </p:nvSpPr>
        <p:spPr>
          <a:xfrm>
            <a:off x="-59961" y="0"/>
            <a:ext cx="9338872" cy="681001"/>
          </a:xfrm>
          <a:prstGeom prst="rect">
            <a:avLst/>
          </a:prstGeom>
          <a:solidFill>
            <a:srgbClr val="ED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43575" y="0"/>
            <a:ext cx="10710398" cy="643929"/>
          </a:xfrm>
        </p:spPr>
        <p:txBody>
          <a:bodyPr/>
          <a:lstStyle>
            <a:lvl1pPr>
              <a:defRPr>
                <a:solidFill>
                  <a:srgbClr val="007463"/>
                </a:solidFill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0B8EA6-9440-4CBE-A916-9B1BC747F3F5}" type="slidenum">
              <a:t>‹Nr.›</a:t>
            </a:fld>
            <a:endParaRPr lang="de-DE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2DCD3D14-0DC8-4F40-844B-DBCE935D1C6C}"/>
              </a:ext>
            </a:extLst>
          </p:cNvPr>
          <p:cNvGrpSpPr/>
          <p:nvPr userDrawn="1"/>
        </p:nvGrpSpPr>
        <p:grpSpPr>
          <a:xfrm rot="10800000">
            <a:off x="-2635172" y="681006"/>
            <a:ext cx="15177009" cy="81329"/>
            <a:chOff x="2024185" y="869307"/>
            <a:chExt cx="10366102" cy="81329"/>
          </a:xfrm>
        </p:grpSpPr>
        <p:cxnSp>
          <p:nvCxnSpPr>
            <p:cNvPr id="7" name="Gerade Verbindung 12">
              <a:extLst>
                <a:ext uri="{FF2B5EF4-FFF2-40B4-BE49-F238E27FC236}">
                  <a16:creationId xmlns:a16="http://schemas.microsoft.com/office/drawing/2014/main" id="{19618200-C8A3-480A-8D9F-42D6293915AA}"/>
                </a:ext>
              </a:extLst>
            </p:cNvPr>
            <p:cNvCxnSpPr/>
            <p:nvPr userDrawn="1"/>
          </p:nvCxnSpPr>
          <p:spPr>
            <a:xfrm>
              <a:off x="3409700" y="950636"/>
              <a:ext cx="8980587" cy="0"/>
            </a:xfrm>
            <a:prstGeom prst="line">
              <a:avLst/>
            </a:prstGeom>
            <a:ln w="25400" cap="rnd">
              <a:solidFill>
                <a:srgbClr val="0074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4">
              <a:extLst>
                <a:ext uri="{FF2B5EF4-FFF2-40B4-BE49-F238E27FC236}">
                  <a16:creationId xmlns:a16="http://schemas.microsoft.com/office/drawing/2014/main" id="{E0A63536-0164-44C1-841F-6E49E3BE4493}"/>
                </a:ext>
              </a:extLst>
            </p:cNvPr>
            <p:cNvCxnSpPr/>
            <p:nvPr userDrawn="1"/>
          </p:nvCxnSpPr>
          <p:spPr>
            <a:xfrm>
              <a:off x="2024185" y="869307"/>
              <a:ext cx="10151940" cy="0"/>
            </a:xfrm>
            <a:prstGeom prst="line">
              <a:avLst/>
            </a:prstGeom>
            <a:ln w="25400" cap="rnd">
              <a:solidFill>
                <a:srgbClr val="008F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magine 1">
            <a:extLst>
              <a:ext uri="{FF2B5EF4-FFF2-40B4-BE49-F238E27FC236}">
                <a16:creationId xmlns:a16="http://schemas.microsoft.com/office/drawing/2014/main" id="{7B5DDB38-EA11-43DD-869D-4C715E8C0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63" y="-26026"/>
            <a:ext cx="2995453" cy="8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6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8922F6-C5C2-4EEE-9AC4-3973278DF3C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98776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10556" y="273629"/>
            <a:ext cx="4010884" cy="1160765"/>
          </a:xfrm>
        </p:spPr>
        <p:txBody>
          <a:bodyPr anchor="b"/>
          <a:lstStyle>
            <a:lvl1pPr>
              <a:defRPr sz="1814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767355" y="273627"/>
            <a:ext cx="6815994" cy="5852778"/>
          </a:xfrm>
        </p:spPr>
        <p:txBody>
          <a:bodyPr/>
          <a:lstStyle>
            <a:lvl1pPr>
              <a:defRPr sz="2903"/>
            </a:lvl1pPr>
            <a:lvl2pPr>
              <a:defRPr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610556" y="1434394"/>
            <a:ext cx="4010884" cy="4692013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27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50E7B3-361A-40FA-8190-CA044C2027B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49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390403" y="4800027"/>
            <a:ext cx="7315195" cy="567421"/>
          </a:xfrm>
        </p:spPr>
        <p:txBody>
          <a:bodyPr anchor="b"/>
          <a:lstStyle>
            <a:lvl1pPr>
              <a:defRPr sz="1814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390403" y="612068"/>
            <a:ext cx="7315195" cy="4115956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903"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390403" y="5367447"/>
            <a:ext cx="7315195" cy="805048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27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CC2C19-3679-4BAD-A63B-7F82097CE9A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48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609560" y="273355"/>
            <a:ext cx="10971688" cy="1145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r>
              <a:rPr lang="de-DE"/>
              <a:t>Klicken Sie, um das Format des Titeltextes zu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09560" y="1604844"/>
            <a:ext cx="10971688" cy="4526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609560" y="6247908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4169407" y="6247908"/>
            <a:ext cx="386418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8740683" y="6247908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fld id="{375D5F3B-E643-4C46-882D-A3F3883096C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6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marL="0" marR="0" lvl="0" indent="0" algn="l" defTabSz="829544" rtl="0" fontAlgn="auto" hangingPunct="1">
        <a:lnSpc>
          <a:spcPct val="107000"/>
        </a:lnSpc>
        <a:spcBef>
          <a:spcPts val="0"/>
        </a:spcBef>
        <a:spcAft>
          <a:spcPts val="0"/>
        </a:spcAft>
        <a:buNone/>
        <a:tabLst>
          <a:tab pos="0" algn="l"/>
          <a:tab pos="829544" algn="l"/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3629" b="0" i="0" u="none" strike="noStrike" kern="0" cap="none" spc="0" baseline="0">
          <a:solidFill>
            <a:srgbClr val="008000"/>
          </a:solidFill>
          <a:uFillTx/>
          <a:latin typeface="Nimbus Sans L" pitchFamily="34"/>
          <a:ea typeface="Gothic" pitchFamily="2"/>
          <a:cs typeface="Lucidasans" pitchFamily="2"/>
        </a:defRPr>
      </a:lvl1pPr>
    </p:titleStyle>
    <p:bodyStyle>
      <a:lvl1pPr marL="310913" marR="0" lvl="0" indent="-310913" algn="l" defTabSz="829544" rtl="0" fontAlgn="auto" hangingPunct="1">
        <a:lnSpc>
          <a:spcPct val="100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829212" algn="l"/>
          <a:tab pos="1658755" algn="l"/>
          <a:tab pos="2488299" algn="l"/>
          <a:tab pos="3317843" algn="l"/>
          <a:tab pos="4147386" algn="l"/>
          <a:tab pos="4976930" algn="l"/>
          <a:tab pos="5806474" algn="l"/>
          <a:tab pos="6636017" algn="l"/>
          <a:tab pos="7465561" algn="l"/>
          <a:tab pos="8295105" algn="l"/>
          <a:tab pos="9124648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1pPr>
      <a:lvl2pPr marL="673755" marR="0" lvl="1" indent="-258983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829211" algn="l"/>
          <a:tab pos="1658754" algn="l"/>
          <a:tab pos="2488298" algn="l"/>
          <a:tab pos="3317842" algn="l"/>
          <a:tab pos="4147385" algn="l"/>
          <a:tab pos="4976929" algn="l"/>
          <a:tab pos="5806473" algn="l"/>
          <a:tab pos="6636016" algn="l"/>
          <a:tab pos="7465560" algn="l"/>
          <a:tab pos="8295104" algn="l"/>
          <a:tab pos="9124648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2pPr>
      <a:lvl3pPr marL="1036930" marR="0" lvl="2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3pPr>
      <a:lvl4pPr marL="1451701" marR="0" lvl="3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4pPr>
      <a:lvl5pPr marL="1866473" marR="0" lvl="4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5C91-BFE3-4EE1-86D5-603C2306F9C9}" type="datetime1">
              <a:rPr lang="it-IT" smtClean="0"/>
              <a:t>11/11/2022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B18CB-106D-4839-AAAB-C10920B1A6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3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E1988-B162-E619-2E0A-E0ECD286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92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F00AF-8C77-FB47-8176-DDF70600F796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462643" y="1351785"/>
            <a:ext cx="11266714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050A4-A261-CCC2-3CF9-34CAE8AB4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C7B88-1D99-9A4B-AFDE-3063CD9071F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224F-84D3-7C72-E45E-E7CDF6A82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FE683-647A-8D6A-E2F3-1CD045823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59075-83B6-5446-8002-4ADFDBF3FC85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oogle Shape;17;p21" descr="2nd ET GENERAL WORKSHOP (14-16 October 2009) · Agenda (Indico)">
            <a:extLst>
              <a:ext uri="{FF2B5EF4-FFF2-40B4-BE49-F238E27FC236}">
                <a16:creationId xmlns:a16="http://schemas.microsoft.com/office/drawing/2014/main" id="{3B8D689D-775D-BE47-6363-62E86A5A506D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9923721" y="235773"/>
            <a:ext cx="1973521" cy="610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71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Textmasterformate durch Klicken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CE3FA2B-BD28-499E-A22D-A423270F3F1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-95294" y="785794"/>
            <a:ext cx="12477795" cy="0"/>
          </a:xfrm>
          <a:prstGeom prst="line">
            <a:avLst/>
          </a:prstGeom>
          <a:ln w="63500">
            <a:solidFill>
              <a:srgbClr val="A30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467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accent3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derportal.eu/resources/number-women-physics-departments-simulation-analysis" TargetMode="External"/><Relationship Id="rId2" Type="http://schemas.openxmlformats.org/officeDocument/2006/relationships/hyperlink" Target="https://physicsworld.com/a/gender-gap-in-physics-amongst-highest-in-science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pps.et-gw.eu/tds/?content=3&amp;r=1788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33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microsoft.com/office/2007/relationships/diagramDrawing" Target="../diagrams/drawing1.xml"/><Relationship Id="rId5" Type="http://schemas.openxmlformats.org/officeDocument/2006/relationships/image" Target="../media/image35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34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s://indico.ego-gw.it/event/411/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iki.et-gw.eu/" TargetMode="External"/><Relationship Id="rId4" Type="http://schemas.openxmlformats.org/officeDocument/2006/relationships/hyperlink" Target="https://apps.et-gw.eu/td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pps.et-gw.eu/etmd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1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5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CB7A036-EFD8-4242-AEB5-9558FB333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44" y="-1142522"/>
            <a:ext cx="12444066" cy="829818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DF5DD56-5D70-4729-8168-6BE739AA7875}"/>
              </a:ext>
            </a:extLst>
          </p:cNvPr>
          <p:cNvSpPr txBox="1"/>
          <p:nvPr/>
        </p:nvSpPr>
        <p:spPr>
          <a:xfrm>
            <a:off x="4883630" y="5426839"/>
            <a:ext cx="2576346" cy="1184940"/>
          </a:xfrm>
          <a:prstGeom prst="rect">
            <a:avLst/>
          </a:prstGeom>
          <a:solidFill>
            <a:srgbClr val="8B7368">
              <a:alpha val="41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Harald Lück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Institute für Gravitationsphysik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Leibniz Universität Hannover;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Albert Einstein Institut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Max-Planck Institut für Gravitationsphysik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4EEE14A-2B8A-4DDF-9791-4ABD0738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9976" y="5883742"/>
            <a:ext cx="879443" cy="9742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3B13FD02-9C4C-49EA-B7D4-35AA804B0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18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43"/>
          <a:stretch>
            <a:fillRect/>
          </a:stretch>
        </p:blipFill>
        <p:spPr bwMode="auto">
          <a:xfrm>
            <a:off x="4209032" y="6267860"/>
            <a:ext cx="595470" cy="55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88768A2E-7644-4B5F-97DC-1804636BD483}"/>
              </a:ext>
            </a:extLst>
          </p:cNvPr>
          <p:cNvSpPr/>
          <p:nvPr/>
        </p:nvSpPr>
        <p:spPr>
          <a:xfrm>
            <a:off x="10295786" y="-54011"/>
            <a:ext cx="2073449" cy="1200329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 taken @ 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XII. ET Symposium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+ 8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June 2022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Budapest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379772D-C243-49B6-B9E8-73547EC09ED1}"/>
              </a:ext>
            </a:extLst>
          </p:cNvPr>
          <p:cNvSpPr/>
          <p:nvPr/>
        </p:nvSpPr>
        <p:spPr>
          <a:xfrm>
            <a:off x="4229929" y="3160088"/>
            <a:ext cx="3883748" cy="156966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ET Annual Meeting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</a:rPr>
              <a:t>Cascina </a:t>
            </a:r>
            <a:br>
              <a:rPr lang="en-US" sz="3200" b="1" dirty="0">
                <a:solidFill>
                  <a:srgbClr val="FFC000"/>
                </a:solidFill>
              </a:rPr>
            </a:br>
            <a:r>
              <a:rPr lang="en-US" sz="3200" b="1" dirty="0">
                <a:solidFill>
                  <a:srgbClr val="FFC000"/>
                </a:solidFill>
              </a:rPr>
              <a:t>November 2022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5881C0A-D0BF-4AA9-A02F-88602FDDC09D}"/>
              </a:ext>
            </a:extLst>
          </p:cNvPr>
          <p:cNvSpPr/>
          <p:nvPr/>
        </p:nvSpPr>
        <p:spPr>
          <a:xfrm>
            <a:off x="0" y="-133169"/>
            <a:ext cx="9661556" cy="867348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none" lIns="91440" tIns="18000" rIns="91440" bIns="1800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Einstein </a:t>
            </a: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Telescope</a:t>
            </a: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11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A985524-9374-4598-97EB-895121279A8A}"/>
              </a:ext>
            </a:extLst>
          </p:cNvPr>
          <p:cNvGrpSpPr/>
          <p:nvPr/>
        </p:nvGrpSpPr>
        <p:grpSpPr>
          <a:xfrm>
            <a:off x="75661" y="128899"/>
            <a:ext cx="12000667" cy="6736689"/>
            <a:chOff x="75661" y="128899"/>
            <a:chExt cx="12000667" cy="6736689"/>
          </a:xfrm>
        </p:grpSpPr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FAE1F2A3-64F0-4ED3-8D65-E9DA4059AC36}"/>
                </a:ext>
              </a:extLst>
            </p:cNvPr>
            <p:cNvGrpSpPr/>
            <p:nvPr/>
          </p:nvGrpSpPr>
          <p:grpSpPr>
            <a:xfrm>
              <a:off x="5827968" y="1833319"/>
              <a:ext cx="6248360" cy="4972296"/>
              <a:chOff x="5866320" y="1866811"/>
              <a:chExt cx="6209835" cy="4938804"/>
            </a:xfrm>
          </p:grpSpPr>
          <p:sp>
            <p:nvSpPr>
              <p:cNvPr id="125" name="Figura a mano libera: forma 54">
                <a:extLst>
                  <a:ext uri="{FF2B5EF4-FFF2-40B4-BE49-F238E27FC236}">
                    <a16:creationId xmlns:a16="http://schemas.microsoft.com/office/drawing/2014/main" id="{F85CFCEA-2C6D-4CC8-B07F-1C4455DC5DF5}"/>
                  </a:ext>
                </a:extLst>
              </p:cNvPr>
              <p:cNvSpPr/>
              <p:nvPr/>
            </p:nvSpPr>
            <p:spPr>
              <a:xfrm>
                <a:off x="5927466" y="4951022"/>
                <a:ext cx="6051803" cy="1808172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5B9BD5">
                  <a:alpha val="40000"/>
                </a:srgbClr>
              </a:solidFill>
              <a:ln w="19080">
                <a:noFill/>
                <a:prstDash val="solid"/>
                <a:headEnd type="arrow"/>
                <a:tailEnd type="arrow"/>
              </a:ln>
            </p:spPr>
            <p:txBody>
              <a:bodyPr wrap="none" lIns="99360" tIns="54360" rIns="99360" bIns="54360" anchor="ctr" anchorCtr="0" compatLnSpc="0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beration Sans" pitchFamily="18"/>
                  <a:ea typeface="WenQuanYi Micro Hei" pitchFamily="2"/>
                  <a:cs typeface="FreeSans" pitchFamily="2"/>
                </a:endParaRPr>
              </a:p>
            </p:txBody>
          </p:sp>
          <p:grpSp>
            <p:nvGrpSpPr>
              <p:cNvPr id="126" name="Gruppieren 125">
                <a:extLst>
                  <a:ext uri="{FF2B5EF4-FFF2-40B4-BE49-F238E27FC236}">
                    <a16:creationId xmlns:a16="http://schemas.microsoft.com/office/drawing/2014/main" id="{A39E312F-103E-4658-A798-9DFCFC180CBD}"/>
                  </a:ext>
                </a:extLst>
              </p:cNvPr>
              <p:cNvGrpSpPr/>
              <p:nvPr/>
            </p:nvGrpSpPr>
            <p:grpSpPr>
              <a:xfrm>
                <a:off x="5866320" y="1866811"/>
                <a:ext cx="6209835" cy="4938804"/>
                <a:chOff x="5866320" y="1866811"/>
                <a:chExt cx="6209835" cy="4938804"/>
              </a:xfrm>
            </p:grpSpPr>
            <p:sp>
              <p:nvSpPr>
                <p:cNvPr id="127" name="Figura a mano libera: forma 47">
                  <a:extLst>
                    <a:ext uri="{FF2B5EF4-FFF2-40B4-BE49-F238E27FC236}">
                      <a16:creationId xmlns:a16="http://schemas.microsoft.com/office/drawing/2014/main" id="{F16BA47B-477A-4A62-8D13-786A121CBD95}"/>
                    </a:ext>
                  </a:extLst>
                </p:cNvPr>
                <p:cNvSpPr/>
                <p:nvPr/>
              </p:nvSpPr>
              <p:spPr>
                <a:xfrm>
                  <a:off x="5866320" y="1913282"/>
                  <a:ext cx="6182227" cy="4892333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E181E">
                    <a:alpha val="16000"/>
                  </a:srgbClr>
                </a:solidFill>
                <a:ln w="19080">
                  <a:noFill/>
                  <a:prstDash val="solid"/>
                  <a:headEnd type="arrow"/>
                  <a:tailEnd type="arrow"/>
                </a:ln>
              </p:spPr>
              <p:txBody>
                <a:bodyPr wrap="none" lIns="99360" tIns="54360" rIns="99360" bIns="54360" anchor="ctr" anchorCtr="0" compatLnSpc="0">
                  <a:no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iberation Sans" pitchFamily="18"/>
                    <a:ea typeface="WenQuanYi Micro Hei" pitchFamily="2"/>
                    <a:cs typeface="FreeSans" pitchFamily="2"/>
                  </a:endParaRPr>
                </a:p>
              </p:txBody>
            </p:sp>
            <p:grpSp>
              <p:nvGrpSpPr>
                <p:cNvPr id="128" name="Gruppieren 127">
                  <a:extLst>
                    <a:ext uri="{FF2B5EF4-FFF2-40B4-BE49-F238E27FC236}">
                      <a16:creationId xmlns:a16="http://schemas.microsoft.com/office/drawing/2014/main" id="{D549D2F0-B87E-46BB-A78E-DC9B3D89F238}"/>
                    </a:ext>
                  </a:extLst>
                </p:cNvPr>
                <p:cNvGrpSpPr/>
                <p:nvPr/>
              </p:nvGrpSpPr>
              <p:grpSpPr>
                <a:xfrm>
                  <a:off x="6035233" y="5027190"/>
                  <a:ext cx="5816924" cy="1691081"/>
                  <a:chOff x="6035233" y="5027190"/>
                  <a:chExt cx="5816924" cy="1691081"/>
                </a:xfrm>
              </p:grpSpPr>
              <p:sp>
                <p:nvSpPr>
                  <p:cNvPr id="157" name="Rettangolo con angoli arrotondati 55">
                    <a:extLst>
                      <a:ext uri="{FF2B5EF4-FFF2-40B4-BE49-F238E27FC236}">
                        <a16:creationId xmlns:a16="http://schemas.microsoft.com/office/drawing/2014/main" id="{CF67D69E-1017-4E14-A4FA-D3F2D4424B89}"/>
                      </a:ext>
                    </a:extLst>
                  </p:cNvPr>
                  <p:cNvSpPr/>
                  <p:nvPr/>
                </p:nvSpPr>
                <p:spPr>
                  <a:xfrm>
                    <a:off x="7497866" y="5033035"/>
                    <a:ext cx="1407600" cy="1329351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EIB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Electronics/</a:t>
                    </a:r>
                    <a:br>
                      <a: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</a:br>
                    <a:r>
                      <a:rPr kumimoji="0" lang="it-IT" sz="12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Computational</a:t>
                    </a:r>
                    <a:r>
                      <a: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</a:t>
                    </a:r>
                    <a:r>
                      <a:rPr kumimoji="0" lang="it-IT" sz="12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Infrastructure</a:t>
                    </a:r>
                    <a:r>
                      <a: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Board</a:t>
                    </a: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" name="Rettangolo con angoli arrotondati 57">
                    <a:extLst>
                      <a:ext uri="{FF2B5EF4-FFF2-40B4-BE49-F238E27FC236}">
                        <a16:creationId xmlns:a16="http://schemas.microsoft.com/office/drawing/2014/main" id="{3ABC721E-4420-4F0B-BE71-A68A62E179EF}"/>
                      </a:ext>
                    </a:extLst>
                  </p:cNvPr>
                  <p:cNvSpPr/>
                  <p:nvPr/>
                </p:nvSpPr>
                <p:spPr>
                  <a:xfrm>
                    <a:off x="8972107" y="5027190"/>
                    <a:ext cx="1407600" cy="1329351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OSB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2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Observational</a:t>
                    </a:r>
                    <a:r>
                      <a: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Science Board</a:t>
                    </a: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Rettangolo con angoli arrotondati 58">
                    <a:extLst>
                      <a:ext uri="{FF2B5EF4-FFF2-40B4-BE49-F238E27FC236}">
                        <a16:creationId xmlns:a16="http://schemas.microsoft.com/office/drawing/2014/main" id="{C1D2D5A5-3DDE-4A3B-AB47-A129DDDEA960}"/>
                      </a:ext>
                    </a:extLst>
                  </p:cNvPr>
                  <p:cNvSpPr/>
                  <p:nvPr/>
                </p:nvSpPr>
                <p:spPr>
                  <a:xfrm>
                    <a:off x="10446349" y="5027190"/>
                    <a:ext cx="1405808" cy="1329351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SCB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Site </a:t>
                    </a:r>
                    <a:r>
                      <a:rPr kumimoji="0" lang="it-IT" sz="12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Characterisation</a:t>
                    </a:r>
                    <a:r>
                      <a: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Board</a:t>
                    </a: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CasellaDiTesto 65">
                    <a:extLst>
                      <a:ext uri="{FF2B5EF4-FFF2-40B4-BE49-F238E27FC236}">
                        <a16:creationId xmlns:a16="http://schemas.microsoft.com/office/drawing/2014/main" id="{5D9776FF-A910-421B-A2B0-6EAB101967E4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682" y="6348939"/>
                    <a:ext cx="1598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8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Specific</a:t>
                    </a:r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Boards</a:t>
                    </a: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Rettangolo con angoli arrotondati 107">
                    <a:extLst>
                      <a:ext uri="{FF2B5EF4-FFF2-40B4-BE49-F238E27FC236}">
                        <a16:creationId xmlns:a16="http://schemas.microsoft.com/office/drawing/2014/main" id="{8C34BA94-E822-4694-B168-D3F115548E1A}"/>
                      </a:ext>
                    </a:extLst>
                  </p:cNvPr>
                  <p:cNvSpPr/>
                  <p:nvPr/>
                </p:nvSpPr>
                <p:spPr>
                  <a:xfrm>
                    <a:off x="6035233" y="5037595"/>
                    <a:ext cx="1407600" cy="1329351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ISB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2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Instrument</a:t>
                    </a:r>
                    <a:r>
                      <a: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Science Board</a:t>
                    </a: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9" name="Gruppieren 128">
                  <a:extLst>
                    <a:ext uri="{FF2B5EF4-FFF2-40B4-BE49-F238E27FC236}">
                      <a16:creationId xmlns:a16="http://schemas.microsoft.com/office/drawing/2014/main" id="{F4501356-451F-4E26-972F-2C1EF8363372}"/>
                    </a:ext>
                  </a:extLst>
                </p:cNvPr>
                <p:cNvGrpSpPr/>
                <p:nvPr/>
              </p:nvGrpSpPr>
              <p:grpSpPr>
                <a:xfrm>
                  <a:off x="6019995" y="1866811"/>
                  <a:ext cx="6056160" cy="3092016"/>
                  <a:chOff x="6019995" y="1866811"/>
                  <a:chExt cx="6056160" cy="3092016"/>
                </a:xfrm>
              </p:grpSpPr>
              <p:sp>
                <p:nvSpPr>
                  <p:cNvPr id="130" name="Rettangolo con angoli arrotondati 2">
                    <a:extLst>
                      <a:ext uri="{FF2B5EF4-FFF2-40B4-BE49-F238E27FC236}">
                        <a16:creationId xmlns:a16="http://schemas.microsoft.com/office/drawing/2014/main" id="{8A22F23E-0451-49E4-944E-3B1451B4047B}"/>
                      </a:ext>
                    </a:extLst>
                  </p:cNvPr>
                  <p:cNvSpPr/>
                  <p:nvPr/>
                </p:nvSpPr>
                <p:spPr>
                  <a:xfrm>
                    <a:off x="9675086" y="2414633"/>
                    <a:ext cx="1944679" cy="77096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CB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Collaboration Board </a:t>
                    </a: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" name="Rettangolo con angoli arrotondati 49">
                    <a:extLst>
                      <a:ext uri="{FF2B5EF4-FFF2-40B4-BE49-F238E27FC236}">
                        <a16:creationId xmlns:a16="http://schemas.microsoft.com/office/drawing/2014/main" id="{D5E17077-2BE4-40A7-86CE-7E2E5B7F14C0}"/>
                      </a:ext>
                    </a:extLst>
                  </p:cNvPr>
                  <p:cNvSpPr/>
                  <p:nvPr/>
                </p:nvSpPr>
                <p:spPr>
                  <a:xfrm>
                    <a:off x="6661181" y="2452378"/>
                    <a:ext cx="1599584" cy="77096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EB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Executive Board</a:t>
                    </a: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2" name="Rettangolo con angoli arrotondati 53">
                    <a:extLst>
                      <a:ext uri="{FF2B5EF4-FFF2-40B4-BE49-F238E27FC236}">
                        <a16:creationId xmlns:a16="http://schemas.microsoft.com/office/drawing/2014/main" id="{4ACC1992-530D-4E5F-A77B-62BCB9DDC1E2}"/>
                      </a:ext>
                    </a:extLst>
                  </p:cNvPr>
                  <p:cNvSpPr/>
                  <p:nvPr/>
                </p:nvSpPr>
                <p:spPr>
                  <a:xfrm>
                    <a:off x="6019995" y="3526120"/>
                    <a:ext cx="1706992" cy="770965"/>
                  </a:xfrm>
                  <a:prstGeom prst="roundRect">
                    <a:avLst/>
                  </a:prstGeom>
                  <a:ln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SSB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Services and Standards Board</a:t>
                    </a: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" name="CasellaDiTesto 15">
                    <a:extLst>
                      <a:ext uri="{FF2B5EF4-FFF2-40B4-BE49-F238E27FC236}">
                        <a16:creationId xmlns:a16="http://schemas.microsoft.com/office/drawing/2014/main" id="{D1797F92-403F-42FA-B1FA-0AA9535C2B56}"/>
                      </a:ext>
                    </a:extLst>
                  </p:cNvPr>
                  <p:cNvSpPr txBox="1"/>
                  <p:nvPr/>
                </p:nvSpPr>
                <p:spPr>
                  <a:xfrm>
                    <a:off x="7713772" y="1866811"/>
                    <a:ext cx="228299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ET Collaboration</a:t>
                    </a:r>
                    <a:endPara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" name="Rettangolo con angoli arrotondati 59">
                    <a:extLst>
                      <a:ext uri="{FF2B5EF4-FFF2-40B4-BE49-F238E27FC236}">
                        <a16:creationId xmlns:a16="http://schemas.microsoft.com/office/drawing/2014/main" id="{3F8E412A-336E-4A06-9515-EA4ADF22D2BD}"/>
                      </a:ext>
                    </a:extLst>
                  </p:cNvPr>
                  <p:cNvSpPr/>
                  <p:nvPr/>
                </p:nvSpPr>
                <p:spPr>
                  <a:xfrm>
                    <a:off x="10217677" y="3677767"/>
                    <a:ext cx="1321960" cy="77096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SF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Science Forum</a:t>
                    </a: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5" name="Connettore 2 38">
                    <a:extLst>
                      <a:ext uri="{FF2B5EF4-FFF2-40B4-BE49-F238E27FC236}">
                        <a16:creationId xmlns:a16="http://schemas.microsoft.com/office/drawing/2014/main" id="{FA49E867-1701-4CA0-B981-B1F7F9930FF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386358" y="2701399"/>
                    <a:ext cx="108000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Connettore 2 60">
                    <a:extLst>
                      <a:ext uri="{FF2B5EF4-FFF2-40B4-BE49-F238E27FC236}">
                        <a16:creationId xmlns:a16="http://schemas.microsoft.com/office/drawing/2014/main" id="{52B56883-F22D-47ED-9282-75EB71F032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58585" y="2962353"/>
                    <a:ext cx="108000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7" name="CasellaDiTesto 39">
                    <a:extLst>
                      <a:ext uri="{FF2B5EF4-FFF2-40B4-BE49-F238E27FC236}">
                        <a16:creationId xmlns:a16="http://schemas.microsoft.com/office/drawing/2014/main" id="{1B321A13-D4EA-4D7D-9DA7-5C4F0222E9CE}"/>
                      </a:ext>
                    </a:extLst>
                  </p:cNvPr>
                  <p:cNvSpPr txBox="1"/>
                  <p:nvPr/>
                </p:nvSpPr>
                <p:spPr>
                  <a:xfrm>
                    <a:off x="8417962" y="2304406"/>
                    <a:ext cx="111280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Policy </a:t>
                    </a:r>
                    <a:r>
                      <a:rPr kumimoji="0" lang="it-IT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proposals</a:t>
                    </a:r>
                    <a:r>
                      <a: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+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monitoring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" name="CasellaDiTesto 61">
                    <a:extLst>
                      <a:ext uri="{FF2B5EF4-FFF2-40B4-BE49-F238E27FC236}">
                        <a16:creationId xmlns:a16="http://schemas.microsoft.com/office/drawing/2014/main" id="{E5CC2E9C-8229-467F-B46A-EFE89B4522DD}"/>
                      </a:ext>
                    </a:extLst>
                  </p:cNvPr>
                  <p:cNvSpPr txBox="1"/>
                  <p:nvPr/>
                </p:nvSpPr>
                <p:spPr>
                  <a:xfrm>
                    <a:off x="8604580" y="2937832"/>
                    <a:ext cx="72668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Informing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39" name="Connettore 2 62">
                    <a:extLst>
                      <a:ext uri="{FF2B5EF4-FFF2-40B4-BE49-F238E27FC236}">
                        <a16:creationId xmlns:a16="http://schemas.microsoft.com/office/drawing/2014/main" id="{A97E868D-BED4-4A73-897C-090EE5B06C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81325" y="3226373"/>
                    <a:ext cx="0" cy="29974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" name="CasellaDiTesto 64">
                    <a:extLst>
                      <a:ext uri="{FF2B5EF4-FFF2-40B4-BE49-F238E27FC236}">
                        <a16:creationId xmlns:a16="http://schemas.microsoft.com/office/drawing/2014/main" id="{E65EBC99-36CA-4514-A942-B700DE8AD383}"/>
                      </a:ext>
                    </a:extLst>
                  </p:cNvPr>
                  <p:cNvSpPr txBox="1"/>
                  <p:nvPr/>
                </p:nvSpPr>
                <p:spPr>
                  <a:xfrm>
                    <a:off x="6528592" y="3195094"/>
                    <a:ext cx="72668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managing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1" name="Connettore 2 66">
                    <a:extLst>
                      <a:ext uri="{FF2B5EF4-FFF2-40B4-BE49-F238E27FC236}">
                        <a16:creationId xmlns:a16="http://schemas.microsoft.com/office/drawing/2014/main" id="{E74A44E2-9BA8-427A-B7AC-2056A63449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21300" y="4318645"/>
                    <a:ext cx="0" cy="551599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CasellaDiTesto 69">
                    <a:extLst>
                      <a:ext uri="{FF2B5EF4-FFF2-40B4-BE49-F238E27FC236}">
                        <a16:creationId xmlns:a16="http://schemas.microsoft.com/office/drawing/2014/main" id="{43D9B2E7-3FDE-4EF7-8C3C-734FA6867020}"/>
                      </a:ext>
                    </a:extLst>
                  </p:cNvPr>
                  <p:cNvSpPr txBox="1"/>
                  <p:nvPr/>
                </p:nvSpPr>
                <p:spPr>
                  <a:xfrm>
                    <a:off x="7124053" y="4309851"/>
                    <a:ext cx="72668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Providing</a:t>
                    </a:r>
                    <a:r>
                      <a: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services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3" name="Connettore 2 70">
                    <a:extLst>
                      <a:ext uri="{FF2B5EF4-FFF2-40B4-BE49-F238E27FC236}">
                        <a16:creationId xmlns:a16="http://schemas.microsoft.com/office/drawing/2014/main" id="{0C3415A5-D1B5-4845-A69D-C9C66319AA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54482" y="3286764"/>
                    <a:ext cx="0" cy="37268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4" name="CasellaDiTesto 71">
                    <a:extLst>
                      <a:ext uri="{FF2B5EF4-FFF2-40B4-BE49-F238E27FC236}">
                        <a16:creationId xmlns:a16="http://schemas.microsoft.com/office/drawing/2014/main" id="{6478DCA3-F912-4E23-AE65-E3727ED5C808}"/>
                      </a:ext>
                    </a:extLst>
                  </p:cNvPr>
                  <p:cNvSpPr txBox="1"/>
                  <p:nvPr/>
                </p:nvSpPr>
                <p:spPr>
                  <a:xfrm>
                    <a:off x="10001226" y="3335197"/>
                    <a:ext cx="72668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managing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5" name="Connettore 2 72">
                    <a:extLst>
                      <a:ext uri="{FF2B5EF4-FFF2-40B4-BE49-F238E27FC236}">
                        <a16:creationId xmlns:a16="http://schemas.microsoft.com/office/drawing/2014/main" id="{3E62FD1A-662F-42EB-A908-858A0388DA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959133" y="3242656"/>
                    <a:ext cx="0" cy="37268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" name="CasellaDiTesto 73">
                    <a:extLst>
                      <a:ext uri="{FF2B5EF4-FFF2-40B4-BE49-F238E27FC236}">
                        <a16:creationId xmlns:a16="http://schemas.microsoft.com/office/drawing/2014/main" id="{8A49A64F-5BE4-4270-8C78-B7C537BE6648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8174" y="3332591"/>
                    <a:ext cx="72668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reporting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7" name="Connettore 2 74">
                    <a:extLst>
                      <a:ext uri="{FF2B5EF4-FFF2-40B4-BE49-F238E27FC236}">
                        <a16:creationId xmlns:a16="http://schemas.microsoft.com/office/drawing/2014/main" id="{E025B530-3892-4710-B6F1-9BCC37CCB8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87776" y="3284991"/>
                    <a:ext cx="0" cy="1673836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Connettore 2 75">
                    <a:extLst>
                      <a:ext uri="{FF2B5EF4-FFF2-40B4-BE49-F238E27FC236}">
                        <a16:creationId xmlns:a16="http://schemas.microsoft.com/office/drawing/2014/main" id="{43674ACC-01FA-4BED-9660-96D062D970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77217" y="3287531"/>
                    <a:ext cx="0" cy="1617952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9" name="CasellaDiTesto 78">
                    <a:extLst>
                      <a:ext uri="{FF2B5EF4-FFF2-40B4-BE49-F238E27FC236}">
                        <a16:creationId xmlns:a16="http://schemas.microsoft.com/office/drawing/2014/main" id="{B1E23F05-E2B8-4909-A2C7-0D9823E95F70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7574610" y="4016254"/>
                    <a:ext cx="72668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managing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0" name="CasellaDiTesto 79">
                    <a:extLst>
                      <a:ext uri="{FF2B5EF4-FFF2-40B4-BE49-F238E27FC236}">
                        <a16:creationId xmlns:a16="http://schemas.microsoft.com/office/drawing/2014/main" id="{A0ED3BF0-63E7-4C06-8CA8-F7F3CAFB9E38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7824420" y="4002669"/>
                    <a:ext cx="72668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reporting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51" name="Connettore 2 80">
                    <a:extLst>
                      <a:ext uri="{FF2B5EF4-FFF2-40B4-BE49-F238E27FC236}">
                        <a16:creationId xmlns:a16="http://schemas.microsoft.com/office/drawing/2014/main" id="{35F476ED-9085-464C-97B6-CE9716A303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012258" y="4497557"/>
                    <a:ext cx="0" cy="37268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Connettore 2 81">
                    <a:extLst>
                      <a:ext uri="{FF2B5EF4-FFF2-40B4-BE49-F238E27FC236}">
                        <a16:creationId xmlns:a16="http://schemas.microsoft.com/office/drawing/2014/main" id="{36C4BACB-E2B0-4BD1-B729-9A18C2ED1F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7607" y="4505086"/>
                    <a:ext cx="0" cy="37268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3" name="CasellaDiTesto 82">
                    <a:extLst>
                      <a:ext uri="{FF2B5EF4-FFF2-40B4-BE49-F238E27FC236}">
                        <a16:creationId xmlns:a16="http://schemas.microsoft.com/office/drawing/2014/main" id="{FC77F773-CBA2-403B-8DA7-ED53FCBDCECD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6043" y="4548640"/>
                    <a:ext cx="96088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supervisioning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CasellaDiTesto 83">
                    <a:extLst>
                      <a:ext uri="{FF2B5EF4-FFF2-40B4-BE49-F238E27FC236}">
                        <a16:creationId xmlns:a16="http://schemas.microsoft.com/office/drawing/2014/main" id="{9322F8A5-9998-47EA-8FCC-CFD0335240EB}"/>
                      </a:ext>
                    </a:extLst>
                  </p:cNvPr>
                  <p:cNvSpPr txBox="1"/>
                  <p:nvPr/>
                </p:nvSpPr>
                <p:spPr>
                  <a:xfrm>
                    <a:off x="9960209" y="4560674"/>
                    <a:ext cx="96088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participating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5" name="Rechteck: abgerundete Ecken 154">
                    <a:extLst>
                      <a:ext uri="{FF2B5EF4-FFF2-40B4-BE49-F238E27FC236}">
                        <a16:creationId xmlns:a16="http://schemas.microsoft.com/office/drawing/2014/main" id="{6EAE9F53-052D-4282-B08E-EE1D2ED7BF66}"/>
                      </a:ext>
                    </a:extLst>
                  </p:cNvPr>
                  <p:cNvSpPr/>
                  <p:nvPr/>
                </p:nvSpPr>
                <p:spPr>
                  <a:xfrm>
                    <a:off x="9641093" y="3219536"/>
                    <a:ext cx="2397837" cy="1692092"/>
                  </a:xfrm>
                  <a:prstGeom prst="roundRect">
                    <a:avLst/>
                  </a:prstGeom>
                  <a:solidFill>
                    <a:srgbClr val="F7DADB">
                      <a:alpha val="7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6" name="Rechteck 155">
                    <a:extLst>
                      <a:ext uri="{FF2B5EF4-FFF2-40B4-BE49-F238E27FC236}">
                        <a16:creationId xmlns:a16="http://schemas.microsoft.com/office/drawing/2014/main" id="{CA8A9FC8-38A4-405E-842E-6D8978C19D73}"/>
                      </a:ext>
                    </a:extLst>
                  </p:cNvPr>
                  <p:cNvSpPr/>
                  <p:nvPr/>
                </p:nvSpPr>
                <p:spPr>
                  <a:xfrm>
                    <a:off x="10466594" y="1896150"/>
                    <a:ext cx="1609561" cy="3057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>
                        <a:latin typeface="Lm Roman 12"/>
                      </a:defRPr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Lm Roman 12" pitchFamily="18"/>
                        <a:ea typeface="WenQuanYi Micro Hei" pitchFamily="2"/>
                        <a:cs typeface="FreeSans" pitchFamily="2"/>
                      </a:rPr>
                      <a:t>M. </a:t>
                    </a:r>
                    <a:r>
                      <a: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Lm Roman 12" pitchFamily="18"/>
                        <a:ea typeface="WenQuanYi Micro Hei" pitchFamily="2"/>
                        <a:cs typeface="FreeSans" pitchFamily="2"/>
                      </a:rPr>
                      <a:t>Punturo</a:t>
                    </a: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Lm Roman 12" pitchFamily="18"/>
                        <a:ea typeface="WenQuanYi Micro Hei" pitchFamily="2"/>
                        <a:cs typeface="FreeSans" pitchFamily="2"/>
                      </a:rPr>
                      <a:t>, H. </a:t>
                    </a:r>
                    <a:r>
                      <a:rPr kumimoji="0" lang="en-US" sz="14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Lm Roman 12" pitchFamily="18"/>
                        <a:ea typeface="WenQuanYi Micro Hei" pitchFamily="2"/>
                        <a:cs typeface="FreeSans" pitchFamily="2"/>
                      </a:rPr>
                      <a:t>Lück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latin typeface="Lm Roman 12" pitchFamily="18"/>
                      <a:ea typeface="WenQuanYi Micro Hei" pitchFamily="2"/>
                      <a:cs typeface="FreeSans" pitchFamily="2"/>
                    </a:endParaRPr>
                  </a:p>
                </p:txBody>
              </p:sp>
            </p:grpSp>
          </p:grpSp>
        </p:grpSp>
        <p:sp>
          <p:nvSpPr>
            <p:cNvPr id="32" name="Rettangolo con angoli arrotondati 31">
              <a:extLst>
                <a:ext uri="{FF2B5EF4-FFF2-40B4-BE49-F238E27FC236}">
                  <a16:creationId xmlns:a16="http://schemas.microsoft.com/office/drawing/2014/main" id="{758F029E-D173-02A7-1693-163FE7681B60}"/>
                </a:ext>
              </a:extLst>
            </p:cNvPr>
            <p:cNvSpPr/>
            <p:nvPr/>
          </p:nvSpPr>
          <p:spPr>
            <a:xfrm>
              <a:off x="528665" y="160812"/>
              <a:ext cx="7267248" cy="158848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FB407C98-4231-7C78-D31B-B6C62298CDD0}"/>
                </a:ext>
              </a:extLst>
            </p:cNvPr>
            <p:cNvSpPr/>
            <p:nvPr/>
          </p:nvSpPr>
          <p:spPr>
            <a:xfrm>
              <a:off x="153068" y="1854250"/>
              <a:ext cx="5386982" cy="489233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E181E">
                <a:alpha val="16000"/>
              </a:srgbClr>
            </a:solidFill>
            <a:ln w="19080">
              <a:noFill/>
              <a:prstDash val="solid"/>
              <a:headEnd type="arrow"/>
              <a:tailEnd type="arrow"/>
            </a:ln>
          </p:spPr>
          <p:txBody>
            <a:bodyPr wrap="none" lIns="99360" tIns="54360" rIns="99360" bIns="54360" anchor="ctr" anchorCtr="0" compatLnSpc="0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18CDB2E5-95BE-C4ED-862C-94E999FABE4C}"/>
                </a:ext>
              </a:extLst>
            </p:cNvPr>
            <p:cNvSpPr txBox="1"/>
            <p:nvPr/>
          </p:nvSpPr>
          <p:spPr>
            <a:xfrm>
              <a:off x="3061688" y="128899"/>
              <a:ext cx="2062110" cy="439530"/>
            </a:xfrm>
            <a:prstGeom prst="rect">
              <a:avLst/>
            </a:prstGeom>
            <a:noFill/>
            <a:ln>
              <a:noFill/>
              <a:headEnd type="arrow"/>
              <a:tailEnd type="arrow"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Proto-Council</a:t>
              </a:r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26930615-2CAE-39C5-6551-44141E8B962E}"/>
                </a:ext>
              </a:extLst>
            </p:cNvPr>
            <p:cNvSpPr/>
            <p:nvPr/>
          </p:nvSpPr>
          <p:spPr>
            <a:xfrm>
              <a:off x="573004" y="675904"/>
              <a:ext cx="3297600" cy="86602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>
                  <a:alpha val="0"/>
                </a:srgbClr>
              </a:solidFill>
              <a:prstDash val="solid"/>
              <a:headEnd type="arrow"/>
              <a:tailEnd type="arrow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Lm Roman 12"/>
                </a:defRPr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ESFRI Coordinators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Lm Roman 12"/>
                </a:defRPr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Stan Bentvelsen, Antonio Zoccoli</a:t>
              </a:r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C6A5F263-76B7-B7F3-067E-39C439EEC93E}"/>
                </a:ext>
              </a:extLst>
            </p:cNvPr>
            <p:cNvSpPr/>
            <p:nvPr/>
          </p:nvSpPr>
          <p:spPr>
            <a:xfrm>
              <a:off x="4446667" y="671624"/>
              <a:ext cx="3148099" cy="4312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>
                  <a:alpha val="0"/>
                </a:srgbClr>
              </a:solidFill>
              <a:prstDash val="solid"/>
              <a:headEnd type="arrow"/>
              <a:tailEnd type="arrow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Lm Roman 12"/>
                </a:defRPr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BGR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(Board </a:t>
              </a: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Governm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. Represent.)</a:t>
              </a:r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414EED25-27B5-23D7-DB86-66A3A0F329DD}"/>
                </a:ext>
              </a:extLst>
            </p:cNvPr>
            <p:cNvSpPr/>
            <p:nvPr/>
          </p:nvSpPr>
          <p:spPr>
            <a:xfrm>
              <a:off x="275199" y="1949765"/>
              <a:ext cx="2406297" cy="85391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>
                  <a:alpha val="0"/>
                </a:srgbClr>
              </a:solidFill>
              <a:prstDash val="solid"/>
              <a:headEnd type="arrow"/>
              <a:tailEnd type="arrow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Lm Roman 12"/>
                </a:defRPr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Project Directorate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Lm Roman 12"/>
                </a:defRPr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m Roman 12" pitchFamily="18"/>
                  <a:ea typeface="WenQuanYi Micro Hei" pitchFamily="2"/>
                  <a:cs typeface="FreeSans" pitchFamily="2"/>
                </a:rPr>
                <a:t>A.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Freise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, F.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Ferroni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, M. Martinez</a:t>
              </a:r>
            </a:p>
          </p:txBody>
        </p:sp>
        <p:sp>
          <p:nvSpPr>
            <p:cNvPr id="23" name="Connettore diritto 22">
              <a:extLst>
                <a:ext uri="{FF2B5EF4-FFF2-40B4-BE49-F238E27FC236}">
                  <a16:creationId xmlns:a16="http://schemas.microsoft.com/office/drawing/2014/main" id="{B2A7520C-9040-5686-5174-D9B636B7A61F}"/>
                </a:ext>
              </a:extLst>
            </p:cNvPr>
            <p:cNvSpPr/>
            <p:nvPr/>
          </p:nvSpPr>
          <p:spPr>
            <a:xfrm>
              <a:off x="3886867" y="912197"/>
              <a:ext cx="559800" cy="0"/>
            </a:xfrm>
            <a:prstGeom prst="line">
              <a:avLst/>
            </a:prstGeom>
            <a:noFill/>
            <a:ln w="29160">
              <a:solidFill>
                <a:srgbClr val="000000"/>
              </a:solidFill>
              <a:prstDash val="solid"/>
              <a:headEnd type="arrow"/>
              <a:tailEnd type="arrow"/>
            </a:ln>
          </p:spPr>
          <p:txBody>
            <a:bodyPr wrap="none" lIns="14400" tIns="14400" rIns="14400" bIns="14400" anchor="ctr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1ED89B20-18F7-F314-4143-3333BB56F596}"/>
                </a:ext>
              </a:extLst>
            </p:cNvPr>
            <p:cNvSpPr/>
            <p:nvPr/>
          </p:nvSpPr>
          <p:spPr>
            <a:xfrm>
              <a:off x="4455487" y="1162919"/>
              <a:ext cx="3141874" cy="410527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729FCF"/>
            </a:solidFill>
            <a:ln w="38100">
              <a:solidFill>
                <a:schemeClr val="tx1">
                  <a:alpha val="0"/>
                </a:schemeClr>
              </a:solidFill>
              <a:prstDash val="solid"/>
              <a:headEnd type="arrow"/>
              <a:tailEnd type="arrow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Lm Roman 12"/>
                </a:defRPr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BSR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(Board Scient. Represent.)</a:t>
              </a:r>
            </a:p>
          </p:txBody>
        </p:sp>
        <p:sp>
          <p:nvSpPr>
            <p:cNvPr id="36" name="Connettore diritto 35">
              <a:extLst>
                <a:ext uri="{FF2B5EF4-FFF2-40B4-BE49-F238E27FC236}">
                  <a16:creationId xmlns:a16="http://schemas.microsoft.com/office/drawing/2014/main" id="{94F85682-2402-59BB-B18E-9B4E01C45DD1}"/>
                </a:ext>
              </a:extLst>
            </p:cNvPr>
            <p:cNvSpPr/>
            <p:nvPr/>
          </p:nvSpPr>
          <p:spPr>
            <a:xfrm flipV="1">
              <a:off x="2642885" y="5468922"/>
              <a:ext cx="886078" cy="45561"/>
            </a:xfrm>
            <a:prstGeom prst="line">
              <a:avLst/>
            </a:prstGeom>
            <a:noFill/>
            <a:ln w="2916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/>
            </a:ln>
          </p:spPr>
          <p:txBody>
            <a:bodyPr wrap="none" lIns="14400" tIns="14400" rIns="14400" bIns="14400" anchor="ctr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79FF72E2-05DC-E3CF-6829-108F1F128BD6}"/>
                </a:ext>
              </a:extLst>
            </p:cNvPr>
            <p:cNvSpPr txBox="1"/>
            <p:nvPr/>
          </p:nvSpPr>
          <p:spPr>
            <a:xfrm>
              <a:off x="1113955" y="2749594"/>
              <a:ext cx="1949394" cy="947497"/>
            </a:xfrm>
            <a:prstGeom prst="rect">
              <a:avLst/>
            </a:prstGeom>
            <a:noFill/>
            <a:ln>
              <a:noFill/>
              <a:headEnd type="arrow"/>
              <a:tailEnd type="arrow"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1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Deliverables:</a:t>
              </a:r>
            </a:p>
            <a:p>
              <a:pPr marL="0" marR="0" lvl="1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Beam pipe vacuum</a:t>
              </a:r>
            </a:p>
            <a:p>
              <a:pPr marL="0" marR="0" lvl="1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Site Preparation</a:t>
              </a:r>
            </a:p>
            <a:p>
              <a:pPr marL="0" marR="0" lvl="1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Civil Infrastructure</a:t>
              </a:r>
            </a:p>
          </p:txBody>
        </p:sp>
        <p:sp>
          <p:nvSpPr>
            <p:cNvPr id="47" name="Connettore diritto 46">
              <a:extLst>
                <a:ext uri="{FF2B5EF4-FFF2-40B4-BE49-F238E27FC236}">
                  <a16:creationId xmlns:a16="http://schemas.microsoft.com/office/drawing/2014/main" id="{D4DDFE51-48ED-9936-33EA-63BAB8EFFF6B}"/>
                </a:ext>
              </a:extLst>
            </p:cNvPr>
            <p:cNvSpPr/>
            <p:nvPr/>
          </p:nvSpPr>
          <p:spPr>
            <a:xfrm>
              <a:off x="3886867" y="1342503"/>
              <a:ext cx="559800" cy="0"/>
            </a:xfrm>
            <a:prstGeom prst="line">
              <a:avLst/>
            </a:prstGeom>
            <a:noFill/>
            <a:ln w="29160">
              <a:solidFill>
                <a:srgbClr val="000000"/>
              </a:solidFill>
              <a:prstDash val="solid"/>
              <a:headEnd type="arrow"/>
              <a:tailEnd type="arrow"/>
            </a:ln>
          </p:spPr>
          <p:txBody>
            <a:bodyPr wrap="none" lIns="14400" tIns="14400" rIns="14400" bIns="14400" anchor="ctr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51" name="Rettangolo con angoli arrotondati 50">
              <a:extLst>
                <a:ext uri="{FF2B5EF4-FFF2-40B4-BE49-F238E27FC236}">
                  <a16:creationId xmlns:a16="http://schemas.microsoft.com/office/drawing/2014/main" id="{3BCA82DF-9DC7-F332-44A6-C0240AC8E0A2}"/>
                </a:ext>
              </a:extLst>
            </p:cNvPr>
            <p:cNvSpPr/>
            <p:nvPr/>
          </p:nvSpPr>
          <p:spPr>
            <a:xfrm>
              <a:off x="8578761" y="169576"/>
              <a:ext cx="3475687" cy="156220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F6C67D6C-2D7C-2719-240F-7373629F0D26}"/>
                </a:ext>
              </a:extLst>
            </p:cNvPr>
            <p:cNvSpPr txBox="1"/>
            <p:nvPr/>
          </p:nvSpPr>
          <p:spPr>
            <a:xfrm>
              <a:off x="8762565" y="271691"/>
              <a:ext cx="312296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Advisory</a:t>
              </a: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Bodies</a:t>
              </a:r>
            </a:p>
            <a:p>
              <a:pPr marL="393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STAC: </a:t>
              </a:r>
              <a:r>
                <a:rPr kumimoji="0" lang="it-IT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Scientific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and Technical </a:t>
              </a:r>
              <a:r>
                <a:rPr kumimoji="0" lang="it-IT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Advisory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Committee</a:t>
              </a:r>
            </a:p>
            <a:p>
              <a:pPr marL="393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Program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Advisory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Board</a:t>
              </a:r>
            </a:p>
          </p:txBody>
        </p:sp>
        <p:sp>
          <p:nvSpPr>
            <p:cNvPr id="53" name="Connettore diritto 52">
              <a:extLst>
                <a:ext uri="{FF2B5EF4-FFF2-40B4-BE49-F238E27FC236}">
                  <a16:creationId xmlns:a16="http://schemas.microsoft.com/office/drawing/2014/main" id="{F616AEFE-74F2-54CA-E874-200F9953617D}"/>
                </a:ext>
              </a:extLst>
            </p:cNvPr>
            <p:cNvSpPr/>
            <p:nvPr/>
          </p:nvSpPr>
          <p:spPr>
            <a:xfrm flipV="1">
              <a:off x="7865871" y="945751"/>
              <a:ext cx="598860" cy="9301"/>
            </a:xfrm>
            <a:prstGeom prst="line">
              <a:avLst/>
            </a:prstGeom>
            <a:noFill/>
            <a:ln w="29160">
              <a:solidFill>
                <a:srgbClr val="000000"/>
              </a:solidFill>
              <a:prstDash val="solid"/>
              <a:headEnd type="arrow"/>
              <a:tailEnd type="arrow"/>
            </a:ln>
          </p:spPr>
          <p:txBody>
            <a:bodyPr wrap="none" lIns="14400" tIns="14400" rIns="14400" bIns="14400" anchor="ctr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6" name="Rettangolo con angoli arrotondati 85">
              <a:extLst>
                <a:ext uri="{FF2B5EF4-FFF2-40B4-BE49-F238E27FC236}">
                  <a16:creationId xmlns:a16="http://schemas.microsoft.com/office/drawing/2014/main" id="{D71456B7-3C7F-96CC-FD89-7343B4B27DD0}"/>
                </a:ext>
              </a:extLst>
            </p:cNvPr>
            <p:cNvSpPr/>
            <p:nvPr/>
          </p:nvSpPr>
          <p:spPr>
            <a:xfrm>
              <a:off x="3583996" y="5195258"/>
              <a:ext cx="1656366" cy="45956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Office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ttangolo con angoli arrotondati 87">
              <a:extLst>
                <a:ext uri="{FF2B5EF4-FFF2-40B4-BE49-F238E27FC236}">
                  <a16:creationId xmlns:a16="http://schemas.microsoft.com/office/drawing/2014/main" id="{A699123C-0872-C665-C41E-36C9A54D275B}"/>
                </a:ext>
              </a:extLst>
            </p:cNvPr>
            <p:cNvSpPr/>
            <p:nvPr/>
          </p:nvSpPr>
          <p:spPr>
            <a:xfrm>
              <a:off x="265360" y="3687955"/>
              <a:ext cx="2363713" cy="300504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INFRA-DEV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M. Martinez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m Roman 12" pitchFamily="18"/>
                <a:ea typeface="WenQuanYi Micro Hei" pitchFamily="2"/>
                <a:cs typeface="FreeSans" pitchFamily="2"/>
              </a:endParaRPr>
            </a:p>
            <a:p>
              <a:pPr marL="171450" marR="0" lvl="0" indent="-17145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WP1 Coordination and Management</a:t>
              </a:r>
            </a:p>
            <a:p>
              <a:pPr marL="171450" marR="0" lvl="0" indent="-17145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WP2 Organization , Governance, Legal</a:t>
              </a:r>
            </a:p>
            <a:p>
              <a:pPr marL="171450" marR="0" lvl="0" indent="-17145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WP3 Financial Architecture</a:t>
              </a:r>
            </a:p>
            <a:p>
              <a:pPr marL="171450" marR="0" lvl="0" indent="-17145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WP4 Site Preparation</a:t>
              </a:r>
            </a:p>
            <a:p>
              <a:pPr marL="171450" marR="0" lvl="0" indent="-17145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WP5 Project Office/Engineering Dept.</a:t>
              </a:r>
            </a:p>
            <a:p>
              <a:pPr marL="171450" marR="0" lvl="0" indent="-17145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WP6Technical Design</a:t>
              </a:r>
            </a:p>
            <a:p>
              <a:pPr marL="171450" marR="0" lvl="0" indent="-17145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WP7Transfer of Technology</a:t>
              </a:r>
            </a:p>
            <a:p>
              <a:pPr marL="171450" marR="0" lvl="0" indent="-17145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WP8 Computing and Data Access</a:t>
              </a:r>
            </a:p>
            <a:p>
              <a:pPr marL="171450" marR="0" lvl="0" indent="-17145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WP9 Sustainable Development Strategy</a:t>
              </a:r>
            </a:p>
            <a:p>
              <a:pPr marL="171450" marR="0" lvl="0" indent="-17145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WP10 Education, Outreach, Citizen Engagement</a:t>
              </a:r>
            </a:p>
          </p:txBody>
        </p:sp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id="{EF58D640-41DC-09C9-37D2-35895C410B83}"/>
                </a:ext>
              </a:extLst>
            </p:cNvPr>
            <p:cNvSpPr txBox="1"/>
            <p:nvPr/>
          </p:nvSpPr>
          <p:spPr>
            <a:xfrm>
              <a:off x="2593978" y="5051909"/>
              <a:ext cx="5517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Setting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up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ttangolo con angoli arrotondati 89">
              <a:extLst>
                <a:ext uri="{FF2B5EF4-FFF2-40B4-BE49-F238E27FC236}">
                  <a16:creationId xmlns:a16="http://schemas.microsoft.com/office/drawing/2014/main" id="{6E68F880-D1B4-68F8-6E6A-CE2527872376}"/>
                </a:ext>
              </a:extLst>
            </p:cNvPr>
            <p:cNvSpPr/>
            <p:nvPr/>
          </p:nvSpPr>
          <p:spPr>
            <a:xfrm>
              <a:off x="3567459" y="5723170"/>
              <a:ext cx="1656366" cy="5568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Engineering Department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1" name="Connettore 2 90">
              <a:extLst>
                <a:ext uri="{FF2B5EF4-FFF2-40B4-BE49-F238E27FC236}">
                  <a16:creationId xmlns:a16="http://schemas.microsoft.com/office/drawing/2014/main" id="{67EC65B8-E917-2159-D81A-D4284EDFD146}"/>
                </a:ext>
              </a:extLst>
            </p:cNvPr>
            <p:cNvCxnSpPr>
              <a:cxnSpLocks/>
            </p:cNvCxnSpPr>
            <p:nvPr/>
          </p:nvCxnSpPr>
          <p:spPr>
            <a:xfrm>
              <a:off x="532190" y="2845484"/>
              <a:ext cx="0" cy="7799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asellaDiTesto 91">
              <a:extLst>
                <a:ext uri="{FF2B5EF4-FFF2-40B4-BE49-F238E27FC236}">
                  <a16:creationId xmlns:a16="http://schemas.microsoft.com/office/drawing/2014/main" id="{E837ED7A-CFDC-1CE3-62C4-4A4AE86D2539}"/>
                </a:ext>
              </a:extLst>
            </p:cNvPr>
            <p:cNvSpPr txBox="1"/>
            <p:nvPr/>
          </p:nvSpPr>
          <p:spPr>
            <a:xfrm rot="16200000">
              <a:off x="409708" y="3129930"/>
              <a:ext cx="7266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reporting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CasellaDiTesto 92">
              <a:extLst>
                <a:ext uri="{FF2B5EF4-FFF2-40B4-BE49-F238E27FC236}">
                  <a16:creationId xmlns:a16="http://schemas.microsoft.com/office/drawing/2014/main" id="{C0B7243D-8B63-F623-9FA5-B1925EFA7152}"/>
                </a:ext>
              </a:extLst>
            </p:cNvPr>
            <p:cNvSpPr txBox="1"/>
            <p:nvPr/>
          </p:nvSpPr>
          <p:spPr>
            <a:xfrm rot="16200000">
              <a:off x="-23057" y="3072965"/>
              <a:ext cx="8572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monitoring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4" name="Connettore 2 93">
              <a:extLst>
                <a:ext uri="{FF2B5EF4-FFF2-40B4-BE49-F238E27FC236}">
                  <a16:creationId xmlns:a16="http://schemas.microsoft.com/office/drawing/2014/main" id="{311DF0F9-DC96-19CD-D52B-597C8F62D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823" y="2845484"/>
              <a:ext cx="0" cy="7546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A924C45A-02EB-2DC4-1465-223603DDE67B}"/>
                </a:ext>
              </a:extLst>
            </p:cNvPr>
            <p:cNvSpPr txBox="1"/>
            <p:nvPr/>
          </p:nvSpPr>
          <p:spPr>
            <a:xfrm>
              <a:off x="2677307" y="6299994"/>
              <a:ext cx="2207785" cy="565594"/>
            </a:xfrm>
            <a:prstGeom prst="rect">
              <a:avLst/>
            </a:prstGeom>
            <a:noFill/>
            <a:ln>
              <a:noFill/>
              <a:headEnd type="arrow"/>
              <a:tailEnd type="arrow"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Lm Roman 12" pitchFamily="18"/>
                  <a:ea typeface="WenQuanYi Micro Hei" pitchFamily="2"/>
                  <a:cs typeface="FreeSans" pitchFamily="2"/>
                </a:rPr>
                <a:t>ET Observatory</a:t>
              </a:r>
            </a:p>
          </p:txBody>
        </p:sp>
        <p:sp>
          <p:nvSpPr>
            <p:cNvPr id="97" name="Rettangolo 96">
              <a:extLst>
                <a:ext uri="{FF2B5EF4-FFF2-40B4-BE49-F238E27FC236}">
                  <a16:creationId xmlns:a16="http://schemas.microsoft.com/office/drawing/2014/main" id="{46F3A1CA-C7FE-F228-7CDB-67B4E406D886}"/>
                </a:ext>
              </a:extLst>
            </p:cNvPr>
            <p:cNvSpPr/>
            <p:nvPr/>
          </p:nvSpPr>
          <p:spPr>
            <a:xfrm>
              <a:off x="2775480" y="1779797"/>
              <a:ext cx="2958504" cy="28549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ttangolo 97">
              <a:extLst>
                <a:ext uri="{FF2B5EF4-FFF2-40B4-BE49-F238E27FC236}">
                  <a16:creationId xmlns:a16="http://schemas.microsoft.com/office/drawing/2014/main" id="{257D417D-4185-4A73-8F35-E216B8A6445D}"/>
                </a:ext>
              </a:extLst>
            </p:cNvPr>
            <p:cNvSpPr/>
            <p:nvPr/>
          </p:nvSpPr>
          <p:spPr>
            <a:xfrm>
              <a:off x="3131276" y="2001231"/>
              <a:ext cx="2393563" cy="191240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CasellaDiTesto 98">
              <a:extLst>
                <a:ext uri="{FF2B5EF4-FFF2-40B4-BE49-F238E27FC236}">
                  <a16:creationId xmlns:a16="http://schemas.microsoft.com/office/drawing/2014/main" id="{536EEF31-8894-CE72-519A-38E8A690BC1C}"/>
                </a:ext>
              </a:extLst>
            </p:cNvPr>
            <p:cNvSpPr txBox="1"/>
            <p:nvPr/>
          </p:nvSpPr>
          <p:spPr>
            <a:xfrm>
              <a:off x="3231979" y="2105022"/>
              <a:ext cx="215029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MOA </a:t>
              </a:r>
              <a:b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CERN-INFN-</a:t>
              </a:r>
              <a:r>
                <a:rPr kumimoji="0" lang="it-IT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Nikhef</a:t>
              </a:r>
              <a:endPara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P. Chiggiato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TDR ET Vacuum Pipe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0" name="Connettore 2 99">
              <a:extLst>
                <a:ext uri="{FF2B5EF4-FFF2-40B4-BE49-F238E27FC236}">
                  <a16:creationId xmlns:a16="http://schemas.microsoft.com/office/drawing/2014/main" id="{1E5B9262-6975-2CE5-2E04-E382C5C3AE8C}"/>
                </a:ext>
              </a:extLst>
            </p:cNvPr>
            <p:cNvCxnSpPr>
              <a:cxnSpLocks/>
              <a:endCxn id="98" idx="1"/>
            </p:cNvCxnSpPr>
            <p:nvPr/>
          </p:nvCxnSpPr>
          <p:spPr>
            <a:xfrm flipV="1">
              <a:off x="2772115" y="2957432"/>
              <a:ext cx="359161" cy="49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CasellaDiTesto 101">
              <a:extLst>
                <a:ext uri="{FF2B5EF4-FFF2-40B4-BE49-F238E27FC236}">
                  <a16:creationId xmlns:a16="http://schemas.microsoft.com/office/drawing/2014/main" id="{51761FB1-159E-9563-E314-9AFF265BA6FB}"/>
                </a:ext>
              </a:extLst>
            </p:cNvPr>
            <p:cNvSpPr txBox="1"/>
            <p:nvPr/>
          </p:nvSpPr>
          <p:spPr>
            <a:xfrm rot="16200000">
              <a:off x="2571703" y="2396383"/>
              <a:ext cx="7633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monitoring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3" name="Connettore 2 102">
              <a:extLst>
                <a:ext uri="{FF2B5EF4-FFF2-40B4-BE49-F238E27FC236}">
                  <a16:creationId xmlns:a16="http://schemas.microsoft.com/office/drawing/2014/main" id="{E98BD30B-8862-8101-18D1-B162189F97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73797" y="3122603"/>
              <a:ext cx="359161" cy="49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CasellaDiTesto 103">
              <a:extLst>
                <a:ext uri="{FF2B5EF4-FFF2-40B4-BE49-F238E27FC236}">
                  <a16:creationId xmlns:a16="http://schemas.microsoft.com/office/drawing/2014/main" id="{C537808D-0B92-020E-70F6-30ECE0C3A38F}"/>
                </a:ext>
              </a:extLst>
            </p:cNvPr>
            <p:cNvSpPr txBox="1"/>
            <p:nvPr/>
          </p:nvSpPr>
          <p:spPr>
            <a:xfrm rot="16200000">
              <a:off x="2589764" y="3463178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delivering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5" name="Connettore 2 104">
              <a:extLst>
                <a:ext uri="{FF2B5EF4-FFF2-40B4-BE49-F238E27FC236}">
                  <a16:creationId xmlns:a16="http://schemas.microsoft.com/office/drawing/2014/main" id="{3F9741A8-28A4-4972-BAFE-74EEFA738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9127" y="5425041"/>
              <a:ext cx="502245" cy="1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a gomito 112">
              <a:extLst>
                <a:ext uri="{FF2B5EF4-FFF2-40B4-BE49-F238E27FC236}">
                  <a16:creationId xmlns:a16="http://schemas.microsoft.com/office/drawing/2014/main" id="{5A618D75-3C0D-D637-D4C6-59973D2A4977}"/>
                </a:ext>
              </a:extLst>
            </p:cNvPr>
            <p:cNvCxnSpPr>
              <a:cxnSpLocks/>
              <a:endCxn id="98" idx="2"/>
            </p:cNvCxnSpPr>
            <p:nvPr/>
          </p:nvCxnSpPr>
          <p:spPr>
            <a:xfrm rot="16200000" flipV="1">
              <a:off x="4971565" y="3270126"/>
              <a:ext cx="1123962" cy="241097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CasellaDiTesto 114">
              <a:extLst>
                <a:ext uri="{FF2B5EF4-FFF2-40B4-BE49-F238E27FC236}">
                  <a16:creationId xmlns:a16="http://schemas.microsoft.com/office/drawing/2014/main" id="{0CDA0D9E-3FA0-3F99-90C8-6121166F8702}"/>
                </a:ext>
              </a:extLst>
            </p:cNvPr>
            <p:cNvSpPr txBox="1"/>
            <p:nvPr/>
          </p:nvSpPr>
          <p:spPr>
            <a:xfrm>
              <a:off x="4510122" y="4050366"/>
              <a:ext cx="1160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Requirements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&amp; </a:t>
              </a:r>
              <a:r>
                <a:rPr kumimoji="0" lang="it-IT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competences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7" name="Connettore a gomito 116">
              <a:extLst>
                <a:ext uri="{FF2B5EF4-FFF2-40B4-BE49-F238E27FC236}">
                  <a16:creationId xmlns:a16="http://schemas.microsoft.com/office/drawing/2014/main" id="{0112FE75-6004-294B-06BF-D479FD19FF6E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 rot="10800000" flipV="1">
              <a:off x="323101" y="955052"/>
              <a:ext cx="205564" cy="921503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CasellaDiTesto 117">
              <a:extLst>
                <a:ext uri="{FF2B5EF4-FFF2-40B4-BE49-F238E27FC236}">
                  <a16:creationId xmlns:a16="http://schemas.microsoft.com/office/drawing/2014/main" id="{74B58A20-CC6B-7355-E45A-59E17B25583F}"/>
                </a:ext>
              </a:extLst>
            </p:cNvPr>
            <p:cNvSpPr txBox="1"/>
            <p:nvPr/>
          </p:nvSpPr>
          <p:spPr>
            <a:xfrm rot="16200000">
              <a:off x="-407324" y="1076203"/>
              <a:ext cx="12121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Policy &amp; monitoring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5" name="Connettore 2 84">
              <a:extLst>
                <a:ext uri="{FF2B5EF4-FFF2-40B4-BE49-F238E27FC236}">
                  <a16:creationId xmlns:a16="http://schemas.microsoft.com/office/drawing/2014/main" id="{C5E804EE-5C6E-8DD8-7630-D923C9FB01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3984" y="3538331"/>
              <a:ext cx="14033" cy="2144778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2 94">
              <a:extLst>
                <a:ext uri="{FF2B5EF4-FFF2-40B4-BE49-F238E27FC236}">
                  <a16:creationId xmlns:a16="http://schemas.microsoft.com/office/drawing/2014/main" id="{3280920B-E166-6DE0-17BE-E224D93BD1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1372" y="2845484"/>
              <a:ext cx="0" cy="813967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2 95">
              <a:extLst>
                <a:ext uri="{FF2B5EF4-FFF2-40B4-BE49-F238E27FC236}">
                  <a16:creationId xmlns:a16="http://schemas.microsoft.com/office/drawing/2014/main" id="{78E61ABB-1AD2-BF9B-A71D-C993B4F4D410}"/>
                </a:ext>
              </a:extLst>
            </p:cNvPr>
            <p:cNvCxnSpPr>
              <a:cxnSpLocks/>
            </p:cNvCxnSpPr>
            <p:nvPr/>
          </p:nvCxnSpPr>
          <p:spPr>
            <a:xfrm>
              <a:off x="5721882" y="2837861"/>
              <a:ext cx="939299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2 100">
              <a:extLst>
                <a:ext uri="{FF2B5EF4-FFF2-40B4-BE49-F238E27FC236}">
                  <a16:creationId xmlns:a16="http://schemas.microsoft.com/office/drawing/2014/main" id="{F575033C-01C4-DD50-B873-E3EF159944DB}"/>
                </a:ext>
              </a:extLst>
            </p:cNvPr>
            <p:cNvCxnSpPr>
              <a:cxnSpLocks/>
              <a:stCxn id="90" idx="3"/>
            </p:cNvCxnSpPr>
            <p:nvPr/>
          </p:nvCxnSpPr>
          <p:spPr>
            <a:xfrm>
              <a:off x="5223825" y="6001596"/>
              <a:ext cx="534648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2 105">
              <a:extLst>
                <a:ext uri="{FF2B5EF4-FFF2-40B4-BE49-F238E27FC236}">
                  <a16:creationId xmlns:a16="http://schemas.microsoft.com/office/drawing/2014/main" id="{9EEEDF29-E987-F113-C6E4-69B6AD7334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47794" y="5555087"/>
              <a:ext cx="0" cy="46774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2 86">
              <a:extLst>
                <a:ext uri="{FF2B5EF4-FFF2-40B4-BE49-F238E27FC236}">
                  <a16:creationId xmlns:a16="http://schemas.microsoft.com/office/drawing/2014/main" id="{DF5A9DE6-259F-E7A0-2429-AE980E965D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7957" y="6693003"/>
              <a:ext cx="6235598" cy="1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2 106">
              <a:extLst>
                <a:ext uri="{FF2B5EF4-FFF2-40B4-BE49-F238E27FC236}">
                  <a16:creationId xmlns:a16="http://schemas.microsoft.com/office/drawing/2014/main" id="{4EC85182-D67A-40A0-0BAD-B3F385EB9C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4390" y="6280022"/>
              <a:ext cx="0" cy="409950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2 111">
              <a:extLst>
                <a:ext uri="{FF2B5EF4-FFF2-40B4-BE49-F238E27FC236}">
                  <a16:creationId xmlns:a16="http://schemas.microsoft.com/office/drawing/2014/main" id="{AD8A8D5A-6439-3BEE-8E5F-4F5AD3C45131}"/>
                </a:ext>
              </a:extLst>
            </p:cNvPr>
            <p:cNvCxnSpPr>
              <a:cxnSpLocks/>
              <a:endCxn id="90" idx="1"/>
            </p:cNvCxnSpPr>
            <p:nvPr/>
          </p:nvCxnSpPr>
          <p:spPr>
            <a:xfrm>
              <a:off x="3274302" y="6001596"/>
              <a:ext cx="293157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ttangolo con angoli arrotondati 115">
              <a:extLst>
                <a:ext uri="{FF2B5EF4-FFF2-40B4-BE49-F238E27FC236}">
                  <a16:creationId xmlns:a16="http://schemas.microsoft.com/office/drawing/2014/main" id="{65972156-56FE-04E0-CB7E-DC399D1BD58C}"/>
                </a:ext>
              </a:extLst>
            </p:cNvPr>
            <p:cNvSpPr/>
            <p:nvPr/>
          </p:nvSpPr>
          <p:spPr>
            <a:xfrm>
              <a:off x="3590093" y="4712473"/>
              <a:ext cx="1656366" cy="4081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Office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9" name="Connettore 2 118">
              <a:extLst>
                <a:ext uri="{FF2B5EF4-FFF2-40B4-BE49-F238E27FC236}">
                  <a16:creationId xmlns:a16="http://schemas.microsoft.com/office/drawing/2014/main" id="{BA712FC0-92B1-7B41-6E9D-FA52307C31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1297" y="4922977"/>
              <a:ext cx="502245" cy="1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CasellaDiTesto 119">
              <a:extLst>
                <a:ext uri="{FF2B5EF4-FFF2-40B4-BE49-F238E27FC236}">
                  <a16:creationId xmlns:a16="http://schemas.microsoft.com/office/drawing/2014/main" id="{6F6E2CEF-F6BE-C678-D7FF-A5023BB58682}"/>
                </a:ext>
              </a:extLst>
            </p:cNvPr>
            <p:cNvSpPr txBox="1"/>
            <p:nvPr/>
          </p:nvSpPr>
          <p:spPr>
            <a:xfrm>
              <a:off x="5185566" y="4624808"/>
              <a:ext cx="7266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Strategy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Connettore diritto 35">
              <a:extLst>
                <a:ext uri="{FF2B5EF4-FFF2-40B4-BE49-F238E27FC236}">
                  <a16:creationId xmlns:a16="http://schemas.microsoft.com/office/drawing/2014/main" id="{F3619933-D156-4AD2-8DD9-231639F6AA57}"/>
                </a:ext>
              </a:extLst>
            </p:cNvPr>
            <p:cNvSpPr/>
            <p:nvPr/>
          </p:nvSpPr>
          <p:spPr>
            <a:xfrm flipV="1">
              <a:off x="2642885" y="4974264"/>
              <a:ext cx="871834" cy="532673"/>
            </a:xfrm>
            <a:prstGeom prst="line">
              <a:avLst/>
            </a:prstGeom>
            <a:noFill/>
            <a:ln w="2916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/>
            </a:ln>
          </p:spPr>
          <p:txBody>
            <a:bodyPr wrap="none" lIns="14400" tIns="14400" rIns="14400" bIns="14400" anchor="ctr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23" name="Connettore diritto 35">
              <a:extLst>
                <a:ext uri="{FF2B5EF4-FFF2-40B4-BE49-F238E27FC236}">
                  <a16:creationId xmlns:a16="http://schemas.microsoft.com/office/drawing/2014/main" id="{BE712DAF-E66C-4A1E-8C4E-7FC8F9A5B1D1}"/>
                </a:ext>
              </a:extLst>
            </p:cNvPr>
            <p:cNvSpPr/>
            <p:nvPr/>
          </p:nvSpPr>
          <p:spPr>
            <a:xfrm>
              <a:off x="2642884" y="5514495"/>
              <a:ext cx="855298" cy="392721"/>
            </a:xfrm>
            <a:prstGeom prst="line">
              <a:avLst/>
            </a:prstGeom>
            <a:noFill/>
            <a:ln w="2916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/>
            </a:ln>
          </p:spPr>
          <p:txBody>
            <a:bodyPr wrap="none" lIns="14400" tIns="14400" rIns="14400" bIns="14400" anchor="ctr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endParaRPr>
            </a:p>
          </p:txBody>
        </p:sp>
        <p:cxnSp>
          <p:nvCxnSpPr>
            <p:cNvPr id="122" name="Connettore 2 121">
              <a:extLst>
                <a:ext uri="{FF2B5EF4-FFF2-40B4-BE49-F238E27FC236}">
                  <a16:creationId xmlns:a16="http://schemas.microsoft.com/office/drawing/2014/main" id="{A982E7DB-D2BB-ED27-C06F-0688841C50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5672" y="3894586"/>
              <a:ext cx="0" cy="210701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2 113">
              <a:extLst>
                <a:ext uri="{FF2B5EF4-FFF2-40B4-BE49-F238E27FC236}">
                  <a16:creationId xmlns:a16="http://schemas.microsoft.com/office/drawing/2014/main" id="{0B9D0F2B-44BC-4170-B698-DF3AC2B29C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5485" y="6377405"/>
              <a:ext cx="0" cy="294037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2 113">
              <a:extLst>
                <a:ext uri="{FF2B5EF4-FFF2-40B4-BE49-F238E27FC236}">
                  <a16:creationId xmlns:a16="http://schemas.microsoft.com/office/drawing/2014/main" id="{8E451D69-8A64-4B21-9ABA-5F149452E9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73555" y="6366946"/>
              <a:ext cx="0" cy="294037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CasellaDiTesto 108">
              <a:extLst>
                <a:ext uri="{FF2B5EF4-FFF2-40B4-BE49-F238E27FC236}">
                  <a16:creationId xmlns:a16="http://schemas.microsoft.com/office/drawing/2014/main" id="{D1CBD5B5-D6A9-4943-A0AF-03A6E3BB63A3}"/>
                </a:ext>
              </a:extLst>
            </p:cNvPr>
            <p:cNvSpPr txBox="1"/>
            <p:nvPr/>
          </p:nvSpPr>
          <p:spPr>
            <a:xfrm>
              <a:off x="5894469" y="2450518"/>
              <a:ext cx="72668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Providing</a:t>
              </a:r>
              <a:r>
                <a:rPr kumimoji="0" lang="it-IT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services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93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1E842BC-F6A7-4812-A637-F88B2436D7C8}"/>
              </a:ext>
            </a:extLst>
          </p:cNvPr>
          <p:cNvGrpSpPr/>
          <p:nvPr/>
        </p:nvGrpSpPr>
        <p:grpSpPr>
          <a:xfrm>
            <a:off x="3494762" y="800100"/>
            <a:ext cx="8714518" cy="6000752"/>
            <a:chOff x="3151862" y="800100"/>
            <a:chExt cx="8714518" cy="6000752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A2551C29-C543-48BB-B628-2F0CBD3FDB39}"/>
                </a:ext>
              </a:extLst>
            </p:cNvPr>
            <p:cNvGrpSpPr/>
            <p:nvPr/>
          </p:nvGrpSpPr>
          <p:grpSpPr>
            <a:xfrm>
              <a:off x="3151862" y="800100"/>
              <a:ext cx="8714518" cy="6000752"/>
              <a:chOff x="5863008" y="1866811"/>
              <a:chExt cx="6182227" cy="4935329"/>
            </a:xfrm>
          </p:grpSpPr>
          <p:sp>
            <p:nvSpPr>
              <p:cNvPr id="55" name="Figura a mano libera: forma 54">
                <a:extLst>
                  <a:ext uri="{FF2B5EF4-FFF2-40B4-BE49-F238E27FC236}">
                    <a16:creationId xmlns:a16="http://schemas.microsoft.com/office/drawing/2014/main" id="{A8C53D5B-8915-3BA9-1E4C-B2E56E947592}"/>
                  </a:ext>
                </a:extLst>
              </p:cNvPr>
              <p:cNvSpPr/>
              <p:nvPr/>
            </p:nvSpPr>
            <p:spPr>
              <a:xfrm>
                <a:off x="5927466" y="4951022"/>
                <a:ext cx="6051803" cy="1808172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5B9BD5">
                  <a:alpha val="40000"/>
                </a:srgbClr>
              </a:solidFill>
              <a:ln w="19080">
                <a:noFill/>
                <a:prstDash val="solid"/>
                <a:headEnd type="arrow"/>
                <a:tailEnd type="arrow"/>
              </a:ln>
            </p:spPr>
            <p:txBody>
              <a:bodyPr wrap="none" lIns="99360" tIns="54360" rIns="99360" bIns="54360" anchor="ctr" anchorCtr="0" compatLnSpc="0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beration Sans" pitchFamily="18"/>
                  <a:ea typeface="WenQuanYi Micro Hei" pitchFamily="2"/>
                  <a:cs typeface="FreeSans" pitchFamily="2"/>
                </a:endParaRPr>
              </a:p>
            </p:txBody>
          </p: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90599CE6-8A67-4DAA-B2D3-0D119EAC2711}"/>
                  </a:ext>
                </a:extLst>
              </p:cNvPr>
              <p:cNvGrpSpPr/>
              <p:nvPr/>
            </p:nvGrpSpPr>
            <p:grpSpPr>
              <a:xfrm>
                <a:off x="5863008" y="1866811"/>
                <a:ext cx="6182227" cy="4935329"/>
                <a:chOff x="5863008" y="1866811"/>
                <a:chExt cx="6182227" cy="4935329"/>
              </a:xfrm>
            </p:grpSpPr>
            <p:sp>
              <p:nvSpPr>
                <p:cNvPr id="48" name="Figura a mano libera: forma 47">
                  <a:extLst>
                    <a:ext uri="{FF2B5EF4-FFF2-40B4-BE49-F238E27FC236}">
                      <a16:creationId xmlns:a16="http://schemas.microsoft.com/office/drawing/2014/main" id="{A487CD86-7097-B17D-C383-2AD4C4C7FA43}"/>
                    </a:ext>
                  </a:extLst>
                </p:cNvPr>
                <p:cNvSpPr/>
                <p:nvPr/>
              </p:nvSpPr>
              <p:spPr>
                <a:xfrm>
                  <a:off x="5863008" y="1909808"/>
                  <a:ext cx="6182227" cy="4892332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CE181E">
                    <a:alpha val="16000"/>
                  </a:srgbClr>
                </a:solidFill>
                <a:ln w="19080">
                  <a:noFill/>
                  <a:prstDash val="solid"/>
                  <a:headEnd type="arrow"/>
                  <a:tailEnd type="arrow"/>
                </a:ln>
              </p:spPr>
              <p:txBody>
                <a:bodyPr wrap="none" lIns="99360" tIns="54360" rIns="99360" bIns="54360" anchor="ctr" anchorCtr="0" compatLnSpc="0">
                  <a:no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iberation Sans" pitchFamily="18"/>
                    <a:ea typeface="WenQuanYi Micro Hei" pitchFamily="2"/>
                    <a:cs typeface="FreeSans" pitchFamily="2"/>
                  </a:endParaRPr>
                </a:p>
              </p:txBody>
            </p:sp>
            <p:grpSp>
              <p:nvGrpSpPr>
                <p:cNvPr id="6" name="Gruppieren 5">
                  <a:extLst>
                    <a:ext uri="{FF2B5EF4-FFF2-40B4-BE49-F238E27FC236}">
                      <a16:creationId xmlns:a16="http://schemas.microsoft.com/office/drawing/2014/main" id="{F6E0E821-517C-43B6-B54F-D4F55572AC3E}"/>
                    </a:ext>
                  </a:extLst>
                </p:cNvPr>
                <p:cNvGrpSpPr/>
                <p:nvPr/>
              </p:nvGrpSpPr>
              <p:grpSpPr>
                <a:xfrm>
                  <a:off x="6035233" y="5027190"/>
                  <a:ext cx="5816924" cy="1691081"/>
                  <a:chOff x="6035233" y="5027190"/>
                  <a:chExt cx="5816924" cy="1691081"/>
                </a:xfrm>
              </p:grpSpPr>
              <p:sp>
                <p:nvSpPr>
                  <p:cNvPr id="56" name="Rettangolo con angoli arrotondati 55">
                    <a:extLst>
                      <a:ext uri="{FF2B5EF4-FFF2-40B4-BE49-F238E27FC236}">
                        <a16:creationId xmlns:a16="http://schemas.microsoft.com/office/drawing/2014/main" id="{6F61B882-DB13-2551-579C-4468049BA6FE}"/>
                      </a:ext>
                    </a:extLst>
                  </p:cNvPr>
                  <p:cNvSpPr/>
                  <p:nvPr/>
                </p:nvSpPr>
                <p:spPr>
                  <a:xfrm>
                    <a:off x="7497866" y="5033035"/>
                    <a:ext cx="1407600" cy="1329351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EIB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Electronics/</a:t>
                    </a:r>
                    <a:br>
                      <a: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</a:br>
                    <a:r>
                      <a:rPr kumimoji="0" lang="it-IT" sz="12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Computational</a:t>
                    </a:r>
                    <a:r>
                      <a: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</a:t>
                    </a:r>
                    <a:r>
                      <a:rPr kumimoji="0" lang="it-IT" sz="12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Infrastructure</a:t>
                    </a:r>
                    <a:r>
                      <a: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Board</a:t>
                    </a: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Rettangolo con angoli arrotondati 57">
                    <a:extLst>
                      <a:ext uri="{FF2B5EF4-FFF2-40B4-BE49-F238E27FC236}">
                        <a16:creationId xmlns:a16="http://schemas.microsoft.com/office/drawing/2014/main" id="{5720B8D9-04A5-80A5-CD15-8267683479E7}"/>
                      </a:ext>
                    </a:extLst>
                  </p:cNvPr>
                  <p:cNvSpPr/>
                  <p:nvPr/>
                </p:nvSpPr>
                <p:spPr>
                  <a:xfrm>
                    <a:off x="8972107" y="5027190"/>
                    <a:ext cx="1407600" cy="1329351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OSB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2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Observational</a:t>
                    </a:r>
                    <a:r>
                      <a: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Science Board</a:t>
                    </a: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Rettangolo con angoli arrotondati 58">
                    <a:extLst>
                      <a:ext uri="{FF2B5EF4-FFF2-40B4-BE49-F238E27FC236}">
                        <a16:creationId xmlns:a16="http://schemas.microsoft.com/office/drawing/2014/main" id="{741AE74F-B6DA-B325-4619-1C3E99B44C8B}"/>
                      </a:ext>
                    </a:extLst>
                  </p:cNvPr>
                  <p:cNvSpPr/>
                  <p:nvPr/>
                </p:nvSpPr>
                <p:spPr>
                  <a:xfrm>
                    <a:off x="10446349" y="5027190"/>
                    <a:ext cx="1405808" cy="1329351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SCB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Site </a:t>
                    </a:r>
                    <a:r>
                      <a:rPr kumimoji="0" lang="it-IT" sz="12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Characterisation</a:t>
                    </a:r>
                    <a:r>
                      <a: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Board</a:t>
                    </a: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CasellaDiTesto 65">
                    <a:extLst>
                      <a:ext uri="{FF2B5EF4-FFF2-40B4-BE49-F238E27FC236}">
                        <a16:creationId xmlns:a16="http://schemas.microsoft.com/office/drawing/2014/main" id="{E27F16D1-02C7-7FB1-BF7B-82D3857F9BF5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682" y="6348939"/>
                    <a:ext cx="1598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8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Specific</a:t>
                    </a:r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Boards</a:t>
                    </a: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Rettangolo con angoli arrotondati 107">
                    <a:extLst>
                      <a:ext uri="{FF2B5EF4-FFF2-40B4-BE49-F238E27FC236}">
                        <a16:creationId xmlns:a16="http://schemas.microsoft.com/office/drawing/2014/main" id="{B9CD973A-A6D0-AE4B-140E-3B1ADBA955F3}"/>
                      </a:ext>
                    </a:extLst>
                  </p:cNvPr>
                  <p:cNvSpPr/>
                  <p:nvPr/>
                </p:nvSpPr>
                <p:spPr>
                  <a:xfrm>
                    <a:off x="6035233" y="5037595"/>
                    <a:ext cx="1407600" cy="1329351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ISB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2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Instrument</a:t>
                    </a:r>
                    <a:r>
                      <a: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Science Board</a:t>
                    </a: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" name="Gruppieren 6">
                  <a:extLst>
                    <a:ext uri="{FF2B5EF4-FFF2-40B4-BE49-F238E27FC236}">
                      <a16:creationId xmlns:a16="http://schemas.microsoft.com/office/drawing/2014/main" id="{92CEF004-4771-4F95-9814-48B1202A2AC5}"/>
                    </a:ext>
                  </a:extLst>
                </p:cNvPr>
                <p:cNvGrpSpPr/>
                <p:nvPr/>
              </p:nvGrpSpPr>
              <p:grpSpPr>
                <a:xfrm>
                  <a:off x="6019995" y="1866811"/>
                  <a:ext cx="6018935" cy="3089145"/>
                  <a:chOff x="6019995" y="1866811"/>
                  <a:chExt cx="6018935" cy="3089145"/>
                </a:xfrm>
              </p:grpSpPr>
              <p:sp>
                <p:nvSpPr>
                  <p:cNvPr id="3" name="Rettangolo con angoli arrotondati 2">
                    <a:extLst>
                      <a:ext uri="{FF2B5EF4-FFF2-40B4-BE49-F238E27FC236}">
                        <a16:creationId xmlns:a16="http://schemas.microsoft.com/office/drawing/2014/main" id="{1E552521-6470-E8D1-1B74-82B6D5AE4E33}"/>
                      </a:ext>
                    </a:extLst>
                  </p:cNvPr>
                  <p:cNvSpPr/>
                  <p:nvPr/>
                </p:nvSpPr>
                <p:spPr>
                  <a:xfrm>
                    <a:off x="9675086" y="2414633"/>
                    <a:ext cx="1944679" cy="77096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CB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Collaboration Board </a:t>
                    </a: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Rettangolo con angoli arrotondati 49">
                    <a:extLst>
                      <a:ext uri="{FF2B5EF4-FFF2-40B4-BE49-F238E27FC236}">
                        <a16:creationId xmlns:a16="http://schemas.microsoft.com/office/drawing/2014/main" id="{7B401800-0775-D839-CCBE-320BEB3799FD}"/>
                      </a:ext>
                    </a:extLst>
                  </p:cNvPr>
                  <p:cNvSpPr/>
                  <p:nvPr/>
                </p:nvSpPr>
                <p:spPr>
                  <a:xfrm>
                    <a:off x="6661181" y="2452378"/>
                    <a:ext cx="1599584" cy="77096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EB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Executive Board</a:t>
                    </a: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Rettangolo con angoli arrotondati 53">
                    <a:extLst>
                      <a:ext uri="{FF2B5EF4-FFF2-40B4-BE49-F238E27FC236}">
                        <a16:creationId xmlns:a16="http://schemas.microsoft.com/office/drawing/2014/main" id="{0FBD0AFA-3376-EBC0-BD9A-D24634A8DDA1}"/>
                      </a:ext>
                    </a:extLst>
                  </p:cNvPr>
                  <p:cNvSpPr/>
                  <p:nvPr/>
                </p:nvSpPr>
                <p:spPr>
                  <a:xfrm>
                    <a:off x="6019995" y="3526120"/>
                    <a:ext cx="1706992" cy="770965"/>
                  </a:xfrm>
                  <a:prstGeom prst="roundRect">
                    <a:avLst/>
                  </a:prstGeom>
                  <a:ln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SSB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Services and Standards Board</a:t>
                    </a: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CA56E909-11E6-C2D1-CAD0-CD77004CAC44}"/>
                      </a:ext>
                    </a:extLst>
                  </p:cNvPr>
                  <p:cNvSpPr txBox="1"/>
                  <p:nvPr/>
                </p:nvSpPr>
                <p:spPr>
                  <a:xfrm>
                    <a:off x="7713772" y="1866811"/>
                    <a:ext cx="128437" cy="33671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Rettangolo con angoli arrotondati 59">
                    <a:extLst>
                      <a:ext uri="{FF2B5EF4-FFF2-40B4-BE49-F238E27FC236}">
                        <a16:creationId xmlns:a16="http://schemas.microsoft.com/office/drawing/2014/main" id="{5D61CFB9-AC0F-18BF-966B-82130F3E8D6D}"/>
                      </a:ext>
                    </a:extLst>
                  </p:cNvPr>
                  <p:cNvSpPr/>
                  <p:nvPr/>
                </p:nvSpPr>
                <p:spPr>
                  <a:xfrm>
                    <a:off x="10217677" y="3677767"/>
                    <a:ext cx="1321960" cy="77096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SF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Science Forum</a:t>
                    </a: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9" name="Connettore 2 38">
                    <a:extLst>
                      <a:ext uri="{FF2B5EF4-FFF2-40B4-BE49-F238E27FC236}">
                        <a16:creationId xmlns:a16="http://schemas.microsoft.com/office/drawing/2014/main" id="{FAFEA03B-2BCE-DEF8-7A8E-93195E3B4E6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272958" y="2777824"/>
                    <a:ext cx="130680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nettore 2 60">
                    <a:extLst>
                      <a:ext uri="{FF2B5EF4-FFF2-40B4-BE49-F238E27FC236}">
                        <a16:creationId xmlns:a16="http://schemas.microsoft.com/office/drawing/2014/main" id="{1A2BF22B-265A-9923-2C8E-8EC3E9C847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45186" y="2872032"/>
                    <a:ext cx="130680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CasellaDiTesto 39">
                    <a:extLst>
                      <a:ext uri="{FF2B5EF4-FFF2-40B4-BE49-F238E27FC236}">
                        <a16:creationId xmlns:a16="http://schemas.microsoft.com/office/drawing/2014/main" id="{FE9DF90B-1341-03E3-02C8-C376BC6BC366}"/>
                      </a:ext>
                    </a:extLst>
                  </p:cNvPr>
                  <p:cNvSpPr txBox="1"/>
                  <p:nvPr/>
                </p:nvSpPr>
                <p:spPr>
                  <a:xfrm>
                    <a:off x="8349064" y="2494776"/>
                    <a:ext cx="111280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Policy </a:t>
                    </a:r>
                    <a:r>
                      <a:rPr kumimoji="0" lang="it-IT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proposals</a:t>
                    </a:r>
                    <a:r>
                      <a: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+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monitoring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CasellaDiTesto 61">
                    <a:extLst>
                      <a:ext uri="{FF2B5EF4-FFF2-40B4-BE49-F238E27FC236}">
                        <a16:creationId xmlns:a16="http://schemas.microsoft.com/office/drawing/2014/main" id="{8359F523-CC3A-FE4B-2EBC-FB6968AF7410}"/>
                      </a:ext>
                    </a:extLst>
                  </p:cNvPr>
                  <p:cNvSpPr txBox="1"/>
                  <p:nvPr/>
                </p:nvSpPr>
                <p:spPr>
                  <a:xfrm>
                    <a:off x="8675190" y="2872032"/>
                    <a:ext cx="72668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Informing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3" name="Connettore 2 62">
                    <a:extLst>
                      <a:ext uri="{FF2B5EF4-FFF2-40B4-BE49-F238E27FC236}">
                        <a16:creationId xmlns:a16="http://schemas.microsoft.com/office/drawing/2014/main" id="{7D302AF1-18AE-AA4B-BD21-3F333D5B66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81325" y="3226373"/>
                    <a:ext cx="0" cy="29974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CasellaDiTesto 64">
                    <a:extLst>
                      <a:ext uri="{FF2B5EF4-FFF2-40B4-BE49-F238E27FC236}">
                        <a16:creationId xmlns:a16="http://schemas.microsoft.com/office/drawing/2014/main" id="{07EAC788-6EAA-6927-5080-93A3D0671F52}"/>
                      </a:ext>
                    </a:extLst>
                  </p:cNvPr>
                  <p:cNvSpPr txBox="1"/>
                  <p:nvPr/>
                </p:nvSpPr>
                <p:spPr>
                  <a:xfrm>
                    <a:off x="6528592" y="3195094"/>
                    <a:ext cx="72668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managing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7" name="Connettore 2 66">
                    <a:extLst>
                      <a:ext uri="{FF2B5EF4-FFF2-40B4-BE49-F238E27FC236}">
                        <a16:creationId xmlns:a16="http://schemas.microsoft.com/office/drawing/2014/main" id="{4D3A3433-1DB6-9941-4A76-4044A29FDB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21300" y="4288519"/>
                    <a:ext cx="0" cy="66743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CasellaDiTesto 69">
                    <a:extLst>
                      <a:ext uri="{FF2B5EF4-FFF2-40B4-BE49-F238E27FC236}">
                        <a16:creationId xmlns:a16="http://schemas.microsoft.com/office/drawing/2014/main" id="{7D656B67-E917-B2E6-587C-5D3E92ADC96D}"/>
                      </a:ext>
                    </a:extLst>
                  </p:cNvPr>
                  <p:cNvSpPr txBox="1"/>
                  <p:nvPr/>
                </p:nvSpPr>
                <p:spPr>
                  <a:xfrm>
                    <a:off x="7124053" y="4309851"/>
                    <a:ext cx="72668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Providing</a:t>
                    </a:r>
                    <a:r>
                      <a: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services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71" name="Connettore 2 70">
                    <a:extLst>
                      <a:ext uri="{FF2B5EF4-FFF2-40B4-BE49-F238E27FC236}">
                        <a16:creationId xmlns:a16="http://schemas.microsoft.com/office/drawing/2014/main" id="{B607F6B1-55B9-44EA-B000-459883E2AB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54482" y="3286764"/>
                    <a:ext cx="0" cy="37268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CasellaDiTesto 71">
                    <a:extLst>
                      <a:ext uri="{FF2B5EF4-FFF2-40B4-BE49-F238E27FC236}">
                        <a16:creationId xmlns:a16="http://schemas.microsoft.com/office/drawing/2014/main" id="{9888919E-1CD4-A95C-0D33-1851B42D13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001226" y="3335197"/>
                    <a:ext cx="72668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managing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73" name="Connettore 2 72">
                    <a:extLst>
                      <a:ext uri="{FF2B5EF4-FFF2-40B4-BE49-F238E27FC236}">
                        <a16:creationId xmlns:a16="http://schemas.microsoft.com/office/drawing/2014/main" id="{BF2D6F11-A329-730D-D254-FE64F4CECC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959133" y="3242656"/>
                    <a:ext cx="0" cy="37268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CasellaDiTesto 73">
                    <a:extLst>
                      <a:ext uri="{FF2B5EF4-FFF2-40B4-BE49-F238E27FC236}">
                        <a16:creationId xmlns:a16="http://schemas.microsoft.com/office/drawing/2014/main" id="{CA7EDEFF-7CF1-B3B9-D9E6-6F98D8305188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8174" y="3332591"/>
                    <a:ext cx="72668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reporting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75" name="Connettore 2 74">
                    <a:extLst>
                      <a:ext uri="{FF2B5EF4-FFF2-40B4-BE49-F238E27FC236}">
                        <a16:creationId xmlns:a16="http://schemas.microsoft.com/office/drawing/2014/main" id="{E5208186-2CDC-9B1A-830C-86660990F1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31434" y="3243196"/>
                    <a:ext cx="0" cy="170748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Connettore 2 75">
                    <a:extLst>
                      <a:ext uri="{FF2B5EF4-FFF2-40B4-BE49-F238E27FC236}">
                        <a16:creationId xmlns:a16="http://schemas.microsoft.com/office/drawing/2014/main" id="{7C41F715-A7DB-C061-F2BD-727AA36FA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98499" y="3246297"/>
                    <a:ext cx="0" cy="1650475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CasellaDiTesto 78">
                    <a:extLst>
                      <a:ext uri="{FF2B5EF4-FFF2-40B4-BE49-F238E27FC236}">
                        <a16:creationId xmlns:a16="http://schemas.microsoft.com/office/drawing/2014/main" id="{DA3F5E08-B904-DDB5-F5BE-112B1231630C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7558187" y="4016254"/>
                    <a:ext cx="72668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managing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CasellaDiTesto 79">
                    <a:extLst>
                      <a:ext uri="{FF2B5EF4-FFF2-40B4-BE49-F238E27FC236}">
                        <a16:creationId xmlns:a16="http://schemas.microsoft.com/office/drawing/2014/main" id="{054A0226-618A-9918-5860-D6C8FE599442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7776305" y="4002669"/>
                    <a:ext cx="72668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reporting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81" name="Connettore 2 80">
                    <a:extLst>
                      <a:ext uri="{FF2B5EF4-FFF2-40B4-BE49-F238E27FC236}">
                        <a16:creationId xmlns:a16="http://schemas.microsoft.com/office/drawing/2014/main" id="{78482BFB-43D9-F47B-DA08-3EA84506C8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012258" y="4497557"/>
                    <a:ext cx="0" cy="37268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Connettore 2 81">
                    <a:extLst>
                      <a:ext uri="{FF2B5EF4-FFF2-40B4-BE49-F238E27FC236}">
                        <a16:creationId xmlns:a16="http://schemas.microsoft.com/office/drawing/2014/main" id="{74684F9C-8ACC-1F39-95EE-701EC5B531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07607" y="4505086"/>
                    <a:ext cx="0" cy="37268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CasellaDiTesto 82">
                    <a:extLst>
                      <a:ext uri="{FF2B5EF4-FFF2-40B4-BE49-F238E27FC236}">
                        <a16:creationId xmlns:a16="http://schemas.microsoft.com/office/drawing/2014/main" id="{66AABCD9-E710-D979-5CFB-3E070D1B395B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6043" y="4548640"/>
                    <a:ext cx="96088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supervisioning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CasellaDiTesto 83">
                    <a:extLst>
                      <a:ext uri="{FF2B5EF4-FFF2-40B4-BE49-F238E27FC236}">
                        <a16:creationId xmlns:a16="http://schemas.microsoft.com/office/drawing/2014/main" id="{E90E47EC-7416-1245-94B5-2A4505D3301C}"/>
                      </a:ext>
                    </a:extLst>
                  </p:cNvPr>
                  <p:cNvSpPr txBox="1"/>
                  <p:nvPr/>
                </p:nvSpPr>
                <p:spPr>
                  <a:xfrm>
                    <a:off x="9960209" y="4560674"/>
                    <a:ext cx="96088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1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participating</a:t>
                    </a:r>
                    <a:endPara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hteck: abgerundete Ecken 24">
                    <a:extLst>
                      <a:ext uri="{FF2B5EF4-FFF2-40B4-BE49-F238E27FC236}">
                        <a16:creationId xmlns:a16="http://schemas.microsoft.com/office/drawing/2014/main" id="{63A58822-4E7B-44A5-872A-4143173A5F16}"/>
                      </a:ext>
                    </a:extLst>
                  </p:cNvPr>
                  <p:cNvSpPr/>
                  <p:nvPr/>
                </p:nvSpPr>
                <p:spPr>
                  <a:xfrm>
                    <a:off x="9641093" y="3219536"/>
                    <a:ext cx="2397837" cy="1692092"/>
                  </a:xfrm>
                  <a:prstGeom prst="roundRect">
                    <a:avLst/>
                  </a:prstGeom>
                  <a:solidFill>
                    <a:srgbClr val="F7DADB">
                      <a:alpha val="7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Rechteck 27">
                    <a:extLst>
                      <a:ext uri="{FF2B5EF4-FFF2-40B4-BE49-F238E27FC236}">
                        <a16:creationId xmlns:a16="http://schemas.microsoft.com/office/drawing/2014/main" id="{2835ECB2-B4E6-47C9-A768-649BF6A0731B}"/>
                      </a:ext>
                    </a:extLst>
                  </p:cNvPr>
                  <p:cNvSpPr/>
                  <p:nvPr/>
                </p:nvSpPr>
                <p:spPr>
                  <a:xfrm>
                    <a:off x="10110870" y="1896150"/>
                    <a:ext cx="182357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>
                        <a:latin typeface="Lm Roman 12"/>
                      </a:defRPr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Lm Roman 12" pitchFamily="18"/>
                        <a:ea typeface="WenQuanYi Micro Hei" pitchFamily="2"/>
                        <a:cs typeface="FreeSans" pitchFamily="2"/>
                      </a:rPr>
                      <a:t>M. </a:t>
                    </a:r>
                    <a:r>
                      <a:rPr kumimoji="0" lang="en-US" sz="16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Lm Roman 12" pitchFamily="18"/>
                        <a:ea typeface="WenQuanYi Micro Hei" pitchFamily="2"/>
                        <a:cs typeface="FreeSans" pitchFamily="2"/>
                      </a:rPr>
                      <a:t>Punturo</a:t>
                    </a: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Lm Roman 12" pitchFamily="18"/>
                        <a:ea typeface="WenQuanYi Micro Hei" pitchFamily="2"/>
                        <a:cs typeface="FreeSans" pitchFamily="2"/>
                      </a:rPr>
                      <a:t>, H. </a:t>
                    </a:r>
                    <a:r>
                      <a:rPr kumimoji="0" lang="en-US" sz="16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Lm Roman 12" pitchFamily="18"/>
                        <a:ea typeface="WenQuanYi Micro Hei" pitchFamily="2"/>
                        <a:cs typeface="FreeSans" pitchFamily="2"/>
                      </a:rPr>
                      <a:t>Lück</a:t>
                    </a: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latin typeface="Lm Roman 12" pitchFamily="18"/>
                      <a:ea typeface="WenQuanYi Micro Hei" pitchFamily="2"/>
                      <a:cs typeface="FreeSans" pitchFamily="2"/>
                    </a:endParaRPr>
                  </a:p>
                </p:txBody>
              </p:sp>
            </p:grpSp>
          </p:grpSp>
        </p:grpSp>
        <p:sp>
          <p:nvSpPr>
            <p:cNvPr id="2" name="Rechteck: abgerundete Ecken 1">
              <a:extLst>
                <a:ext uri="{FF2B5EF4-FFF2-40B4-BE49-F238E27FC236}">
                  <a16:creationId xmlns:a16="http://schemas.microsoft.com/office/drawing/2014/main" id="{CCBA31FE-37A4-4140-92F2-23B5CE20A61E}"/>
                </a:ext>
              </a:extLst>
            </p:cNvPr>
            <p:cNvSpPr/>
            <p:nvPr/>
          </p:nvSpPr>
          <p:spPr>
            <a:xfrm>
              <a:off x="3370851" y="2815938"/>
              <a:ext cx="2446533" cy="963162"/>
            </a:xfrm>
            <a:prstGeom prst="roundRect">
              <a:avLst/>
            </a:prstGeom>
            <a:noFill/>
            <a:ln w="603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5BBCC24B-65F8-4447-B827-7AA48D0E5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0"/>
            <a:ext cx="10806298" cy="643929"/>
          </a:xfrm>
        </p:spPr>
        <p:txBody>
          <a:bodyPr/>
          <a:lstStyle/>
          <a:p>
            <a:r>
              <a:rPr lang="de-DE" dirty="0"/>
              <a:t>ET </a:t>
            </a:r>
            <a:r>
              <a:rPr lang="de-DE" dirty="0" err="1"/>
              <a:t>Collaboration</a:t>
            </a:r>
            <a:r>
              <a:rPr lang="de-DE" dirty="0"/>
              <a:t> Services &amp; Standards Board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237D234-7ED5-4B58-A615-45DC5E0BE1AE}"/>
              </a:ext>
            </a:extLst>
          </p:cNvPr>
          <p:cNvSpPr/>
          <p:nvPr/>
        </p:nvSpPr>
        <p:spPr>
          <a:xfrm>
            <a:off x="276427" y="835773"/>
            <a:ext cx="2719884" cy="1846659"/>
          </a:xfrm>
          <a:prstGeom prst="rect">
            <a:avLst/>
          </a:prstGeom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dirty="0"/>
              <a:t>SSB </a:t>
            </a:r>
            <a:r>
              <a:rPr lang="de-DE" dirty="0" err="1"/>
              <a:t>creation</a:t>
            </a:r>
            <a:r>
              <a:rPr lang="de-DE" dirty="0"/>
              <a:t> Committee: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CB 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Patrice Verdier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err="1"/>
              <a:t>Ik</a:t>
            </a:r>
            <a:r>
              <a:rPr lang="de-DE" sz="1600" dirty="0"/>
              <a:t> </a:t>
            </a:r>
            <a:r>
              <a:rPr lang="de-DE" sz="1600" dirty="0" err="1"/>
              <a:t>Siong</a:t>
            </a:r>
            <a:r>
              <a:rPr lang="de-DE" sz="1600" dirty="0"/>
              <a:t> </a:t>
            </a:r>
            <a:r>
              <a:rPr lang="de-DE" sz="1600" dirty="0" err="1"/>
              <a:t>Heng</a:t>
            </a: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Ema </a:t>
            </a:r>
            <a:r>
              <a:rPr lang="de-DE" sz="1600" dirty="0" err="1"/>
              <a:t>Dimastrogiovanni</a:t>
            </a: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Mario </a:t>
            </a:r>
            <a:r>
              <a:rPr lang="de-DE" sz="1600" dirty="0" err="1"/>
              <a:t>Spera</a:t>
            </a: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err="1"/>
              <a:t>Archisman</a:t>
            </a:r>
            <a:r>
              <a:rPr lang="de-DE" sz="1600" dirty="0"/>
              <a:t> Ghosh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1FC822E-948A-490D-8741-CC76FB1B87FC}"/>
              </a:ext>
            </a:extLst>
          </p:cNvPr>
          <p:cNvSpPr/>
          <p:nvPr/>
        </p:nvSpPr>
        <p:spPr>
          <a:xfrm>
            <a:off x="10438062" y="1407559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Lm Roman 12" pitchFamily="18"/>
                <a:ea typeface="WenQuanYi Micro Hei" pitchFamily="2"/>
                <a:cs typeface="FreeSans" pitchFamily="2"/>
              </a:rPr>
              <a:t>H.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Lm Roman 12" pitchFamily="18"/>
                <a:ea typeface="WenQuanYi Micro Hei" pitchFamily="2"/>
                <a:cs typeface="FreeSans" pitchFamily="2"/>
              </a:rPr>
              <a:t>Lück</a:t>
            </a:r>
            <a:endParaRPr lang="de-DE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C3D63EFA-510D-4317-9B77-C6BED10AA59C}"/>
              </a:ext>
            </a:extLst>
          </p:cNvPr>
          <p:cNvCxnSpPr>
            <a:cxnSpLocks/>
          </p:cNvCxnSpPr>
          <p:nvPr/>
        </p:nvCxnSpPr>
        <p:spPr>
          <a:xfrm flipV="1">
            <a:off x="10446818" y="1494760"/>
            <a:ext cx="852377" cy="2102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D949F40-35A4-42E2-B1EB-494CCE89AA45}"/>
              </a:ext>
            </a:extLst>
          </p:cNvPr>
          <p:cNvGrpSpPr/>
          <p:nvPr/>
        </p:nvGrpSpPr>
        <p:grpSpPr>
          <a:xfrm>
            <a:off x="729343" y="2764632"/>
            <a:ext cx="2284798" cy="4044460"/>
            <a:chOff x="377947" y="2735414"/>
            <a:chExt cx="2284798" cy="4044460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FA0CE1E9-7EA7-4B2D-B755-0003A1502CEF}"/>
                </a:ext>
              </a:extLst>
            </p:cNvPr>
            <p:cNvGrpSpPr/>
            <p:nvPr/>
          </p:nvGrpSpPr>
          <p:grpSpPr>
            <a:xfrm>
              <a:off x="377947" y="2735414"/>
              <a:ext cx="2284798" cy="4044460"/>
              <a:chOff x="663282" y="2111698"/>
              <a:chExt cx="2284798" cy="4044460"/>
            </a:xfrm>
          </p:grpSpPr>
          <p:sp>
            <p:nvSpPr>
              <p:cNvPr id="51" name="Rettangolo con angoli arrotondati 107">
                <a:extLst>
                  <a:ext uri="{FF2B5EF4-FFF2-40B4-BE49-F238E27FC236}">
                    <a16:creationId xmlns:a16="http://schemas.microsoft.com/office/drawing/2014/main" id="{41140A70-286E-4E89-8CBE-4CD40632107F}"/>
                  </a:ext>
                </a:extLst>
              </p:cNvPr>
              <p:cNvSpPr/>
              <p:nvPr/>
            </p:nvSpPr>
            <p:spPr>
              <a:xfrm>
                <a:off x="663282" y="2111698"/>
                <a:ext cx="2284798" cy="4044460"/>
              </a:xfrm>
              <a:prstGeom prst="roundRect">
                <a:avLst>
                  <a:gd name="adj" fmla="val 8223"/>
                </a:avLst>
              </a:prstGeom>
              <a:solidFill>
                <a:srgbClr val="7CA1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tabLst>
                    <a:tab pos="1704975" algn="l"/>
                  </a:tabLst>
                </a:pPr>
                <a:endParaRPr lang="de-D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ttangolo con angoli arrotondati 107">
                <a:extLst>
                  <a:ext uri="{FF2B5EF4-FFF2-40B4-BE49-F238E27FC236}">
                    <a16:creationId xmlns:a16="http://schemas.microsoft.com/office/drawing/2014/main" id="{9B1671E9-6D22-4080-91FA-B59BF9837660}"/>
                  </a:ext>
                </a:extLst>
              </p:cNvPr>
              <p:cNvSpPr/>
              <p:nvPr/>
            </p:nvSpPr>
            <p:spPr>
              <a:xfrm>
                <a:off x="827404" y="2787832"/>
                <a:ext cx="1909340" cy="3171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de-DE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ET Core </a:t>
                </a:r>
                <a:r>
                  <a:rPr lang="de-DE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Program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ettangolo con angoli arrotondati 107">
                <a:extLst>
                  <a:ext uri="{FF2B5EF4-FFF2-40B4-BE49-F238E27FC236}">
                    <a16:creationId xmlns:a16="http://schemas.microsoft.com/office/drawing/2014/main" id="{0CB94AF2-C600-4826-9E38-7542AAE3DE2B}"/>
                  </a:ext>
                </a:extLst>
              </p:cNvPr>
              <p:cNvSpPr/>
              <p:nvPr/>
            </p:nvSpPr>
            <p:spPr>
              <a:xfrm>
                <a:off x="830129" y="3170262"/>
                <a:ext cx="1909340" cy="46429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Election, Voting and Membership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ttangolo con angoli arrotondati 107">
                <a:extLst>
                  <a:ext uri="{FF2B5EF4-FFF2-40B4-BE49-F238E27FC236}">
                    <a16:creationId xmlns:a16="http://schemas.microsoft.com/office/drawing/2014/main" id="{450E457F-1528-439C-8842-3DF6C76CAC0C}"/>
                  </a:ext>
                </a:extLst>
              </p:cNvPr>
              <p:cNvSpPr/>
              <p:nvPr/>
            </p:nvSpPr>
            <p:spPr>
              <a:xfrm>
                <a:off x="830129" y="3699866"/>
                <a:ext cx="1909340" cy="46429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Communication and Education</a:t>
                </a:r>
              </a:p>
            </p:txBody>
          </p:sp>
          <p:sp>
            <p:nvSpPr>
              <p:cNvPr id="68" name="Rettangolo con angoli arrotondati 107">
                <a:extLst>
                  <a:ext uri="{FF2B5EF4-FFF2-40B4-BE49-F238E27FC236}">
                    <a16:creationId xmlns:a16="http://schemas.microsoft.com/office/drawing/2014/main" id="{436AF4B0-164B-4F9D-96E8-00CDA3E77A29}"/>
                  </a:ext>
                </a:extLst>
              </p:cNvPr>
              <p:cNvSpPr/>
              <p:nvPr/>
            </p:nvSpPr>
            <p:spPr>
              <a:xfrm>
                <a:off x="830129" y="4229470"/>
                <a:ext cx="1909340" cy="67976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Diversity, Equity, Inclusion, Access and Ethics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ttangolo con angoli arrotondati 107">
                <a:extLst>
                  <a:ext uri="{FF2B5EF4-FFF2-40B4-BE49-F238E27FC236}">
                    <a16:creationId xmlns:a16="http://schemas.microsoft.com/office/drawing/2014/main" id="{446E5653-0186-4877-ADDA-7F7BF721F456}"/>
                  </a:ext>
                </a:extLst>
              </p:cNvPr>
              <p:cNvSpPr/>
              <p:nvPr/>
            </p:nvSpPr>
            <p:spPr>
              <a:xfrm>
                <a:off x="830129" y="4974551"/>
                <a:ext cx="1909340" cy="3171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de-DE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Speakers and Awards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ttangolo con angoli arrotondati 107">
                <a:extLst>
                  <a:ext uri="{FF2B5EF4-FFF2-40B4-BE49-F238E27FC236}">
                    <a16:creationId xmlns:a16="http://schemas.microsoft.com/office/drawing/2014/main" id="{CA537DF8-EF88-4FA7-8C90-DB703294D64A}"/>
                  </a:ext>
                </a:extLst>
              </p:cNvPr>
              <p:cNvSpPr/>
              <p:nvPr/>
            </p:nvSpPr>
            <p:spPr>
              <a:xfrm>
                <a:off x="830129" y="5356981"/>
                <a:ext cx="1909340" cy="3171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Editorial Committee</a:t>
                </a:r>
              </a:p>
            </p:txBody>
          </p:sp>
          <p:sp>
            <p:nvSpPr>
              <p:cNvPr id="78" name="Rettangolo con angoli arrotondati 107">
                <a:extLst>
                  <a:ext uri="{FF2B5EF4-FFF2-40B4-BE49-F238E27FC236}">
                    <a16:creationId xmlns:a16="http://schemas.microsoft.com/office/drawing/2014/main" id="{A4B1D1D3-3AAF-43BA-A447-A00ADA897AD4}"/>
                  </a:ext>
                </a:extLst>
              </p:cNvPr>
              <p:cNvSpPr/>
              <p:nvPr/>
            </p:nvSpPr>
            <p:spPr>
              <a:xfrm>
                <a:off x="837034" y="5739412"/>
                <a:ext cx="1909340" cy="3171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CAD Committee</a:t>
                </a:r>
              </a:p>
            </p:txBody>
          </p:sp>
        </p:grp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5760D99A-02CC-4F8F-B645-348BB2A3B741}"/>
                </a:ext>
              </a:extLst>
            </p:cNvPr>
            <p:cNvSpPr/>
            <p:nvPr/>
          </p:nvSpPr>
          <p:spPr>
            <a:xfrm>
              <a:off x="620916" y="2778129"/>
              <a:ext cx="17272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it-IT" dirty="0">
                  <a:solidFill>
                    <a:prstClr val="white"/>
                  </a:solidFill>
                </a:rPr>
                <a:t>Services and </a:t>
              </a:r>
              <a:br>
                <a:rPr lang="it-IT" dirty="0">
                  <a:solidFill>
                    <a:prstClr val="white"/>
                  </a:solidFill>
                </a:rPr>
              </a:br>
              <a:r>
                <a:rPr lang="it-IT" dirty="0" err="1">
                  <a:solidFill>
                    <a:prstClr val="white"/>
                  </a:solidFill>
                </a:rPr>
                <a:t>Standards</a:t>
              </a:r>
              <a:r>
                <a:rPr lang="it-IT" dirty="0">
                  <a:solidFill>
                    <a:prstClr val="white"/>
                  </a:solidFill>
                </a:rPr>
                <a:t> Board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540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0190C-5AED-49DF-98B1-48E20BAC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CB Chair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CB6FAA-C172-42EF-915E-74DDE209307F}"/>
              </a:ext>
            </a:extLst>
          </p:cNvPr>
          <p:cNvSpPr txBox="1"/>
          <p:nvPr/>
        </p:nvSpPr>
        <p:spPr>
          <a:xfrm>
            <a:off x="543575" y="831017"/>
            <a:ext cx="2867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candidates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EF76E41-976D-4C34-B0AD-2E8C2172A6DE}"/>
              </a:ext>
            </a:extLst>
          </p:cNvPr>
          <p:cNvSpPr txBox="1"/>
          <p:nvPr/>
        </p:nvSpPr>
        <p:spPr>
          <a:xfrm>
            <a:off x="656009" y="2800381"/>
            <a:ext cx="266694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Gender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ratio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Potential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improvement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FEE8493-3D32-4EBE-A644-2DAA14494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09" y="1194591"/>
            <a:ext cx="2028825" cy="13049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F9D1FD3-972F-4E44-BBCB-D43A46C57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976312"/>
            <a:ext cx="2781300" cy="27336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9305903-D180-4A01-BFBE-2DB068BB9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19" y="3814762"/>
            <a:ext cx="6913562" cy="291957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BE5AD70-4974-4FDA-B95A-E0193663DF0E}"/>
              </a:ext>
            </a:extLst>
          </p:cNvPr>
          <p:cNvSpPr txBox="1"/>
          <p:nvPr/>
        </p:nvSpPr>
        <p:spPr>
          <a:xfrm>
            <a:off x="8413373" y="1033640"/>
            <a:ext cx="3104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New Chair:</a:t>
            </a:r>
            <a:br>
              <a:rPr lang="de-DE" dirty="0"/>
            </a:br>
            <a:r>
              <a:rPr lang="de-DE" dirty="0"/>
              <a:t>Eugenio </a:t>
            </a:r>
            <a:r>
              <a:rPr lang="de-DE" dirty="0" err="1"/>
              <a:t>Coccia</a:t>
            </a:r>
            <a:endParaRPr lang="de-DE" dirty="0"/>
          </a:p>
          <a:p>
            <a:r>
              <a:rPr lang="de-DE" dirty="0"/>
              <a:t>Former </a:t>
            </a:r>
            <a:r>
              <a:rPr lang="de-DE" dirty="0" err="1"/>
              <a:t>Director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GSSI</a:t>
            </a:r>
          </a:p>
          <a:p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director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IFEA Barcelona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EB98FDF-95DF-4399-9059-4F3067A6B4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8" r="26168" b="843"/>
          <a:stretch/>
        </p:blipFill>
        <p:spPr>
          <a:xfrm>
            <a:off x="8538318" y="2525709"/>
            <a:ext cx="3084737" cy="3956510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F1FE9DF7-ACDF-4611-860B-7FCA03F344C2}"/>
              </a:ext>
            </a:extLst>
          </p:cNvPr>
          <p:cNvSpPr/>
          <p:nvPr/>
        </p:nvSpPr>
        <p:spPr>
          <a:xfrm>
            <a:off x="6334125" y="4295775"/>
            <a:ext cx="1123156" cy="523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7D51E4F-FEED-42C2-8EF5-B0590C715FE2}"/>
              </a:ext>
            </a:extLst>
          </p:cNvPr>
          <p:cNvSpPr txBox="1"/>
          <p:nvPr/>
        </p:nvSpPr>
        <p:spPr>
          <a:xfrm>
            <a:off x="7572894" y="4373046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&gt;50%</a:t>
            </a:r>
          </a:p>
        </p:txBody>
      </p:sp>
    </p:spTree>
    <p:extLst>
      <p:ext uri="{BB962C8B-B14F-4D97-AF65-F5344CB8AC3E}">
        <p14:creationId xmlns:p14="http://schemas.microsoft.com/office/powerpoint/2010/main" val="3906303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A5781-4250-4444-8754-F5B84CC4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CB </a:t>
            </a:r>
            <a:r>
              <a:rPr lang="de-DE" dirty="0" err="1"/>
              <a:t>Composition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B58E28-E152-460C-9C89-451CD207F71D}"/>
              </a:ext>
            </a:extLst>
          </p:cNvPr>
          <p:cNvSpPr txBox="1"/>
          <p:nvPr/>
        </p:nvSpPr>
        <p:spPr>
          <a:xfrm>
            <a:off x="543575" y="1845923"/>
            <a:ext cx="480330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Gender </a:t>
            </a:r>
            <a:r>
              <a:rPr lang="de-DE" sz="2000" b="1" dirty="0" err="1"/>
              <a:t>ratio</a:t>
            </a:r>
            <a:r>
              <a:rPr lang="de-DE" sz="2000" b="1" dirty="0"/>
              <a:t>:</a:t>
            </a:r>
          </a:p>
          <a:p>
            <a:r>
              <a:rPr lang="de-DE" dirty="0"/>
              <a:t> </a:t>
            </a:r>
          </a:p>
          <a:p>
            <a:r>
              <a:rPr lang="de-DE" dirty="0" err="1"/>
              <a:t>female</a:t>
            </a:r>
            <a:r>
              <a:rPr lang="de-DE" dirty="0"/>
              <a:t>/male= 13/66 = 16%</a:t>
            </a:r>
          </a:p>
          <a:p>
            <a:r>
              <a:rPr lang="de-DE" dirty="0"/>
              <a:t>= f/m  </a:t>
            </a:r>
            <a:r>
              <a:rPr lang="de-DE" dirty="0" err="1"/>
              <a:t>ratio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senior</a:t>
            </a:r>
            <a:r>
              <a:rPr lang="de-DE" dirty="0"/>
              <a:t>/</a:t>
            </a:r>
            <a:r>
              <a:rPr lang="de-DE" dirty="0" err="1"/>
              <a:t>faculty</a:t>
            </a:r>
            <a:r>
              <a:rPr lang="de-DE" dirty="0"/>
              <a:t> </a:t>
            </a:r>
            <a:r>
              <a:rPr lang="de-DE" dirty="0" err="1"/>
              <a:t>Physicists</a:t>
            </a:r>
            <a:r>
              <a:rPr lang="de-DE" dirty="0"/>
              <a:t> in Europe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EA56FAA-D23A-4D5E-A8D2-9C5FD29C746F}"/>
              </a:ext>
            </a:extLst>
          </p:cNvPr>
          <p:cNvSpPr/>
          <p:nvPr/>
        </p:nvSpPr>
        <p:spPr>
          <a:xfrm>
            <a:off x="543575" y="3231895"/>
            <a:ext cx="6096000" cy="20467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  <a:spcAft>
                <a:spcPts val="1000"/>
              </a:spcAft>
              <a:defRPr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>
              <a:spcBef>
                <a:spcPts val="120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Next meeting: </a:t>
            </a:r>
          </a:p>
          <a:p>
            <a:pPr lvl="0">
              <a:spcBef>
                <a:spcPts val="120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Thursday, November 17th @ ET annual meeting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spcAft>
                <a:spcPts val="1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Handover to the new CB Chair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B79D8ED-C0CF-45BA-A628-F76C0A8A410F}"/>
              </a:ext>
            </a:extLst>
          </p:cNvPr>
          <p:cNvSpPr/>
          <p:nvPr/>
        </p:nvSpPr>
        <p:spPr>
          <a:xfrm>
            <a:off x="543575" y="1149092"/>
            <a:ext cx="5045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Currently</a:t>
            </a:r>
            <a:r>
              <a:rPr lang="de-DE" sz="2000" dirty="0"/>
              <a:t> </a:t>
            </a:r>
            <a:r>
              <a:rPr lang="de-DE" sz="2000" dirty="0" err="1"/>
              <a:t>one</a:t>
            </a:r>
            <a:r>
              <a:rPr lang="de-DE" sz="2000" dirty="0"/>
              <a:t> CB Member / RU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0F520D8-D6EF-4F88-95ED-7744BD213A6D}"/>
              </a:ext>
            </a:extLst>
          </p:cNvPr>
          <p:cNvSpPr/>
          <p:nvPr/>
        </p:nvSpPr>
        <p:spPr>
          <a:xfrm>
            <a:off x="876728" y="6080279"/>
            <a:ext cx="10438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(</a:t>
            </a:r>
            <a:r>
              <a:rPr lang="de-DE" dirty="0">
                <a:hlinkClick r:id="rId2"/>
              </a:rPr>
              <a:t>https://physicsworld.com/a/gender-gap-in-physics-amongst-highest-in-science/</a:t>
            </a:r>
            <a:endParaRPr lang="de-DE" dirty="0"/>
          </a:p>
          <a:p>
            <a:r>
              <a:rPr lang="de-DE" dirty="0">
                <a:hlinkClick r:id="rId3"/>
              </a:rPr>
              <a:t>https://www.genderportal.eu/resources/number-women-physics-departments-simulation-analysis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2E210A4-3536-45E5-88F9-6451A8300043}"/>
              </a:ext>
            </a:extLst>
          </p:cNvPr>
          <p:cNvSpPr txBox="1"/>
          <p:nvPr/>
        </p:nvSpPr>
        <p:spPr>
          <a:xfrm>
            <a:off x="5040254" y="267717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91A056-61CC-4C2E-AFD6-FD05CF87EBAE}"/>
              </a:ext>
            </a:extLst>
          </p:cNvPr>
          <p:cNvSpPr txBox="1"/>
          <p:nvPr/>
        </p:nvSpPr>
        <p:spPr>
          <a:xfrm>
            <a:off x="636297" y="596843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621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2551C29-C543-48BB-B628-2F0CBD3FDB39}"/>
              </a:ext>
            </a:extLst>
          </p:cNvPr>
          <p:cNvGrpSpPr/>
          <p:nvPr/>
        </p:nvGrpSpPr>
        <p:grpSpPr>
          <a:xfrm>
            <a:off x="3151862" y="34047"/>
            <a:ext cx="8891922" cy="6766805"/>
            <a:chOff x="5863008" y="1866811"/>
            <a:chExt cx="6182227" cy="4935329"/>
          </a:xfrm>
        </p:grpSpPr>
        <p:sp>
          <p:nvSpPr>
            <p:cNvPr id="55" name="Figura a mano libera: forma 54">
              <a:extLst>
                <a:ext uri="{FF2B5EF4-FFF2-40B4-BE49-F238E27FC236}">
                  <a16:creationId xmlns:a16="http://schemas.microsoft.com/office/drawing/2014/main" id="{A8C53D5B-8915-3BA9-1E4C-B2E56E947592}"/>
                </a:ext>
              </a:extLst>
            </p:cNvPr>
            <p:cNvSpPr/>
            <p:nvPr/>
          </p:nvSpPr>
          <p:spPr>
            <a:xfrm>
              <a:off x="5927466" y="4951022"/>
              <a:ext cx="6051803" cy="180817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5B9BD5">
                <a:alpha val="40000"/>
              </a:srgbClr>
            </a:solidFill>
            <a:ln w="19080">
              <a:noFill/>
              <a:prstDash val="solid"/>
              <a:headEnd type="arrow"/>
              <a:tailEnd type="arrow"/>
            </a:ln>
          </p:spPr>
          <p:txBody>
            <a:bodyPr wrap="none" lIns="99360" tIns="54360" rIns="99360" bIns="54360" anchor="ctr" anchorCtr="0" compatLnSpc="0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90599CE6-8A67-4DAA-B2D3-0D119EAC2711}"/>
                </a:ext>
              </a:extLst>
            </p:cNvPr>
            <p:cNvGrpSpPr/>
            <p:nvPr/>
          </p:nvGrpSpPr>
          <p:grpSpPr>
            <a:xfrm>
              <a:off x="5863008" y="1866811"/>
              <a:ext cx="6182227" cy="4935329"/>
              <a:chOff x="5863008" y="1866811"/>
              <a:chExt cx="6182227" cy="4935329"/>
            </a:xfrm>
          </p:grpSpPr>
          <p:sp>
            <p:nvSpPr>
              <p:cNvPr id="48" name="Figura a mano libera: forma 47">
                <a:extLst>
                  <a:ext uri="{FF2B5EF4-FFF2-40B4-BE49-F238E27FC236}">
                    <a16:creationId xmlns:a16="http://schemas.microsoft.com/office/drawing/2014/main" id="{A487CD86-7097-B17D-C383-2AD4C4C7FA43}"/>
                  </a:ext>
                </a:extLst>
              </p:cNvPr>
              <p:cNvSpPr/>
              <p:nvPr/>
            </p:nvSpPr>
            <p:spPr>
              <a:xfrm>
                <a:off x="5863008" y="1909808"/>
                <a:ext cx="6182227" cy="4892332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E181E">
                  <a:alpha val="16000"/>
                </a:srgbClr>
              </a:solidFill>
              <a:ln w="19080">
                <a:noFill/>
                <a:prstDash val="solid"/>
                <a:headEnd type="arrow"/>
                <a:tailEnd type="arrow"/>
              </a:ln>
            </p:spPr>
            <p:txBody>
              <a:bodyPr wrap="none" lIns="99360" tIns="54360" rIns="99360" bIns="54360" anchor="ctr" anchorCtr="0" compatLnSpc="0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beration Sans" pitchFamily="18"/>
                  <a:ea typeface="WenQuanYi Micro Hei" pitchFamily="2"/>
                  <a:cs typeface="FreeSans" pitchFamily="2"/>
                </a:endParaRPr>
              </a:p>
            </p:txBody>
          </p:sp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id="{F6E0E821-517C-43B6-B54F-D4F55572AC3E}"/>
                  </a:ext>
                </a:extLst>
              </p:cNvPr>
              <p:cNvGrpSpPr/>
              <p:nvPr/>
            </p:nvGrpSpPr>
            <p:grpSpPr>
              <a:xfrm>
                <a:off x="6035233" y="5027190"/>
                <a:ext cx="5816924" cy="1691081"/>
                <a:chOff x="6035233" y="5027190"/>
                <a:chExt cx="5816924" cy="1691081"/>
              </a:xfrm>
            </p:grpSpPr>
            <p:sp>
              <p:nvSpPr>
                <p:cNvPr id="56" name="Rettangolo con angoli arrotondati 55">
                  <a:extLst>
                    <a:ext uri="{FF2B5EF4-FFF2-40B4-BE49-F238E27FC236}">
                      <a16:creationId xmlns:a16="http://schemas.microsoft.com/office/drawing/2014/main" id="{6F61B882-DB13-2551-579C-4468049BA6FE}"/>
                    </a:ext>
                  </a:extLst>
                </p:cNvPr>
                <p:cNvSpPr/>
                <p:nvPr/>
              </p:nvSpPr>
              <p:spPr>
                <a:xfrm>
                  <a:off x="7497866" y="5033035"/>
                  <a:ext cx="1407600" cy="1329351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EIB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Electronics/</a:t>
                  </a:r>
                  <a:br>
                    <a:rPr kumimoji="0" lang="it-IT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</a:br>
                  <a:r>
                    <a:rPr kumimoji="0" lang="it-IT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Computational</a:t>
                  </a:r>
                  <a:r>
                    <a:rPr kumimoji="0" lang="it-IT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it-IT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Infrastructure</a:t>
                  </a:r>
                  <a:r>
                    <a:rPr kumimoji="0" lang="it-IT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Board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Rettangolo con angoli arrotondati 57">
                  <a:extLst>
                    <a:ext uri="{FF2B5EF4-FFF2-40B4-BE49-F238E27FC236}">
                      <a16:creationId xmlns:a16="http://schemas.microsoft.com/office/drawing/2014/main" id="{5720B8D9-04A5-80A5-CD15-8267683479E7}"/>
                    </a:ext>
                  </a:extLst>
                </p:cNvPr>
                <p:cNvSpPr/>
                <p:nvPr/>
              </p:nvSpPr>
              <p:spPr>
                <a:xfrm>
                  <a:off x="8972107" y="5027190"/>
                  <a:ext cx="1407600" cy="1329351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OSB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Observational</a:t>
                  </a:r>
                  <a:r>
                    <a:rPr kumimoji="0" lang="it-IT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Science Board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ttangolo con angoli arrotondati 58">
                  <a:extLst>
                    <a:ext uri="{FF2B5EF4-FFF2-40B4-BE49-F238E27FC236}">
                      <a16:creationId xmlns:a16="http://schemas.microsoft.com/office/drawing/2014/main" id="{741AE74F-B6DA-B325-4619-1C3E99B44C8B}"/>
                    </a:ext>
                  </a:extLst>
                </p:cNvPr>
                <p:cNvSpPr/>
                <p:nvPr/>
              </p:nvSpPr>
              <p:spPr>
                <a:xfrm>
                  <a:off x="10446349" y="5027190"/>
                  <a:ext cx="1405808" cy="1329351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SCB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Site </a:t>
                  </a:r>
                  <a:r>
                    <a:rPr kumimoji="0" lang="it-IT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Characterisation</a:t>
                  </a:r>
                  <a:r>
                    <a:rPr kumimoji="0" lang="it-IT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Board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CasellaDiTesto 65">
                  <a:extLst>
                    <a:ext uri="{FF2B5EF4-FFF2-40B4-BE49-F238E27FC236}">
                      <a16:creationId xmlns:a16="http://schemas.microsoft.com/office/drawing/2014/main" id="{E27F16D1-02C7-7FB1-BF7B-82D3857F9BF5}"/>
                    </a:ext>
                  </a:extLst>
                </p:cNvPr>
                <p:cNvSpPr txBox="1"/>
                <p:nvPr/>
              </p:nvSpPr>
              <p:spPr>
                <a:xfrm>
                  <a:off x="7732682" y="6348939"/>
                  <a:ext cx="1598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Specific</a:t>
                  </a:r>
                  <a:r>
                    <a: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Boards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ttangolo con angoli arrotondati 107">
                  <a:extLst>
                    <a:ext uri="{FF2B5EF4-FFF2-40B4-BE49-F238E27FC236}">
                      <a16:creationId xmlns:a16="http://schemas.microsoft.com/office/drawing/2014/main" id="{B9CD973A-A6D0-AE4B-140E-3B1ADBA955F3}"/>
                    </a:ext>
                  </a:extLst>
                </p:cNvPr>
                <p:cNvSpPr/>
                <p:nvPr/>
              </p:nvSpPr>
              <p:spPr>
                <a:xfrm>
                  <a:off x="6035233" y="5037595"/>
                  <a:ext cx="1407600" cy="1329351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ISB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Instrument</a:t>
                  </a:r>
                  <a:r>
                    <a:rPr kumimoji="0" lang="it-IT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Science Board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92CEF004-4771-4F95-9814-48B1202A2AC5}"/>
                  </a:ext>
                </a:extLst>
              </p:cNvPr>
              <p:cNvGrpSpPr/>
              <p:nvPr/>
            </p:nvGrpSpPr>
            <p:grpSpPr>
              <a:xfrm>
                <a:off x="6019995" y="1866811"/>
                <a:ext cx="6018935" cy="3089145"/>
                <a:chOff x="6019995" y="1866811"/>
                <a:chExt cx="6018935" cy="3089145"/>
              </a:xfrm>
            </p:grpSpPr>
            <p:sp>
              <p:nvSpPr>
                <p:cNvPr id="3" name="Rettangolo con angoli arrotondati 2">
                  <a:extLst>
                    <a:ext uri="{FF2B5EF4-FFF2-40B4-BE49-F238E27FC236}">
                      <a16:creationId xmlns:a16="http://schemas.microsoft.com/office/drawing/2014/main" id="{1E552521-6470-E8D1-1B74-82B6D5AE4E33}"/>
                    </a:ext>
                  </a:extLst>
                </p:cNvPr>
                <p:cNvSpPr/>
                <p:nvPr/>
              </p:nvSpPr>
              <p:spPr>
                <a:xfrm>
                  <a:off x="9675086" y="2414633"/>
                  <a:ext cx="1944679" cy="77096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CB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Collaboration Board 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ttangolo con angoli arrotondati 49">
                  <a:extLst>
                    <a:ext uri="{FF2B5EF4-FFF2-40B4-BE49-F238E27FC236}">
                      <a16:creationId xmlns:a16="http://schemas.microsoft.com/office/drawing/2014/main" id="{7B401800-0775-D839-CCBE-320BEB3799FD}"/>
                    </a:ext>
                  </a:extLst>
                </p:cNvPr>
                <p:cNvSpPr/>
                <p:nvPr/>
              </p:nvSpPr>
              <p:spPr>
                <a:xfrm>
                  <a:off x="6661181" y="2452378"/>
                  <a:ext cx="1599584" cy="77096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EB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Executive Board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ttangolo con angoli arrotondati 53">
                  <a:extLst>
                    <a:ext uri="{FF2B5EF4-FFF2-40B4-BE49-F238E27FC236}">
                      <a16:creationId xmlns:a16="http://schemas.microsoft.com/office/drawing/2014/main" id="{0FBD0AFA-3376-EBC0-BD9A-D24634A8DDA1}"/>
                    </a:ext>
                  </a:extLst>
                </p:cNvPr>
                <p:cNvSpPr/>
                <p:nvPr/>
              </p:nvSpPr>
              <p:spPr>
                <a:xfrm>
                  <a:off x="6019995" y="3526120"/>
                  <a:ext cx="1706992" cy="770965"/>
                </a:xfrm>
                <a:prstGeom prst="roundRect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SSB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Services and Standards Board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CA56E909-11E6-C2D1-CAD0-CD77004CAC44}"/>
                    </a:ext>
                  </a:extLst>
                </p:cNvPr>
                <p:cNvSpPr txBox="1"/>
                <p:nvPr/>
              </p:nvSpPr>
              <p:spPr>
                <a:xfrm>
                  <a:off x="7713772" y="1866811"/>
                  <a:ext cx="22829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ET Collaboration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ttangolo con angoli arrotondati 59">
                  <a:extLst>
                    <a:ext uri="{FF2B5EF4-FFF2-40B4-BE49-F238E27FC236}">
                      <a16:creationId xmlns:a16="http://schemas.microsoft.com/office/drawing/2014/main" id="{5D61CFB9-AC0F-18BF-966B-82130F3E8D6D}"/>
                    </a:ext>
                  </a:extLst>
                </p:cNvPr>
                <p:cNvSpPr/>
                <p:nvPr/>
              </p:nvSpPr>
              <p:spPr>
                <a:xfrm>
                  <a:off x="10217677" y="3677767"/>
                  <a:ext cx="1321960" cy="77096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SF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Science Forum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" name="Connettore 2 38">
                  <a:extLst>
                    <a:ext uri="{FF2B5EF4-FFF2-40B4-BE49-F238E27FC236}">
                      <a16:creationId xmlns:a16="http://schemas.microsoft.com/office/drawing/2014/main" id="{FAFEA03B-2BCE-DEF8-7A8E-93195E3B4E6C}"/>
                    </a:ext>
                  </a:extLst>
                </p:cNvPr>
                <p:cNvCxnSpPr/>
                <p:nvPr/>
              </p:nvCxnSpPr>
              <p:spPr>
                <a:xfrm flipH="1">
                  <a:off x="8272958" y="2777824"/>
                  <a:ext cx="13068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ttore 2 60">
                  <a:extLst>
                    <a:ext uri="{FF2B5EF4-FFF2-40B4-BE49-F238E27FC236}">
                      <a16:creationId xmlns:a16="http://schemas.microsoft.com/office/drawing/2014/main" id="{1A2BF22B-265A-9923-2C8E-8EC3E9C847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45186" y="2872032"/>
                  <a:ext cx="13068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CasellaDiTesto 39">
                  <a:extLst>
                    <a:ext uri="{FF2B5EF4-FFF2-40B4-BE49-F238E27FC236}">
                      <a16:creationId xmlns:a16="http://schemas.microsoft.com/office/drawing/2014/main" id="{FE9DF90B-1341-03E3-02C8-C376BC6BC366}"/>
                    </a:ext>
                  </a:extLst>
                </p:cNvPr>
                <p:cNvSpPr txBox="1"/>
                <p:nvPr/>
              </p:nvSpPr>
              <p:spPr>
                <a:xfrm>
                  <a:off x="8349064" y="2494776"/>
                  <a:ext cx="11128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Policy </a:t>
                  </a:r>
                  <a:r>
                    <a:rPr kumimoji="0" lang="it-IT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proposals</a:t>
                  </a:r>
                  <a:r>
                    <a:rPr kumimoji="0" lang="it-IT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+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monitoring</a:t>
                  </a: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CasellaDiTesto 61">
                  <a:extLst>
                    <a:ext uri="{FF2B5EF4-FFF2-40B4-BE49-F238E27FC236}">
                      <a16:creationId xmlns:a16="http://schemas.microsoft.com/office/drawing/2014/main" id="{8359F523-CC3A-FE4B-2EBC-FB6968AF7410}"/>
                    </a:ext>
                  </a:extLst>
                </p:cNvPr>
                <p:cNvSpPr txBox="1"/>
                <p:nvPr/>
              </p:nvSpPr>
              <p:spPr>
                <a:xfrm>
                  <a:off x="8675190" y="2872032"/>
                  <a:ext cx="72668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Informing</a:t>
                  </a: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63" name="Connettore 2 62">
                  <a:extLst>
                    <a:ext uri="{FF2B5EF4-FFF2-40B4-BE49-F238E27FC236}">
                      <a16:creationId xmlns:a16="http://schemas.microsoft.com/office/drawing/2014/main" id="{7D302AF1-18AE-AA4B-BD21-3F333D5B66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1325" y="3226373"/>
                  <a:ext cx="0" cy="29974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CasellaDiTesto 64">
                  <a:extLst>
                    <a:ext uri="{FF2B5EF4-FFF2-40B4-BE49-F238E27FC236}">
                      <a16:creationId xmlns:a16="http://schemas.microsoft.com/office/drawing/2014/main" id="{07EAC788-6EAA-6927-5080-93A3D0671F52}"/>
                    </a:ext>
                  </a:extLst>
                </p:cNvPr>
                <p:cNvSpPr txBox="1"/>
                <p:nvPr/>
              </p:nvSpPr>
              <p:spPr>
                <a:xfrm>
                  <a:off x="6528592" y="3195094"/>
                  <a:ext cx="72668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managing</a:t>
                  </a: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67" name="Connettore 2 66">
                  <a:extLst>
                    <a:ext uri="{FF2B5EF4-FFF2-40B4-BE49-F238E27FC236}">
                      <a16:creationId xmlns:a16="http://schemas.microsoft.com/office/drawing/2014/main" id="{4D3A3433-1DB6-9941-4A76-4044A29FDB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21300" y="4288519"/>
                  <a:ext cx="0" cy="66743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7D656B67-E917-B2E6-587C-5D3E92ADC96D}"/>
                    </a:ext>
                  </a:extLst>
                </p:cNvPr>
                <p:cNvSpPr txBox="1"/>
                <p:nvPr/>
              </p:nvSpPr>
              <p:spPr>
                <a:xfrm>
                  <a:off x="7124053" y="4309851"/>
                  <a:ext cx="7266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Providing</a:t>
                  </a:r>
                  <a:r>
                    <a:rPr kumimoji="0" lang="it-IT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services</a:t>
                  </a: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1" name="Connettore 2 70">
                  <a:extLst>
                    <a:ext uri="{FF2B5EF4-FFF2-40B4-BE49-F238E27FC236}">
                      <a16:creationId xmlns:a16="http://schemas.microsoft.com/office/drawing/2014/main" id="{B607F6B1-55B9-44EA-B000-459883E2AB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54482" y="3286764"/>
                  <a:ext cx="0" cy="37268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CasellaDiTesto 71">
                  <a:extLst>
                    <a:ext uri="{FF2B5EF4-FFF2-40B4-BE49-F238E27FC236}">
                      <a16:creationId xmlns:a16="http://schemas.microsoft.com/office/drawing/2014/main" id="{9888919E-1CD4-A95C-0D33-1851B42D13B1}"/>
                    </a:ext>
                  </a:extLst>
                </p:cNvPr>
                <p:cNvSpPr txBox="1"/>
                <p:nvPr/>
              </p:nvSpPr>
              <p:spPr>
                <a:xfrm>
                  <a:off x="10001226" y="3335197"/>
                  <a:ext cx="72668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managing</a:t>
                  </a: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3" name="Connettore 2 72">
                  <a:extLst>
                    <a:ext uri="{FF2B5EF4-FFF2-40B4-BE49-F238E27FC236}">
                      <a16:creationId xmlns:a16="http://schemas.microsoft.com/office/drawing/2014/main" id="{BF2D6F11-A329-730D-D254-FE64F4CECC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959133" y="3242656"/>
                  <a:ext cx="0" cy="37268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CasellaDiTesto 73">
                  <a:extLst>
                    <a:ext uri="{FF2B5EF4-FFF2-40B4-BE49-F238E27FC236}">
                      <a16:creationId xmlns:a16="http://schemas.microsoft.com/office/drawing/2014/main" id="{CA7EDEFF-7CF1-B3B9-D9E6-6F98D8305188}"/>
                    </a:ext>
                  </a:extLst>
                </p:cNvPr>
                <p:cNvSpPr txBox="1"/>
                <p:nvPr/>
              </p:nvSpPr>
              <p:spPr>
                <a:xfrm>
                  <a:off x="11038174" y="3332591"/>
                  <a:ext cx="72668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reporting</a:t>
                  </a: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5" name="Connettore 2 74">
                  <a:extLst>
                    <a:ext uri="{FF2B5EF4-FFF2-40B4-BE49-F238E27FC236}">
                      <a16:creationId xmlns:a16="http://schemas.microsoft.com/office/drawing/2014/main" id="{E5208186-2CDC-9B1A-830C-86660990F1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1434" y="3243196"/>
                  <a:ext cx="0" cy="170748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ttore 2 75">
                  <a:extLst>
                    <a:ext uri="{FF2B5EF4-FFF2-40B4-BE49-F238E27FC236}">
                      <a16:creationId xmlns:a16="http://schemas.microsoft.com/office/drawing/2014/main" id="{7C41F715-A7DB-C061-F2BD-727AA36FAD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98499" y="3246297"/>
                  <a:ext cx="0" cy="165047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CasellaDiTesto 78">
                  <a:extLst>
                    <a:ext uri="{FF2B5EF4-FFF2-40B4-BE49-F238E27FC236}">
                      <a16:creationId xmlns:a16="http://schemas.microsoft.com/office/drawing/2014/main" id="{DA3F5E08-B904-DDB5-F5BE-112B1231630C}"/>
                    </a:ext>
                  </a:extLst>
                </p:cNvPr>
                <p:cNvSpPr txBox="1"/>
                <p:nvPr/>
              </p:nvSpPr>
              <p:spPr>
                <a:xfrm rot="5400000">
                  <a:off x="7558187" y="4016254"/>
                  <a:ext cx="72668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managing</a:t>
                  </a: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CasellaDiTesto 79">
                  <a:extLst>
                    <a:ext uri="{FF2B5EF4-FFF2-40B4-BE49-F238E27FC236}">
                      <a16:creationId xmlns:a16="http://schemas.microsoft.com/office/drawing/2014/main" id="{054A0226-618A-9918-5860-D6C8FE599442}"/>
                    </a:ext>
                  </a:extLst>
                </p:cNvPr>
                <p:cNvSpPr txBox="1"/>
                <p:nvPr/>
              </p:nvSpPr>
              <p:spPr>
                <a:xfrm rot="5400000">
                  <a:off x="7776305" y="4002669"/>
                  <a:ext cx="72668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reporting</a:t>
                  </a: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81" name="Connettore 2 80">
                  <a:extLst>
                    <a:ext uri="{FF2B5EF4-FFF2-40B4-BE49-F238E27FC236}">
                      <a16:creationId xmlns:a16="http://schemas.microsoft.com/office/drawing/2014/main" id="{78482BFB-43D9-F47B-DA08-3EA84506C8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12258" y="4497557"/>
                  <a:ext cx="0" cy="37268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ttore 2 81">
                  <a:extLst>
                    <a:ext uri="{FF2B5EF4-FFF2-40B4-BE49-F238E27FC236}">
                      <a16:creationId xmlns:a16="http://schemas.microsoft.com/office/drawing/2014/main" id="{74684F9C-8ACC-1F39-95EE-701EC5B531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7607" y="4505086"/>
                  <a:ext cx="0" cy="37268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CasellaDiTesto 82">
                  <a:extLst>
                    <a:ext uri="{FF2B5EF4-FFF2-40B4-BE49-F238E27FC236}">
                      <a16:creationId xmlns:a16="http://schemas.microsoft.com/office/drawing/2014/main" id="{66AABCD9-E710-D979-5CFB-3E070D1B395B}"/>
                    </a:ext>
                  </a:extLst>
                </p:cNvPr>
                <p:cNvSpPr txBox="1"/>
                <p:nvPr/>
              </p:nvSpPr>
              <p:spPr>
                <a:xfrm>
                  <a:off x="11036043" y="4548640"/>
                  <a:ext cx="96088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supervisioning</a:t>
                  </a: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CasellaDiTesto 83">
                  <a:extLst>
                    <a:ext uri="{FF2B5EF4-FFF2-40B4-BE49-F238E27FC236}">
                      <a16:creationId xmlns:a16="http://schemas.microsoft.com/office/drawing/2014/main" id="{E90E47EC-7416-1245-94B5-2A4505D3301C}"/>
                    </a:ext>
                  </a:extLst>
                </p:cNvPr>
                <p:cNvSpPr txBox="1"/>
                <p:nvPr/>
              </p:nvSpPr>
              <p:spPr>
                <a:xfrm>
                  <a:off x="9960209" y="4560674"/>
                  <a:ext cx="96088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participating</a:t>
                  </a: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hteck: abgerundete Ecken 24">
                  <a:extLst>
                    <a:ext uri="{FF2B5EF4-FFF2-40B4-BE49-F238E27FC236}">
                      <a16:creationId xmlns:a16="http://schemas.microsoft.com/office/drawing/2014/main" id="{63A58822-4E7B-44A5-872A-4143173A5F16}"/>
                    </a:ext>
                  </a:extLst>
                </p:cNvPr>
                <p:cNvSpPr/>
                <p:nvPr/>
              </p:nvSpPr>
              <p:spPr>
                <a:xfrm>
                  <a:off x="9641093" y="3219536"/>
                  <a:ext cx="2397837" cy="1692092"/>
                </a:xfrm>
                <a:prstGeom prst="roundRect">
                  <a:avLst/>
                </a:prstGeom>
                <a:solidFill>
                  <a:srgbClr val="F7DADB">
                    <a:alpha val="7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hteck 27">
                  <a:extLst>
                    <a:ext uri="{FF2B5EF4-FFF2-40B4-BE49-F238E27FC236}">
                      <a16:creationId xmlns:a16="http://schemas.microsoft.com/office/drawing/2014/main" id="{2835ECB2-B4E6-47C9-A768-649BF6A0731B}"/>
                    </a:ext>
                  </a:extLst>
                </p:cNvPr>
                <p:cNvSpPr/>
                <p:nvPr/>
              </p:nvSpPr>
              <p:spPr>
                <a:xfrm>
                  <a:off x="10110870" y="1896150"/>
                  <a:ext cx="182357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>
                      <a:latin typeface="Lm Roman 12"/>
                    </a:defRPr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Lm Roman 12" pitchFamily="18"/>
                      <a:ea typeface="WenQuanYi Micro Hei" pitchFamily="2"/>
                      <a:cs typeface="FreeSans" pitchFamily="2"/>
                    </a:rPr>
                    <a:t>M. </a:t>
                  </a:r>
                  <a:r>
                    <a:rPr kumimoji="0" lang="en-US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Lm Roman 12" pitchFamily="18"/>
                      <a:ea typeface="WenQuanYi Micro Hei" pitchFamily="2"/>
                      <a:cs typeface="FreeSans" pitchFamily="2"/>
                    </a:rPr>
                    <a:t>Punturo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Lm Roman 12" pitchFamily="18"/>
                      <a:ea typeface="WenQuanYi Micro Hei" pitchFamily="2"/>
                      <a:cs typeface="FreeSans" pitchFamily="2"/>
                    </a:rPr>
                    <a:t>, H. </a:t>
                  </a:r>
                  <a:r>
                    <a:rPr kumimoji="0" lang="en-US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Lm Roman 12" pitchFamily="18"/>
                      <a:ea typeface="WenQuanYi Micro Hei" pitchFamily="2"/>
                      <a:cs typeface="FreeSans" pitchFamily="2"/>
                    </a:rPr>
                    <a:t>Lück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Lm Roman 12" pitchFamily="18"/>
                    <a:ea typeface="WenQuanYi Micro Hei" pitchFamily="2"/>
                    <a:cs typeface="FreeSans" pitchFamily="2"/>
                  </a:endParaRPr>
                </a:p>
              </p:txBody>
            </p:sp>
          </p:grpSp>
        </p:grpSp>
      </p:grpSp>
      <p:pic>
        <p:nvPicPr>
          <p:cNvPr id="43" name="Immagine 1">
            <a:extLst>
              <a:ext uri="{FF2B5EF4-FFF2-40B4-BE49-F238E27FC236}">
                <a16:creationId xmlns:a16="http://schemas.microsoft.com/office/drawing/2014/main" id="{39F371A2-6936-4453-B1CA-C520B65CB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" y="54378"/>
            <a:ext cx="2995453" cy="81203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1C099D3-E1DA-4D18-B8E6-3DC82AADBBA1}"/>
              </a:ext>
            </a:extLst>
          </p:cNvPr>
          <p:cNvSpPr txBox="1"/>
          <p:nvPr/>
        </p:nvSpPr>
        <p:spPr>
          <a:xfrm>
            <a:off x="393895" y="1443636"/>
            <a:ext cx="22324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Bylaws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committee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Harald Lück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Michele Maggiore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Viviana </a:t>
            </a:r>
            <a:r>
              <a:rPr lang="de-DE" dirty="0" err="1"/>
              <a:t>Fafone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Patrice Verdier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Samaya</a:t>
            </a:r>
            <a:r>
              <a:rPr lang="de-DE" dirty="0"/>
              <a:t> </a:t>
            </a:r>
            <a:r>
              <a:rPr lang="de-DE" dirty="0" err="1"/>
              <a:t>Nissanke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859ECE5-6568-4AA5-B2CB-A15F0FBBD1A1}"/>
              </a:ext>
            </a:extLst>
          </p:cNvPr>
          <p:cNvGrpSpPr/>
          <p:nvPr/>
        </p:nvGrpSpPr>
        <p:grpSpPr>
          <a:xfrm>
            <a:off x="3526959" y="2231074"/>
            <a:ext cx="8173585" cy="2624532"/>
            <a:chOff x="3526959" y="2231074"/>
            <a:chExt cx="8173585" cy="2624532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53748735-3DC9-4CAE-BF1A-AFFBC267D64F}"/>
                </a:ext>
              </a:extLst>
            </p:cNvPr>
            <p:cNvSpPr txBox="1"/>
            <p:nvPr/>
          </p:nvSpPr>
          <p:spPr>
            <a:xfrm>
              <a:off x="3526959" y="4165283"/>
              <a:ext cx="1795363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0"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Gianluca Gemme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Stefan Hild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D55E2DC-43FE-4944-A70B-E5CB5C0F0A6E}"/>
                </a:ext>
              </a:extLst>
            </p:cNvPr>
            <p:cNvSpPr/>
            <p:nvPr/>
          </p:nvSpPr>
          <p:spPr>
            <a:xfrm>
              <a:off x="7695904" y="3932276"/>
              <a:ext cx="1879577" cy="923330"/>
            </a:xfrm>
            <a:prstGeom prst="rect">
              <a:avLst/>
            </a:prstGeom>
            <a:solidFill>
              <a:srgbClr val="9DC3E6"/>
            </a:solidFill>
            <a:ln w="317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Marica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Branchesi</a:t>
              </a:r>
              <a:b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Michele Maggiore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Ed Porter</a:t>
              </a: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135835E7-4071-4DB6-BE4B-0B9A7F533423}"/>
                </a:ext>
              </a:extLst>
            </p:cNvPr>
            <p:cNvSpPr/>
            <p:nvPr/>
          </p:nvSpPr>
          <p:spPr>
            <a:xfrm>
              <a:off x="5557337" y="2231074"/>
              <a:ext cx="1879577" cy="2616101"/>
            </a:xfrm>
            <a:prstGeom prst="rect">
              <a:avLst/>
            </a:prstGeom>
            <a:solidFill>
              <a:srgbClr val="9DC3E6"/>
            </a:solidFill>
            <a:ln w="317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Patrice Verdier, Stefano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Bagnasco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Collaboration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) </a:t>
              </a:r>
              <a:b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de-DE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Achim Stahl, </a:t>
              </a:r>
              <a:br>
                <a:rPr kumimoji="0" lang="de-DE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Sergi Girona, Nadia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Tonello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(Observatory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through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INFRA DEV) 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5BA6B185-429A-4C4C-AF10-983CFBEF68B3}"/>
                </a:ext>
              </a:extLst>
            </p:cNvPr>
            <p:cNvSpPr/>
            <p:nvPr/>
          </p:nvSpPr>
          <p:spPr>
            <a:xfrm>
              <a:off x="9877096" y="3951449"/>
              <a:ext cx="1823448" cy="646331"/>
            </a:xfrm>
            <a:prstGeom prst="rect">
              <a:avLst/>
            </a:prstGeom>
            <a:solidFill>
              <a:srgbClr val="9DC3E6"/>
            </a:solidFill>
            <a:ln w="31750">
              <a:solidFill>
                <a:schemeClr val="accent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Domenico D'Urso</a:t>
              </a:r>
              <a:b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it-IT" sz="1800" b="0" i="0" u="none" strike="sng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Frank Linde</a:t>
              </a:r>
              <a:endParaRPr kumimoji="0" lang="de-DE" sz="18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F222F5CA-BA4A-4EA1-ADDC-E560DAE68D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31" y="4246156"/>
            <a:ext cx="1020206" cy="926725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9AF7C969-A44F-4175-BE6F-BDC6A1770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276" y="4136591"/>
            <a:ext cx="1020206" cy="92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0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0190C-5AED-49DF-98B1-48E20BAC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CB </a:t>
            </a:r>
            <a:r>
              <a:rPr lang="de-DE" dirty="0" err="1"/>
              <a:t>Endorsement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ISB Co-Chair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CB6FAA-C172-42EF-915E-74DDE209307F}"/>
              </a:ext>
            </a:extLst>
          </p:cNvPr>
          <p:cNvSpPr txBox="1"/>
          <p:nvPr/>
        </p:nvSpPr>
        <p:spPr>
          <a:xfrm>
            <a:off x="543575" y="1058008"/>
            <a:ext cx="578389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vote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endorsement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ISB Co-Chair was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ISB and EB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Stefan Hild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Co-Chair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Vote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 (+2): Yes, I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endorse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proposal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: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don‘t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endorse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proposal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votes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mail)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ET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Collaboration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endorses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 Hild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Co-Chair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ISB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F69D793-5D84-4BE9-9FF0-BB4B4AE79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500" y="2355940"/>
            <a:ext cx="6982925" cy="446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2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35E46C0-823E-4604-81BB-55771B3447F7}"/>
              </a:ext>
            </a:extLst>
          </p:cNvPr>
          <p:cNvGrpSpPr/>
          <p:nvPr/>
        </p:nvGrpSpPr>
        <p:grpSpPr>
          <a:xfrm>
            <a:off x="816399" y="831617"/>
            <a:ext cx="6818086" cy="6003289"/>
            <a:chOff x="2414582" y="-115716"/>
            <a:chExt cx="8890000" cy="6794500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76346A8-2FBA-426B-9628-DBC783379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582" y="-115716"/>
              <a:ext cx="8890000" cy="6794500"/>
            </a:xfrm>
            <a:prstGeom prst="rect">
              <a:avLst/>
            </a:prstGeom>
          </p:spPr>
        </p:pic>
        <p:sp>
          <p:nvSpPr>
            <p:cNvPr id="12" name="Textfeld 5">
              <a:extLst>
                <a:ext uri="{FF2B5EF4-FFF2-40B4-BE49-F238E27FC236}">
                  <a16:creationId xmlns:a16="http://schemas.microsoft.com/office/drawing/2014/main" id="{6B7B11AA-905F-42DA-BD0B-232F595D5C93}"/>
                </a:ext>
              </a:extLst>
            </p:cNvPr>
            <p:cNvSpPr txBox="1"/>
            <p:nvPr/>
          </p:nvSpPr>
          <p:spPr>
            <a:xfrm rot="942851">
              <a:off x="5342238" y="714082"/>
              <a:ext cx="4699035" cy="3657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ET </a:t>
              </a:r>
              <a:r>
                <a:rPr kumimoji="0" lang="de-DE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9BBB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Collaboration</a:t>
              </a:r>
              <a:endParaRPr kumimoji="0" lang="de-DE" sz="32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9BBB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Bylaws</a:t>
              </a:r>
              <a:endParaRPr kumimoji="0" lang="de-DE" sz="32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2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2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2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May 2022            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</a:t>
              </a:r>
            </a:p>
          </p:txBody>
        </p:sp>
        <p:sp>
          <p:nvSpPr>
            <p:cNvPr id="13" name="Textfeld 1">
              <a:extLst>
                <a:ext uri="{FF2B5EF4-FFF2-40B4-BE49-F238E27FC236}">
                  <a16:creationId xmlns:a16="http://schemas.microsoft.com/office/drawing/2014/main" id="{F223BA83-5031-4619-BC89-636CBAA2D52E}"/>
                </a:ext>
              </a:extLst>
            </p:cNvPr>
            <p:cNvSpPr txBox="1"/>
            <p:nvPr/>
          </p:nvSpPr>
          <p:spPr>
            <a:xfrm rot="749073">
              <a:off x="5617464" y="1512398"/>
              <a:ext cx="810767" cy="210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500" b="0" i="1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§</a:t>
              </a:r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96B2D4A2-4D3B-48E9-A95F-1A834A6A42CE}"/>
              </a:ext>
            </a:extLst>
          </p:cNvPr>
          <p:cNvSpPr/>
          <p:nvPr/>
        </p:nvSpPr>
        <p:spPr>
          <a:xfrm>
            <a:off x="331289" y="-71165"/>
            <a:ext cx="3083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328E7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ET </a:t>
            </a: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328E7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Bylaws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328E7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88F78DD-652F-422E-A972-A019173DF8FD}"/>
              </a:ext>
            </a:extLst>
          </p:cNvPr>
          <p:cNvGrpSpPr/>
          <p:nvPr/>
        </p:nvGrpSpPr>
        <p:grpSpPr>
          <a:xfrm>
            <a:off x="7212152" y="761655"/>
            <a:ext cx="5373973" cy="5934618"/>
            <a:chOff x="7048862" y="418746"/>
            <a:chExt cx="5373973" cy="5934618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6B1B3EF1-FD60-47A3-AC54-0FA1A7AD2459}"/>
                </a:ext>
              </a:extLst>
            </p:cNvPr>
            <p:cNvSpPr/>
            <p:nvPr/>
          </p:nvSpPr>
          <p:spPr>
            <a:xfrm>
              <a:off x="7048862" y="418746"/>
              <a:ext cx="4896787" cy="3877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arenR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Preamble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arenR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Scope of the Collaboration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arenR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Collaboration Structure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Collaboration Membership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Membership Categories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Qualification for Membership;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Duties of Collaboration Members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Member Rights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Becoming a Member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Legacy Members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Membership Termination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Role Incompatibilities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The Collaboration Board (CB)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Collaboration board activities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Collaboration Board Composition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Motions and Voting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ET Science Forum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Forum of National Representatives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Collaboration Spokesperson and Deputy Spokesperson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Executive Board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Specific Collaboration Boards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Instrument Science Board (ISB)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Observational Science Board (OSB)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Site Characterization Board (SCB)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1200150" marR="0" lvl="2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-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Electronic / Computation Infrastructure Board (EIB)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9327001D-C9F6-494C-9A65-E9A321E869CD}"/>
                </a:ext>
              </a:extLst>
            </p:cNvPr>
            <p:cNvSpPr/>
            <p:nvPr/>
          </p:nvSpPr>
          <p:spPr>
            <a:xfrm>
              <a:off x="7048862" y="4083512"/>
              <a:ext cx="5373973" cy="2269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Collaboration Services and Standards Board 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Basic Structure 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ET Core Program Committee (CPC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ET Early Career Scientists Support Committee (ECSS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Diversity, Equity, Inclusion, Access and Ethics Committee (DEIAEC) 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Speakers and Awards Committee (SAC) 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Editorial Committee (EC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Collaboration Agreement Document Committee (CADC) 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Standards and Conduct Committee (SACC) 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Elections, Voting and Membership Committee (EVMC)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Meetings and Symposia Committee (MSC)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arenR" startAt="4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Collaboration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arenR" startAt="4"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Common funds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A) – G) Appendices</a:t>
              </a: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D1CBBE5-D952-419F-83E6-FE39F52EDFF5}"/>
              </a:ext>
            </a:extLst>
          </p:cNvPr>
          <p:cNvSpPr txBox="1"/>
          <p:nvPr/>
        </p:nvSpPr>
        <p:spPr>
          <a:xfrm rot="21049094">
            <a:off x="2454621" y="2647165"/>
            <a:ext cx="25138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>
                <a:solidFill>
                  <a:srgbClr val="FF0000">
                    <a:alpha val="82000"/>
                  </a:srgbClr>
                </a:solidFill>
              </a:rPr>
              <a:t>DRAFT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D13B43-FEC0-4136-AA3C-76897D650824}"/>
              </a:ext>
            </a:extLst>
          </p:cNvPr>
          <p:cNvSpPr txBox="1"/>
          <p:nvPr/>
        </p:nvSpPr>
        <p:spPr>
          <a:xfrm rot="938556">
            <a:off x="2414063" y="4378022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solidFill>
                  <a:schemeClr val="tx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TDS Link</a:t>
            </a:r>
            <a:endParaRPr lang="de-DE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A09DFF7-0D8D-4324-9ACF-01CDD33DD29E}"/>
              </a:ext>
            </a:extLst>
          </p:cNvPr>
          <p:cNvSpPr txBox="1"/>
          <p:nvPr/>
        </p:nvSpPr>
        <p:spPr>
          <a:xfrm>
            <a:off x="247189" y="842879"/>
            <a:ext cx="22324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Bylaws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committee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Harald Lück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Michele Maggiore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Viviana </a:t>
            </a:r>
            <a:r>
              <a:rPr lang="de-DE" dirty="0" err="1"/>
              <a:t>Fafone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Patrice Verdier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Samaya</a:t>
            </a:r>
            <a:r>
              <a:rPr lang="de-DE" dirty="0"/>
              <a:t> </a:t>
            </a:r>
            <a:r>
              <a:rPr lang="de-DE" dirty="0" err="1"/>
              <a:t>Nissanke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47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1F849-1174-4389-92F8-08BF2770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Forum </a:t>
            </a:r>
            <a:r>
              <a:rPr lang="de-DE" dirty="0" err="1"/>
              <a:t>of</a:t>
            </a:r>
            <a:r>
              <a:rPr lang="de-DE" dirty="0"/>
              <a:t> National </a:t>
            </a:r>
            <a:r>
              <a:rPr lang="de-DE" dirty="0" err="1"/>
              <a:t>Representatives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D3BA9D9-17AD-43E9-9B17-4CDAB7D53D5A}"/>
              </a:ext>
            </a:extLst>
          </p:cNvPr>
          <p:cNvSpPr txBox="1"/>
          <p:nvPr/>
        </p:nvSpPr>
        <p:spPr>
          <a:xfrm>
            <a:off x="626164" y="1222513"/>
            <a:ext cx="7533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Bylaws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B3FECB-6B76-4343-91EF-8BA889B23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75" y="2214615"/>
            <a:ext cx="11389189" cy="256286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1134191-2EFD-47AE-B4B9-A3112F64DEE1}"/>
              </a:ext>
            </a:extLst>
          </p:cNvPr>
          <p:cNvSpPr/>
          <p:nvPr/>
        </p:nvSpPr>
        <p:spPr>
          <a:xfrm>
            <a:off x="9575515" y="2299731"/>
            <a:ext cx="2229492" cy="227712"/>
          </a:xfrm>
          <a:prstGeom prst="rect">
            <a:avLst/>
          </a:prstGeom>
          <a:solidFill>
            <a:srgbClr val="FFC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58D8095-72EC-4FA5-B7E3-A6B1DB8FEFC6}"/>
              </a:ext>
            </a:extLst>
          </p:cNvPr>
          <p:cNvSpPr/>
          <p:nvPr/>
        </p:nvSpPr>
        <p:spPr>
          <a:xfrm>
            <a:off x="616073" y="2562594"/>
            <a:ext cx="1384339" cy="227712"/>
          </a:xfrm>
          <a:prstGeom prst="rect">
            <a:avLst/>
          </a:prstGeom>
          <a:solidFill>
            <a:srgbClr val="FFC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B23379-91DE-4C73-A8B9-13EC330C3267}"/>
              </a:ext>
            </a:extLst>
          </p:cNvPr>
          <p:cNvSpPr/>
          <p:nvPr/>
        </p:nvSpPr>
        <p:spPr>
          <a:xfrm>
            <a:off x="8929954" y="2562594"/>
            <a:ext cx="2880181" cy="227712"/>
          </a:xfrm>
          <a:prstGeom prst="rect">
            <a:avLst/>
          </a:prstGeom>
          <a:solidFill>
            <a:srgbClr val="FFC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7D0D2E4-A707-4F84-85F0-53B55C5F81DC}"/>
              </a:ext>
            </a:extLst>
          </p:cNvPr>
          <p:cNvSpPr/>
          <p:nvPr/>
        </p:nvSpPr>
        <p:spPr>
          <a:xfrm>
            <a:off x="2947681" y="3115491"/>
            <a:ext cx="8861136" cy="227712"/>
          </a:xfrm>
          <a:prstGeom prst="rect">
            <a:avLst/>
          </a:prstGeom>
          <a:solidFill>
            <a:srgbClr val="FFC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834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BF3A7C9-BA76-413F-92BA-8F6E4AAD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51" y="0"/>
            <a:ext cx="10593021" cy="643929"/>
          </a:xfrm>
        </p:spPr>
        <p:txBody>
          <a:bodyPr/>
          <a:lstStyle/>
          <a:p>
            <a:r>
              <a:rPr lang="de-DE" dirty="0"/>
              <a:t>Next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/Observatory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F703CB-7115-4D02-83C6-0A7CB7C372FE}"/>
              </a:ext>
            </a:extLst>
          </p:cNvPr>
          <p:cNvSpPr txBox="1"/>
          <p:nvPr/>
        </p:nvSpPr>
        <p:spPr>
          <a:xfrm>
            <a:off x="556920" y="837348"/>
            <a:ext cx="7066890" cy="4135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/>
              <a:t>Define TDRs &amp; consolidate timelines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/>
              <a:t>Build Project Office, Engineering department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/>
              <a:t>Develop PBS &amp; WBS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/>
              <a:t>Collaboration: Set up „</a:t>
            </a:r>
            <a:r>
              <a:rPr lang="en-GB" dirty="0" err="1"/>
              <a:t>Service&amp;Standards</a:t>
            </a:r>
            <a:r>
              <a:rPr lang="en-GB" dirty="0"/>
              <a:t> Board“ and committees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/>
              <a:t>Update /Finish Bylaws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/>
              <a:t>Characterise Sites, prepare </a:t>
            </a:r>
            <a:r>
              <a:rPr lang="en-GB" dirty="0" err="1"/>
              <a:t>bidbooks</a:t>
            </a:r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9F173A5-8C32-4FB7-832F-EA6972818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201" y="774050"/>
            <a:ext cx="1949039" cy="1097872"/>
          </a:xfrm>
          <a:prstGeom prst="rect">
            <a:avLst/>
          </a:prstGeom>
        </p:spPr>
      </p:pic>
      <p:pic>
        <p:nvPicPr>
          <p:cNvPr id="103" name="Grafik 102">
            <a:extLst>
              <a:ext uri="{FF2B5EF4-FFF2-40B4-BE49-F238E27FC236}">
                <a16:creationId xmlns:a16="http://schemas.microsoft.com/office/drawing/2014/main" id="{C7F9FB80-248B-44AE-B4F7-6A6C4171A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252" y="1525687"/>
            <a:ext cx="1982169" cy="1121338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2B17D0FD-B19E-4A7E-8615-397A58EF9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894" y="2880064"/>
            <a:ext cx="1952251" cy="1097872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D43A7DDD-77FD-4CAB-B17D-1C5D544824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1" t="13803" r="19390" b="19099"/>
          <a:stretch/>
        </p:blipFill>
        <p:spPr>
          <a:xfrm>
            <a:off x="5047057" y="4325006"/>
            <a:ext cx="910404" cy="910404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1629EF1-094F-47A7-BD92-7F259713C7B1}"/>
              </a:ext>
            </a:extLst>
          </p:cNvPr>
          <p:cNvGrpSpPr/>
          <p:nvPr/>
        </p:nvGrpSpPr>
        <p:grpSpPr>
          <a:xfrm>
            <a:off x="3309882" y="2271491"/>
            <a:ext cx="1982169" cy="751069"/>
            <a:chOff x="122766" y="1646760"/>
            <a:chExt cx="11946468" cy="4339165"/>
          </a:xfrm>
        </p:grpSpPr>
        <p:graphicFrame>
          <p:nvGraphicFramePr>
            <p:cNvPr id="14" name="Diagramma 4">
              <a:extLst>
                <a:ext uri="{FF2B5EF4-FFF2-40B4-BE49-F238E27FC236}">
                  <a16:creationId xmlns:a16="http://schemas.microsoft.com/office/drawing/2014/main" id="{4D679375-9B09-41F0-8B8A-37865F1CFD6D}"/>
                </a:ext>
              </a:extLst>
            </p:cNvPr>
            <p:cNvGraphicFramePr/>
            <p:nvPr>
              <p:extLst/>
            </p:nvPr>
          </p:nvGraphicFramePr>
          <p:xfrm>
            <a:off x="122766" y="1722962"/>
            <a:ext cx="6333067" cy="41063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5" name="Diagramma 6">
              <a:extLst>
                <a:ext uri="{FF2B5EF4-FFF2-40B4-BE49-F238E27FC236}">
                  <a16:creationId xmlns:a16="http://schemas.microsoft.com/office/drawing/2014/main" id="{4E3B66BE-DD0F-4F8C-A8BF-C0E635EA6733}"/>
                </a:ext>
              </a:extLst>
            </p:cNvPr>
            <p:cNvGraphicFramePr/>
            <p:nvPr>
              <p:extLst/>
            </p:nvPr>
          </p:nvGraphicFramePr>
          <p:xfrm>
            <a:off x="4639733" y="1646760"/>
            <a:ext cx="7429501" cy="43391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C0923B9E-ABAB-408C-AFBA-C6735FC449E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80294" y="3574942"/>
            <a:ext cx="1158094" cy="10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7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9781781-DA36-4DEB-9EC9-4612650C539F}"/>
              </a:ext>
            </a:extLst>
          </p:cNvPr>
          <p:cNvGrpSpPr/>
          <p:nvPr/>
        </p:nvGrpSpPr>
        <p:grpSpPr>
          <a:xfrm>
            <a:off x="7845768" y="4650387"/>
            <a:ext cx="4369043" cy="2821746"/>
            <a:chOff x="7845768" y="4650387"/>
            <a:chExt cx="4369043" cy="282174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2FDBE4D-FC45-4692-AAD1-00D22E980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6928">
              <a:off x="8161539" y="4650387"/>
              <a:ext cx="3670391" cy="2446927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45951D5-7B27-465B-A3CF-3FAC08BEC9B2}"/>
                </a:ext>
              </a:extLst>
            </p:cNvPr>
            <p:cNvSpPr/>
            <p:nvPr/>
          </p:nvSpPr>
          <p:spPr>
            <a:xfrm>
              <a:off x="11734800" y="4700678"/>
              <a:ext cx="480011" cy="2744062"/>
            </a:xfrm>
            <a:prstGeom prst="rect">
              <a:avLst/>
            </a:prstGeom>
            <a:solidFill>
              <a:srgbClr val="1B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732526D3-DBD5-4BF1-83A2-6EA9EE9D1076}"/>
                </a:ext>
              </a:extLst>
            </p:cNvPr>
            <p:cNvSpPr/>
            <p:nvPr/>
          </p:nvSpPr>
          <p:spPr>
            <a:xfrm>
              <a:off x="7845768" y="4728071"/>
              <a:ext cx="396704" cy="2744062"/>
            </a:xfrm>
            <a:prstGeom prst="rect">
              <a:avLst/>
            </a:prstGeom>
            <a:solidFill>
              <a:srgbClr val="1B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0773336-18C0-4166-8DB5-95B40297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formed</a:t>
            </a:r>
            <a:r>
              <a:rPr lang="de-DE" dirty="0"/>
              <a:t> </a:t>
            </a:r>
            <a:r>
              <a:rPr lang="de-DE" dirty="0" err="1"/>
              <a:t>five</a:t>
            </a:r>
            <a:r>
              <a:rPr lang="de-DE" dirty="0"/>
              <a:t> </a:t>
            </a:r>
            <a:r>
              <a:rPr lang="de-DE" dirty="0" err="1"/>
              <a:t>months</a:t>
            </a:r>
            <a:r>
              <a:rPr lang="de-DE" dirty="0"/>
              <a:t> </a:t>
            </a:r>
            <a:r>
              <a:rPr lang="de-DE" dirty="0" err="1"/>
              <a:t>ago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44283B-0D44-4496-9E1F-A10B2868C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9" y="1258692"/>
            <a:ext cx="12192000" cy="344198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FF1A55A-63CC-47D8-A9FC-C353E8E16D4F}"/>
              </a:ext>
            </a:extLst>
          </p:cNvPr>
          <p:cNvSpPr/>
          <p:nvPr/>
        </p:nvSpPr>
        <p:spPr>
          <a:xfrm>
            <a:off x="8653082" y="823867"/>
            <a:ext cx="3538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https://indico.ego-gw.it/event/411/</a:t>
            </a:r>
            <a:endParaRPr lang="de-D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A8341C9-5FD8-416B-B7DD-24778DC5DD4F}"/>
              </a:ext>
            </a:extLst>
          </p:cNvPr>
          <p:cNvSpPr/>
          <p:nvPr/>
        </p:nvSpPr>
        <p:spPr>
          <a:xfrm>
            <a:off x="107371" y="3118393"/>
            <a:ext cx="5210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Birth of the ET Collaboration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XII ET Symposium, Budapest on </a:t>
            </a:r>
            <a:r>
              <a:rPr lang="en-US" sz="2400" b="1" dirty="0">
                <a:solidFill>
                  <a:schemeClr val="bg1"/>
                </a:solidFill>
              </a:rPr>
              <a:t>June 7th - 8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6B0B2F-9BA5-47E7-90F3-69111C6AA5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7" b="5731"/>
          <a:stretch/>
        </p:blipFill>
        <p:spPr>
          <a:xfrm>
            <a:off x="22909" y="782303"/>
            <a:ext cx="3165815" cy="190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2F54067-E785-4932-9560-A425131C1E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77" y="4700678"/>
            <a:ext cx="3235983" cy="215732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DD99CDE-4BAE-472A-A5FF-8866BB592E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2182"/>
            <a:ext cx="3488765" cy="222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7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9EABAF0-43C9-4D82-AAB3-F7DB0516F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1324"/>
            <a:ext cx="12192000" cy="65856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CE4E88-D119-4FD8-BCE8-60C97D3D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Einstein </a:t>
            </a:r>
            <a:r>
              <a:rPr lang="de-DE" dirty="0" err="1"/>
              <a:t>Telescope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01B164-C308-4E5F-B664-51B747AA33D3}"/>
              </a:ext>
            </a:extLst>
          </p:cNvPr>
          <p:cNvSpPr/>
          <p:nvPr/>
        </p:nvSpPr>
        <p:spPr>
          <a:xfrm>
            <a:off x="6156960" y="780051"/>
            <a:ext cx="6096000" cy="646331"/>
          </a:xfrm>
          <a:prstGeom prst="rect">
            <a:avLst/>
          </a:prstGeom>
          <a:solidFill>
            <a:srgbClr val="008856"/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chemeClr val="bg1"/>
                </a:solidFill>
              </a:rPr>
              <a:t>Documentation</a:t>
            </a:r>
            <a:r>
              <a:rPr lang="de-DE" b="1" dirty="0">
                <a:solidFill>
                  <a:schemeClr val="bg1"/>
                </a:solidFill>
              </a:rPr>
              <a:t> System </a:t>
            </a:r>
            <a:r>
              <a:rPr lang="de-DE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de-DE" b="1" dirty="0">
                <a:solidFill>
                  <a:schemeClr val="tx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https://apps.et-gw.eu/tds/</a:t>
            </a:r>
            <a:r>
              <a:rPr lang="de-DE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chemeClr val="bg1"/>
                </a:solidFill>
              </a:rPr>
              <a:t>Collaboration</a:t>
            </a:r>
            <a:r>
              <a:rPr lang="de-DE" b="1" dirty="0">
                <a:solidFill>
                  <a:schemeClr val="bg1"/>
                </a:solidFill>
              </a:rPr>
              <a:t> Wiki </a:t>
            </a:r>
            <a:r>
              <a:rPr lang="de-DE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de-DE" b="1" dirty="0">
                <a:solidFill>
                  <a:schemeClr val="tx2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https://wiki.et-gw.eu</a:t>
            </a:r>
            <a:r>
              <a:rPr lang="de-DE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1B0D883-43E2-46B9-A9CD-C784294DC4E6}"/>
              </a:ext>
            </a:extLst>
          </p:cNvPr>
          <p:cNvSpPr/>
          <p:nvPr/>
        </p:nvSpPr>
        <p:spPr>
          <a:xfrm>
            <a:off x="4156710" y="5223594"/>
            <a:ext cx="4000500" cy="1754326"/>
          </a:xfrm>
          <a:prstGeom prst="rect">
            <a:avLst/>
          </a:prstGeom>
          <a:solidFill>
            <a:srgbClr val="75CFF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79 Research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1312 </a:t>
            </a:r>
            <a:r>
              <a:rPr lang="de-DE" b="1" dirty="0" err="1">
                <a:solidFill>
                  <a:schemeClr val="tx2"/>
                </a:solidFill>
              </a:rPr>
              <a:t>members</a:t>
            </a:r>
            <a:r>
              <a:rPr lang="de-DE" b="1" dirty="0">
                <a:solidFill>
                  <a:schemeClr val="tx2"/>
                </a:solidFill>
              </a:rPr>
              <a:t> (15.11.2022 15:21)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Member Database </a:t>
            </a:r>
            <a:r>
              <a:rPr lang="de-DE" b="1" dirty="0" err="1">
                <a:solidFill>
                  <a:schemeClr val="tx2"/>
                </a:solidFill>
              </a:rPr>
              <a:t>is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almost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ready</a:t>
            </a: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Total:  200 </a:t>
            </a:r>
            <a:r>
              <a:rPr lang="de-DE" b="1" dirty="0" err="1">
                <a:solidFill>
                  <a:schemeClr val="tx2"/>
                </a:solidFill>
              </a:rPr>
              <a:t>Institutions</a:t>
            </a:r>
            <a:endParaRPr lang="de-DE" b="1" dirty="0">
              <a:solidFill>
                <a:schemeClr val="tx2"/>
              </a:solidFill>
            </a:endParaRPr>
          </a:p>
          <a:p>
            <a:r>
              <a:rPr lang="de-DE" b="1" dirty="0">
                <a:solidFill>
                  <a:schemeClr val="tx2"/>
                </a:solidFill>
              </a:rPr>
              <a:t>	in 23 Countries</a:t>
            </a:r>
          </a:p>
          <a:p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ED668CD-F6D2-4BF6-89D5-CF231E185BC5}"/>
              </a:ext>
            </a:extLst>
          </p:cNvPr>
          <p:cNvSpPr/>
          <p:nvPr/>
        </p:nvSpPr>
        <p:spPr>
          <a:xfrm>
            <a:off x="-5066" y="781390"/>
            <a:ext cx="4000499" cy="461665"/>
          </a:xfrm>
          <a:prstGeom prst="rect">
            <a:avLst/>
          </a:prstGeom>
          <a:solidFill>
            <a:srgbClr val="75CFF0"/>
          </a:solidFill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       ET Member </a:t>
            </a:r>
            <a:r>
              <a:rPr lang="de-DE" sz="2400" b="1" dirty="0" err="1">
                <a:solidFill>
                  <a:schemeClr val="tx2"/>
                </a:solidFill>
              </a:rPr>
              <a:t>distribution</a:t>
            </a:r>
            <a:endParaRPr lang="de-DE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9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0B00F-9DF2-4A87-A438-4D3DBE37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 Member Database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BA347B-4E0C-40A2-9331-D893D1CCF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75" y="1545885"/>
            <a:ext cx="10572750" cy="501967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99C9529-660E-4E47-95CC-1FA21DED3119}"/>
              </a:ext>
            </a:extLst>
          </p:cNvPr>
          <p:cNvSpPr/>
          <p:nvPr/>
        </p:nvSpPr>
        <p:spPr>
          <a:xfrm>
            <a:off x="543575" y="848596"/>
            <a:ext cx="37855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hlinkClick r:id="rId4"/>
              </a:rPr>
              <a:t>https://apps.et-gw.eu/etmd/</a:t>
            </a:r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673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4A5EA-C76D-4287-8BD3-479A143E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213" y="0"/>
            <a:ext cx="10145759" cy="643929"/>
          </a:xfrm>
        </p:spPr>
        <p:txBody>
          <a:bodyPr/>
          <a:lstStyle/>
          <a:p>
            <a:r>
              <a:rPr lang="de-DE" dirty="0"/>
              <a:t>ET Membership </a:t>
            </a:r>
            <a:r>
              <a:rPr lang="de-DE" dirty="0" err="1"/>
              <a:t>distribution</a:t>
            </a: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4F75ABE-1421-4DCC-B1C5-4B14E10D4EB5}"/>
              </a:ext>
            </a:extLst>
          </p:cNvPr>
          <p:cNvSpPr txBox="1"/>
          <p:nvPr/>
        </p:nvSpPr>
        <p:spPr>
          <a:xfrm>
            <a:off x="260487" y="1221867"/>
            <a:ext cx="285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In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graphic</a:t>
            </a:r>
            <a:r>
              <a:rPr lang="de-DE" sz="1600" dirty="0"/>
              <a:t>:</a:t>
            </a:r>
            <a:br>
              <a:rPr lang="de-DE" sz="1600" dirty="0"/>
            </a:br>
            <a:r>
              <a:rPr lang="de-DE" sz="1600" dirty="0"/>
              <a:t>Members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associated</a:t>
            </a:r>
            <a:r>
              <a:rPr lang="de-DE" sz="1600" dirty="0"/>
              <a:t> </a:t>
            </a:r>
          </a:p>
          <a:p>
            <a:r>
              <a:rPr lang="de-DE" sz="1600" dirty="0" err="1"/>
              <a:t>to</a:t>
            </a:r>
            <a:r>
              <a:rPr lang="de-DE" sz="1600" dirty="0"/>
              <a:t> Countries </a:t>
            </a:r>
            <a:r>
              <a:rPr lang="de-DE" sz="1600" dirty="0" err="1"/>
              <a:t>by</a:t>
            </a:r>
            <a:r>
              <a:rPr lang="de-DE" sz="1600" dirty="0"/>
              <a:t> RU </a:t>
            </a:r>
            <a:r>
              <a:rPr lang="de-DE" sz="1600" dirty="0" err="1"/>
              <a:t>membership</a:t>
            </a:r>
            <a:endParaRPr lang="de-DE" sz="16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0634986-F977-4378-9FB6-38F67BC26A0E}"/>
              </a:ext>
            </a:extLst>
          </p:cNvPr>
          <p:cNvGrpSpPr/>
          <p:nvPr/>
        </p:nvGrpSpPr>
        <p:grpSpPr>
          <a:xfrm>
            <a:off x="3548725" y="862109"/>
            <a:ext cx="7067551" cy="6176964"/>
            <a:chOff x="6244300" y="804959"/>
            <a:chExt cx="7067551" cy="6176964"/>
          </a:xfrm>
        </p:grpSpPr>
        <p:graphicFrame>
          <p:nvGraphicFramePr>
            <p:cNvPr id="56" name="Diagramm 55">
              <a:extLst>
                <a:ext uri="{FF2B5EF4-FFF2-40B4-BE49-F238E27FC236}">
                  <a16:creationId xmlns:a16="http://schemas.microsoft.com/office/drawing/2014/main" id="{FC8F5F48-EF25-4E45-9D7F-2A96AD211C0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07734020"/>
                </p:ext>
              </p:extLst>
            </p:nvPr>
          </p:nvGraphicFramePr>
          <p:xfrm>
            <a:off x="6244300" y="804959"/>
            <a:ext cx="7067551" cy="61769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05582B7B-9F1E-4FE5-BC56-8D1F3A93A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293" t="-47895" r="-82293" b="-47895"/>
            <a:stretch/>
          </p:blipFill>
          <p:spPr>
            <a:xfrm>
              <a:off x="9470561" y="4823678"/>
              <a:ext cx="1143000" cy="70485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F264B57A-C5A2-4C7C-ADA6-A6C01A587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14263" t="-83615" r="-114263" b="-83615"/>
            <a:stretch/>
          </p:blipFill>
          <p:spPr>
            <a:xfrm>
              <a:off x="9910494" y="2853300"/>
              <a:ext cx="1419225" cy="962025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B7BB2147-2B47-47BE-B688-6CAC3E0EAD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293" t="-55834" r="-82293" b="-55834"/>
            <a:stretch/>
          </p:blipFill>
          <p:spPr>
            <a:xfrm>
              <a:off x="8383180" y="5177660"/>
              <a:ext cx="1143000" cy="762000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E53E543C-53C5-47E3-8CA6-79CDD1DDA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115366" t="-83615" r="-115366" b="-83615"/>
            <a:stretch/>
          </p:blipFill>
          <p:spPr>
            <a:xfrm>
              <a:off x="7330348" y="4761989"/>
              <a:ext cx="1428750" cy="962025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3FFB0FCE-492D-43C4-AC44-D02355012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-114263" t="-83615" r="-114263" b="-83615"/>
            <a:stretch/>
          </p:blipFill>
          <p:spPr>
            <a:xfrm>
              <a:off x="6791411" y="3893441"/>
              <a:ext cx="1419225" cy="962025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751C1A2F-DC7B-4B04-A155-930CDD13D9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-116467" t="-82293" r="-116467" b="-82293"/>
            <a:stretch/>
          </p:blipFill>
          <p:spPr>
            <a:xfrm>
              <a:off x="6781885" y="2984610"/>
              <a:ext cx="1438275" cy="9525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05118CCC-7ACA-42E4-AD17-A44CA3373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12" t="-2917" r="-712" b="-2917"/>
            <a:stretch/>
          </p:blipFill>
          <p:spPr>
            <a:xfrm>
              <a:off x="7556704" y="2442580"/>
              <a:ext cx="438150" cy="3810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3877F181-A18E-474D-A746-B0775486C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-116467" t="-82293" r="-116467" b="-82293"/>
            <a:stretch/>
          </p:blipFill>
          <p:spPr>
            <a:xfrm>
              <a:off x="7346389" y="1498092"/>
              <a:ext cx="1438275" cy="952500"/>
            </a:xfrm>
            <a:prstGeom prst="rect">
              <a:avLst/>
            </a:prstGeom>
          </p:spPr>
        </p:pic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C6E46D50-8DC5-4FA6-8B16-0BA34F721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293" t="-47895" r="-82293" b="-47895"/>
            <a:stretch/>
          </p:blipFill>
          <p:spPr>
            <a:xfrm>
              <a:off x="9470561" y="4831690"/>
              <a:ext cx="1143000" cy="70485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4AA99DB7-E397-47E2-9F1C-6275F2E8E8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14263" t="-83615" r="-114263" b="-83615"/>
            <a:stretch/>
          </p:blipFill>
          <p:spPr>
            <a:xfrm>
              <a:off x="9910494" y="2861312"/>
              <a:ext cx="1419225" cy="962025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92300505-F848-4BCE-B1ED-9341B4F03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293" t="-55834" r="-82293" b="-55834"/>
            <a:stretch/>
          </p:blipFill>
          <p:spPr>
            <a:xfrm>
              <a:off x="8383180" y="5185672"/>
              <a:ext cx="1143000" cy="7620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7D0B9699-21A9-465A-9D86-0E4F53F62D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115366" t="-83615" r="-115366" b="-83615"/>
            <a:stretch/>
          </p:blipFill>
          <p:spPr>
            <a:xfrm>
              <a:off x="7330348" y="4770001"/>
              <a:ext cx="1428750" cy="962025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CD84D9D5-88E0-4941-8826-B8396D68F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-114263" t="-83615" r="-114263" b="-83615"/>
            <a:stretch/>
          </p:blipFill>
          <p:spPr>
            <a:xfrm>
              <a:off x="6791411" y="3901453"/>
              <a:ext cx="1419225" cy="962025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7204DAD8-2D31-4C98-80CD-61C5793F6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-116467" t="-82293" r="-116467" b="-82293"/>
            <a:stretch/>
          </p:blipFill>
          <p:spPr>
            <a:xfrm>
              <a:off x="6781885" y="2992622"/>
              <a:ext cx="1438275" cy="9525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C4E47A4D-CA28-4AAE-A32C-629994C79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12" t="-2917" r="-712" b="-2917"/>
            <a:stretch/>
          </p:blipFill>
          <p:spPr>
            <a:xfrm>
              <a:off x="7556704" y="2450592"/>
              <a:ext cx="438150" cy="381000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C81195EA-3F65-4806-9BE1-B949D3656C4F}"/>
              </a:ext>
            </a:extLst>
          </p:cNvPr>
          <p:cNvSpPr txBox="1"/>
          <p:nvPr/>
        </p:nvSpPr>
        <p:spPr>
          <a:xfrm>
            <a:off x="2783393" y="2888742"/>
            <a:ext cx="101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+</a:t>
            </a:r>
            <a:r>
              <a:rPr lang="de-DE" dirty="0" err="1"/>
              <a:t>Poland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8208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BA9A1-A263-4898-984A-19C7FEA0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Units –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endParaRPr lang="de-DE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B89DD818-1F6D-4CFE-A285-14F1456C49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51916"/>
              </p:ext>
            </p:extLst>
          </p:nvPr>
        </p:nvGraphicFramePr>
        <p:xfrm>
          <a:off x="114299" y="790575"/>
          <a:ext cx="11963402" cy="564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B89DD818-1F6D-4CFE-A285-14F1456C49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550462"/>
              </p:ext>
            </p:extLst>
          </p:nvPr>
        </p:nvGraphicFramePr>
        <p:xfrm>
          <a:off x="114299" y="1158388"/>
          <a:ext cx="11963402" cy="551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1175ED0-10A4-489B-842E-26F43FCF237F}"/>
              </a:ext>
            </a:extLst>
          </p:cNvPr>
          <p:cNvSpPr txBox="1"/>
          <p:nvPr/>
        </p:nvSpPr>
        <p:spPr>
          <a:xfrm>
            <a:off x="1231943" y="1082078"/>
            <a:ext cx="5115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The </a:t>
            </a:r>
            <a:r>
              <a:rPr lang="de-DE" sz="2400" dirty="0" err="1"/>
              <a:t>size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Research Units </a:t>
            </a:r>
            <a:r>
              <a:rPr lang="de-DE" sz="2400" dirty="0" err="1"/>
              <a:t>varies</a:t>
            </a:r>
            <a:r>
              <a:rPr lang="de-DE" sz="2400" dirty="0"/>
              <a:t> </a:t>
            </a:r>
            <a:r>
              <a:rPr lang="de-DE" sz="2400" dirty="0" err="1"/>
              <a:t>widely</a:t>
            </a:r>
            <a:endParaRPr lang="de-DE" sz="240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C30E924-8286-4359-95E1-5C47B78434BF}"/>
              </a:ext>
            </a:extLst>
          </p:cNvPr>
          <p:cNvGrpSpPr/>
          <p:nvPr/>
        </p:nvGrpSpPr>
        <p:grpSpPr>
          <a:xfrm>
            <a:off x="232163" y="786856"/>
            <a:ext cx="11845538" cy="5887181"/>
            <a:chOff x="232163" y="426243"/>
            <a:chExt cx="11845538" cy="6005514"/>
          </a:xfrm>
        </p:grpSpPr>
        <p:graphicFrame>
          <p:nvGraphicFramePr>
            <p:cNvPr id="6" name="Diagramm 5">
              <a:extLst>
                <a:ext uri="{FF2B5EF4-FFF2-40B4-BE49-F238E27FC236}">
                  <a16:creationId xmlns:a16="http://schemas.microsoft.com/office/drawing/2014/main" id="{B89DD818-1F6D-4CFE-A285-14F1456C49D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79239696"/>
                </p:ext>
              </p:extLst>
            </p:nvPr>
          </p:nvGraphicFramePr>
          <p:xfrm>
            <a:off x="232163" y="426243"/>
            <a:ext cx="11727675" cy="60055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1F45260-3794-46C6-9975-59585C9FBEE5}"/>
                </a:ext>
              </a:extLst>
            </p:cNvPr>
            <p:cNvCxnSpPr/>
            <p:nvPr/>
          </p:nvCxnSpPr>
          <p:spPr>
            <a:xfrm>
              <a:off x="321547" y="4572000"/>
              <a:ext cx="117561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95552E1E-F72A-47B5-9223-8C61FE94243D}"/>
              </a:ext>
            </a:extLst>
          </p:cNvPr>
          <p:cNvSpPr txBox="1"/>
          <p:nvPr/>
        </p:nvSpPr>
        <p:spPr>
          <a:xfrm rot="16200000">
            <a:off x="-682031" y="3114989"/>
            <a:ext cx="163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Members in RU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E7116E0-412A-427E-926B-27BA9ED7978C}"/>
              </a:ext>
            </a:extLst>
          </p:cNvPr>
          <p:cNvSpPr txBox="1"/>
          <p:nvPr/>
        </p:nvSpPr>
        <p:spPr>
          <a:xfrm>
            <a:off x="5512957" y="6563163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RU#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9FEE1DB-AAF7-44DD-88AF-14BBA7A33630}"/>
              </a:ext>
            </a:extLst>
          </p:cNvPr>
          <p:cNvSpPr/>
          <p:nvPr/>
        </p:nvSpPr>
        <p:spPr>
          <a:xfrm>
            <a:off x="1910639" y="4516118"/>
            <a:ext cx="171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=17</a:t>
            </a:r>
          </a:p>
        </p:txBody>
      </p:sp>
    </p:spTree>
    <p:extLst>
      <p:ext uri="{BB962C8B-B14F-4D97-AF65-F5344CB8AC3E}">
        <p14:creationId xmlns:p14="http://schemas.microsoft.com/office/powerpoint/2010/main" val="277923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5ADAF-09AC-4808-A065-62DF2351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National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RUs?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4242BCD-E916-4F51-841D-27E08AC256C0}"/>
              </a:ext>
            </a:extLst>
          </p:cNvPr>
          <p:cNvSpPr txBox="1"/>
          <p:nvPr/>
        </p:nvSpPr>
        <p:spPr>
          <a:xfrm>
            <a:off x="7205198" y="742950"/>
            <a:ext cx="39344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CB </a:t>
            </a:r>
            <a:r>
              <a:rPr lang="de-DE" dirty="0" err="1">
                <a:sym typeface="Wingdings" panose="05000000000000000000" pitchFamily="2" charset="2"/>
              </a:rPr>
              <a:t>Composition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/>
              <a:t>Currently</a:t>
            </a:r>
            <a:r>
              <a:rPr lang="de-DE" dirty="0"/>
              <a:t> 1 </a:t>
            </a:r>
            <a:r>
              <a:rPr lang="de-DE" dirty="0" err="1"/>
              <a:t>representative</a:t>
            </a:r>
            <a:r>
              <a:rPr lang="de-DE" dirty="0"/>
              <a:t> per RU on CB</a:t>
            </a:r>
          </a:p>
          <a:p>
            <a:r>
              <a:rPr lang="de-DE" dirty="0"/>
              <a:t>Will </a:t>
            </a:r>
            <a:r>
              <a:rPr lang="de-DE" dirty="0" err="1"/>
              <a:t>change</a:t>
            </a:r>
            <a:r>
              <a:rPr lang="de-DE" dirty="0"/>
              <a:t> in </a:t>
            </a:r>
            <a:r>
              <a:rPr lang="de-DE" dirty="0" err="1"/>
              <a:t>summer</a:t>
            </a:r>
            <a:r>
              <a:rPr lang="de-DE" dirty="0"/>
              <a:t> 2023 </a:t>
            </a:r>
            <a:r>
              <a:rPr lang="de-DE" dirty="0" err="1"/>
              <a:t>to</a:t>
            </a:r>
            <a:endParaRPr lang="de-DE" dirty="0"/>
          </a:p>
          <a:p>
            <a:r>
              <a:rPr lang="de-DE" dirty="0"/>
              <a:t>1 CB </a:t>
            </a:r>
            <a:r>
              <a:rPr lang="de-DE" dirty="0" err="1"/>
              <a:t>member</a:t>
            </a:r>
            <a:r>
              <a:rPr lang="de-DE" dirty="0"/>
              <a:t> / 5 FRTE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9B6BF13-CFA4-4EE8-8392-CB5FB49C1B25}"/>
              </a:ext>
            </a:extLst>
          </p:cNvPr>
          <p:cNvGrpSpPr/>
          <p:nvPr/>
        </p:nvGrpSpPr>
        <p:grpSpPr>
          <a:xfrm>
            <a:off x="228902" y="867195"/>
            <a:ext cx="6664565" cy="6376852"/>
            <a:chOff x="228902" y="867195"/>
            <a:chExt cx="6664565" cy="6376852"/>
          </a:xfrm>
        </p:grpSpPr>
        <p:graphicFrame>
          <p:nvGraphicFramePr>
            <p:cNvPr id="50" name="Diagramm 49">
              <a:extLst>
                <a:ext uri="{FF2B5EF4-FFF2-40B4-BE49-F238E27FC236}">
                  <a16:creationId xmlns:a16="http://schemas.microsoft.com/office/drawing/2014/main" id="{AEE3E510-FB1F-4685-B0B8-15F0625E407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88928602"/>
                </p:ext>
              </p:extLst>
            </p:nvPr>
          </p:nvGraphicFramePr>
          <p:xfrm>
            <a:off x="228902" y="867195"/>
            <a:ext cx="6664565" cy="63768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E4FCF22C-848D-4956-ABC5-A8BCDC3D3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293" t="-47895" r="-82293" b="-47895"/>
            <a:stretch/>
          </p:blipFill>
          <p:spPr>
            <a:xfrm>
              <a:off x="4159798" y="4631438"/>
              <a:ext cx="1143000" cy="70485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E891589E-7A6B-42E1-B296-16922A541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14263" t="-83615" r="-114263" b="-83615"/>
            <a:stretch/>
          </p:blipFill>
          <p:spPr>
            <a:xfrm>
              <a:off x="4234104" y="2522085"/>
              <a:ext cx="1419225" cy="962025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011D6D5A-A656-4AA0-AD38-33D325CC1D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293" t="-55834" r="-82293" b="-55834"/>
            <a:stretch/>
          </p:blipFill>
          <p:spPr>
            <a:xfrm>
              <a:off x="2293763" y="5446276"/>
              <a:ext cx="1143000" cy="7620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1D196ACE-7298-4F90-8FDD-5DB0FBF54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115366" t="-83615" r="-115366" b="-83615"/>
            <a:stretch/>
          </p:blipFill>
          <p:spPr>
            <a:xfrm>
              <a:off x="1140380" y="5139000"/>
              <a:ext cx="1428750" cy="962025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A2D4418D-FF07-44BE-A0DC-93F11236A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-114263" t="-83615" r="-114263" b="-83615"/>
            <a:stretch/>
          </p:blipFill>
          <p:spPr>
            <a:xfrm>
              <a:off x="3389820" y="5446276"/>
              <a:ext cx="1419225" cy="962025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94EA0ABA-8C20-4611-8D1F-A4B5A408A5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-116467" t="-82293" r="-116467" b="-82293"/>
            <a:stretch/>
          </p:blipFill>
          <p:spPr>
            <a:xfrm>
              <a:off x="1763199" y="3579371"/>
              <a:ext cx="1438275" cy="9525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56B44F57-F135-4228-AB5E-B27D5985D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12" t="-2917" r="-712" b="-2917"/>
            <a:stretch/>
          </p:blipFill>
          <p:spPr>
            <a:xfrm>
              <a:off x="1807325" y="3293610"/>
              <a:ext cx="438150" cy="381000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A99FEAE-8311-4C81-B528-EAB7A776CDA2}"/>
              </a:ext>
            </a:extLst>
          </p:cNvPr>
          <p:cNvGrpSpPr/>
          <p:nvPr/>
        </p:nvGrpSpPr>
        <p:grpSpPr>
          <a:xfrm>
            <a:off x="7452446" y="1978976"/>
            <a:ext cx="4649932" cy="4791833"/>
            <a:chOff x="7077075" y="1586984"/>
            <a:chExt cx="5114925" cy="5271016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D1624391-FDBC-4974-ACED-374660A8B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77075" y="1771650"/>
              <a:ext cx="5114925" cy="5086350"/>
            </a:xfrm>
            <a:prstGeom prst="rect">
              <a:avLst/>
            </a:prstGeom>
          </p:spPr>
        </p:pic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41968E2F-C253-429E-9AA9-2D078033F44E}"/>
                </a:ext>
              </a:extLst>
            </p:cNvPr>
            <p:cNvSpPr txBox="1"/>
            <p:nvPr/>
          </p:nvSpPr>
          <p:spPr>
            <a:xfrm>
              <a:off x="8743950" y="1586984"/>
              <a:ext cx="1923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Members/Country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67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1900F-E7AD-4871-8E1D-F01BC43F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 Membership (</a:t>
            </a:r>
            <a:r>
              <a:rPr lang="de-DE" dirty="0" err="1"/>
              <a:t>positions</a:t>
            </a:r>
            <a:r>
              <a:rPr lang="de-DE" dirty="0"/>
              <a:t>) 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A70CD36C-665D-4B75-87B0-447CA7801C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262079"/>
              </p:ext>
            </p:extLst>
          </p:nvPr>
        </p:nvGraphicFramePr>
        <p:xfrm>
          <a:off x="647700" y="819150"/>
          <a:ext cx="8343900" cy="612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503A61E-42FB-4737-8E44-7AABAB77C611}"/>
              </a:ext>
            </a:extLst>
          </p:cNvPr>
          <p:cNvSpPr txBox="1"/>
          <p:nvPr/>
        </p:nvSpPr>
        <p:spPr>
          <a:xfrm>
            <a:off x="7762875" y="1514475"/>
            <a:ext cx="385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ET Member Database not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yet</a:t>
            </a:r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Large </a:t>
            </a:r>
            <a:r>
              <a:rPr lang="de-DE" dirty="0" err="1">
                <a:sym typeface="Wingdings" panose="05000000000000000000" pitchFamily="2" charset="2"/>
              </a:rPr>
              <a:t>percentage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„</a:t>
            </a:r>
            <a:r>
              <a:rPr lang="de-DE" dirty="0" err="1">
                <a:sym typeface="Wingdings" panose="05000000000000000000" pitchFamily="2" charset="2"/>
              </a:rPr>
              <a:t>Others</a:t>
            </a:r>
            <a:r>
              <a:rPr lang="de-DE" dirty="0">
                <a:sym typeface="Wingdings" panose="05000000000000000000" pitchFamily="2" charset="2"/>
              </a:rPr>
              <a:t>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643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BD272-DF54-4285-818D-0A6349230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 Organisation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CE14724-F664-4232-A757-7FDC3EDDE940}"/>
              </a:ext>
            </a:extLst>
          </p:cNvPr>
          <p:cNvSpPr txBox="1"/>
          <p:nvPr/>
        </p:nvSpPr>
        <p:spPr>
          <a:xfrm rot="16200000">
            <a:off x="-1065869" y="5334001"/>
            <a:ext cx="250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Graphic</a:t>
            </a:r>
            <a:r>
              <a:rPr lang="de-DE" dirty="0"/>
              <a:t> </a:t>
            </a:r>
            <a:r>
              <a:rPr lang="de-DE" dirty="0" err="1"/>
              <a:t>Credit</a:t>
            </a:r>
            <a:r>
              <a:rPr lang="de-DE" dirty="0"/>
              <a:t>: P Verdier</a:t>
            </a:r>
          </a:p>
        </p:txBody>
      </p:sp>
      <p:pic>
        <p:nvPicPr>
          <p:cNvPr id="10" name="B92C5918-77CC-4941-B1BD-A0EFC391F45E">
            <a:extLst>
              <a:ext uri="{FF2B5EF4-FFF2-40B4-BE49-F238E27FC236}">
                <a16:creationId xmlns:a16="http://schemas.microsoft.com/office/drawing/2014/main" id="{EC375E6C-587E-4124-B6FD-9F05122FA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830052"/>
            <a:ext cx="10559840" cy="579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542649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A2022_et_durso" id="{7F86AB45-680D-FB4B-8B1A-F88AF37CF960}" vid="{144E0DCE-F7D3-FD45-9562-D4D00AF4EA32}"/>
    </a:ext>
  </a:extLst>
</a:theme>
</file>

<file path=ppt/theme/theme4.xml><?xml version="1.0" encoding="utf-8"?>
<a:theme xmlns:a="http://schemas.openxmlformats.org/drawingml/2006/main" name="Iapetu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AA4553EFEB2A24CB68D5ABEA2072CAC" ma:contentTypeVersion="4" ma:contentTypeDescription="Creare un nuovo documento." ma:contentTypeScope="" ma:versionID="68b80f1e59db9a4524b33b57dbf7870e">
  <xsd:schema xmlns:xsd="http://www.w3.org/2001/XMLSchema" xmlns:xs="http://www.w3.org/2001/XMLSchema" xmlns:p="http://schemas.microsoft.com/office/2006/metadata/properties" xmlns:ns2="768c6c66-9c19-44cb-96a2-512360be0c39" targetNamespace="http://schemas.microsoft.com/office/2006/metadata/properties" ma:root="true" ma:fieldsID="7c286291385e1559fc53323114a569c7" ns2:_="">
    <xsd:import namespace="768c6c66-9c19-44cb-96a2-512360be0c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6c66-9c19-44cb-96a2-512360be0c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D4CAB9-8457-4191-AA31-43D3074BF3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c6c66-9c19-44cb-96a2-512360be0c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DF26AC-21BE-44AB-B800-0C32D23185FE}">
  <ds:schemaRefs>
    <ds:schemaRef ds:uri="http://schemas.microsoft.com/office/2006/metadata/properties"/>
    <ds:schemaRef ds:uri="768c6c66-9c19-44cb-96a2-512360be0c39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367FCB0-43D6-4352-B566-9239767F63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1649</Words>
  <Application>Microsoft Office PowerPoint</Application>
  <PresentationFormat>Breitbild</PresentationFormat>
  <Paragraphs>415</Paragraphs>
  <Slides>18</Slides>
  <Notes>15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25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18</vt:i4>
      </vt:variant>
    </vt:vector>
  </HeadingPairs>
  <TitlesOfParts>
    <vt:vector size="47" baseType="lpstr">
      <vt:lpstr>Arial</vt:lpstr>
      <vt:lpstr>Calibri</vt:lpstr>
      <vt:lpstr>Calibri Light</vt:lpstr>
      <vt:lpstr>Consolas</vt:lpstr>
      <vt:lpstr>Corbel</vt:lpstr>
      <vt:lpstr>Courier New</vt:lpstr>
      <vt:lpstr>DejaVu Sans</vt:lpstr>
      <vt:lpstr>FreeSans</vt:lpstr>
      <vt:lpstr>Gill Sans</vt:lpstr>
      <vt:lpstr>Gill Sans Light</vt:lpstr>
      <vt:lpstr>Gothic</vt:lpstr>
      <vt:lpstr>Liberation Sans</vt:lpstr>
      <vt:lpstr>Liberation Serif</vt:lpstr>
      <vt:lpstr>LM Roman 12</vt:lpstr>
      <vt:lpstr>LM Roman 12</vt:lpstr>
      <vt:lpstr>Lucida Grande</vt:lpstr>
      <vt:lpstr>Lucidasans</vt:lpstr>
      <vt:lpstr>Nimbus Roman No9 L</vt:lpstr>
      <vt:lpstr>Nimbus Sans L</vt:lpstr>
      <vt:lpstr>Symbol</vt:lpstr>
      <vt:lpstr>Times New Roman</vt:lpstr>
      <vt:lpstr>WenQuanYi Micro Hei</vt:lpstr>
      <vt:lpstr>Wingdings</vt:lpstr>
      <vt:lpstr>Wingdings 2</vt:lpstr>
      <vt:lpstr>Wingdings 3</vt:lpstr>
      <vt:lpstr>Standard</vt:lpstr>
      <vt:lpstr>3_Tema di Office</vt:lpstr>
      <vt:lpstr>Custom Design</vt:lpstr>
      <vt:lpstr>Iapetus</vt:lpstr>
      <vt:lpstr>PowerPoint-Präsentation</vt:lpstr>
      <vt:lpstr>ET Collaboration formed five months ago</vt:lpstr>
      <vt:lpstr>The Einstein Telescope Collaboration</vt:lpstr>
      <vt:lpstr>ET Member Database</vt:lpstr>
      <vt:lpstr>ET Membership distribution</vt:lpstr>
      <vt:lpstr>Research Units – size distribution</vt:lpstr>
      <vt:lpstr>National distribution of RUs?</vt:lpstr>
      <vt:lpstr>ET Membership (positions) </vt:lpstr>
      <vt:lpstr>ET Organisation</vt:lpstr>
      <vt:lpstr>PowerPoint-Präsentation</vt:lpstr>
      <vt:lpstr>ET Collaboration Services &amp; Standards Board</vt:lpstr>
      <vt:lpstr>Election of new CB Chair</vt:lpstr>
      <vt:lpstr>CB Composition</vt:lpstr>
      <vt:lpstr>PowerPoint-Präsentation</vt:lpstr>
      <vt:lpstr>CB Endorsement of new ISB Co-Chair</vt:lpstr>
      <vt:lpstr>PowerPoint-Präsentation</vt:lpstr>
      <vt:lpstr>Forum of National Representatives</vt:lpstr>
      <vt:lpstr>Next steps of the Collaboration/Observatory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Einstein Telescope Status Report for the INFN referees</dc:title>
  <dc:creator>Michele Punturo</dc:creator>
  <cp:lastModifiedBy>Lueck, Harald</cp:lastModifiedBy>
  <cp:revision>542</cp:revision>
  <dcterms:created xsi:type="dcterms:W3CDTF">2021-08-21T12:19:04Z</dcterms:created>
  <dcterms:modified xsi:type="dcterms:W3CDTF">2022-11-15T14:41:28Z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0x0101000AA4553EFEB2A24CB68D5ABEA2072CAC</vt:lpwstr>
  </property>
</Properties>
</file>