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0"/>
  </p:notesMasterIdLst>
  <p:handoutMasterIdLst>
    <p:handoutMasterId r:id="rId21"/>
  </p:handoutMasterIdLst>
  <p:sldIdLst>
    <p:sldId id="1034" r:id="rId5"/>
    <p:sldId id="1020" r:id="rId6"/>
    <p:sldId id="259" r:id="rId7"/>
    <p:sldId id="1021" r:id="rId8"/>
    <p:sldId id="1022" r:id="rId9"/>
    <p:sldId id="1025" r:id="rId10"/>
    <p:sldId id="1023" r:id="rId11"/>
    <p:sldId id="1024" r:id="rId12"/>
    <p:sldId id="1026" r:id="rId13"/>
    <p:sldId id="1028" r:id="rId14"/>
    <p:sldId id="1029" r:id="rId15"/>
    <p:sldId id="1030" r:id="rId16"/>
    <p:sldId id="1031" r:id="rId17"/>
    <p:sldId id="1032" r:id="rId18"/>
    <p:sldId id="1027" r:id="rId19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Version" id="{0FC2E018-D1A7-4F47-BA72-A3A971C46F76}">
          <p14:sldIdLst>
            <p14:sldId id="1034"/>
            <p14:sldId id="1020"/>
            <p14:sldId id="259"/>
            <p14:sldId id="1021"/>
            <p14:sldId id="1022"/>
            <p14:sldId id="1025"/>
            <p14:sldId id="1023"/>
            <p14:sldId id="1024"/>
            <p14:sldId id="1026"/>
            <p14:sldId id="1028"/>
            <p14:sldId id="1029"/>
            <p14:sldId id="1030"/>
            <p14:sldId id="1031"/>
            <p14:sldId id="1032"/>
            <p14:sldId id="10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rik Köster" initials="H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F4F"/>
    <a:srgbClr val="5F5F5F"/>
    <a:srgbClr val="77608E"/>
    <a:srgbClr val="262626"/>
    <a:srgbClr val="3B3B3B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3FCB4-7DD9-4587-AD0A-B693A44DC0EB}" v="277" dt="2023-01-23T16:18:56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ban Philippe" userId="4f047659-94cc-4d5c-af4b-d864c0ca9cf2" providerId="ADAL" clId="{9BB3FCB4-7DD9-4587-AD0A-B693A44DC0EB}"/>
    <pc:docChg chg="undo redo custSel addSld delSld modSld sldOrd modMainMaster modSection modNotesMaster modHandout modShowInfo">
      <pc:chgData name="Orban Philippe" userId="4f047659-94cc-4d5c-af4b-d864c0ca9cf2" providerId="ADAL" clId="{9BB3FCB4-7DD9-4587-AD0A-B693A44DC0EB}" dt="2023-01-24T19:53:18.614" v="2257" actId="1076"/>
      <pc:docMkLst>
        <pc:docMk/>
      </pc:docMkLst>
      <pc:sldChg chg="addSp delSp modSp mod">
        <pc:chgData name="Orban Philippe" userId="4f047659-94cc-4d5c-af4b-d864c0ca9cf2" providerId="ADAL" clId="{9BB3FCB4-7DD9-4587-AD0A-B693A44DC0EB}" dt="2023-01-19T19:33:18.403" v="1605" actId="108"/>
        <pc:sldMkLst>
          <pc:docMk/>
          <pc:sldMk cId="1811825698" sldId="259"/>
        </pc:sldMkLst>
        <pc:spChg chg="add mod">
          <ac:chgData name="Orban Philippe" userId="4f047659-94cc-4d5c-af4b-d864c0ca9cf2" providerId="ADAL" clId="{9BB3FCB4-7DD9-4587-AD0A-B693A44DC0EB}" dt="2023-01-19T15:29:09.523" v="636" actId="1076"/>
          <ac:spMkLst>
            <pc:docMk/>
            <pc:sldMk cId="1811825698" sldId="259"/>
            <ac:spMk id="3" creationId="{D8E0BA82-EAF0-7235-6CB9-2DCE2DA17105}"/>
          </ac:spMkLst>
        </pc:spChg>
        <pc:spChg chg="del">
          <ac:chgData name="Orban Philippe" userId="4f047659-94cc-4d5c-af4b-d864c0ca9cf2" providerId="ADAL" clId="{9BB3FCB4-7DD9-4587-AD0A-B693A44DC0EB}" dt="2023-01-19T15:00:19.185" v="1" actId="478"/>
          <ac:spMkLst>
            <pc:docMk/>
            <pc:sldMk cId="1811825698" sldId="259"/>
            <ac:spMk id="7" creationId="{30FE746F-781D-F240-ADDA-CA9557E15903}"/>
          </ac:spMkLst>
        </pc:spChg>
        <pc:spChg chg="mod">
          <ac:chgData name="Orban Philippe" userId="4f047659-94cc-4d5c-af4b-d864c0ca9cf2" providerId="ADAL" clId="{9BB3FCB4-7DD9-4587-AD0A-B693A44DC0EB}" dt="2023-01-19T19:33:18.403" v="1605" actId="108"/>
          <ac:spMkLst>
            <pc:docMk/>
            <pc:sldMk cId="1811825698" sldId="259"/>
            <ac:spMk id="141" creationId="{00000000-0000-0000-0000-000000000000}"/>
          </ac:spMkLst>
        </pc:spChg>
        <pc:picChg chg="add del mod">
          <ac:chgData name="Orban Philippe" userId="4f047659-94cc-4d5c-af4b-d864c0ca9cf2" providerId="ADAL" clId="{9BB3FCB4-7DD9-4587-AD0A-B693A44DC0EB}" dt="2023-01-19T15:09:41.416" v="419" actId="478"/>
          <ac:picMkLst>
            <pc:docMk/>
            <pc:sldMk cId="1811825698" sldId="259"/>
            <ac:picMk id="2" creationId="{05606CDF-2537-C957-2A9D-D1FCC74E4181}"/>
          </ac:picMkLst>
        </pc:picChg>
        <pc:picChg chg="del">
          <ac:chgData name="Orban Philippe" userId="4f047659-94cc-4d5c-af4b-d864c0ca9cf2" providerId="ADAL" clId="{9BB3FCB4-7DD9-4587-AD0A-B693A44DC0EB}" dt="2023-01-19T15:00:14.038" v="0" actId="478"/>
          <ac:picMkLst>
            <pc:docMk/>
            <pc:sldMk cId="1811825698" sldId="259"/>
            <ac:picMk id="4" creationId="{F3643FC7-5FEF-9F4F-A7CA-2BFB5B74A2BF}"/>
          </ac:picMkLst>
        </pc:picChg>
        <pc:picChg chg="del">
          <ac:chgData name="Orban Philippe" userId="4f047659-94cc-4d5c-af4b-d864c0ca9cf2" providerId="ADAL" clId="{9BB3FCB4-7DD9-4587-AD0A-B693A44DC0EB}" dt="2023-01-19T15:00:19.185" v="1" actId="478"/>
          <ac:picMkLst>
            <pc:docMk/>
            <pc:sldMk cId="1811825698" sldId="259"/>
            <ac:picMk id="5" creationId="{780032D3-A0D7-975F-2445-055D973B9A19}"/>
          </ac:picMkLst>
        </pc:picChg>
        <pc:picChg chg="add mod">
          <ac:chgData name="Orban Philippe" userId="4f047659-94cc-4d5c-af4b-d864c0ca9cf2" providerId="ADAL" clId="{9BB3FCB4-7DD9-4587-AD0A-B693A44DC0EB}" dt="2023-01-19T15:29:07.333" v="635" actId="1076"/>
          <ac:picMkLst>
            <pc:docMk/>
            <pc:sldMk cId="1811825698" sldId="259"/>
            <ac:picMk id="6" creationId="{FF25074B-907B-6CDD-E62A-449E313F3F81}"/>
          </ac:picMkLst>
        </pc:picChg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672380345" sldId="260"/>
        </pc:sldMkLst>
      </pc:sldChg>
      <pc:sldChg chg="del">
        <pc:chgData name="Orban Philippe" userId="4f047659-94cc-4d5c-af4b-d864c0ca9cf2" providerId="ADAL" clId="{9BB3FCB4-7DD9-4587-AD0A-B693A44DC0EB}" dt="2023-01-23T15:59:06.189" v="1933" actId="47"/>
        <pc:sldMkLst>
          <pc:docMk/>
          <pc:sldMk cId="2929437448" sldId="279"/>
        </pc:sldMkLst>
      </pc:sldChg>
      <pc:sldChg chg="add del">
        <pc:chgData name="Orban Philippe" userId="4f047659-94cc-4d5c-af4b-d864c0ca9cf2" providerId="ADAL" clId="{9BB3FCB4-7DD9-4587-AD0A-B693A44DC0EB}" dt="2023-01-23T16:09:47.922" v="2021" actId="47"/>
        <pc:sldMkLst>
          <pc:docMk/>
          <pc:sldMk cId="1630311193" sldId="287"/>
        </pc:sldMkLst>
      </pc:sldChg>
      <pc:sldChg chg="modSp del mod">
        <pc:chgData name="Orban Philippe" userId="4f047659-94cc-4d5c-af4b-d864c0ca9cf2" providerId="ADAL" clId="{9BB3FCB4-7DD9-4587-AD0A-B693A44DC0EB}" dt="2023-01-23T15:59:06.884" v="1934" actId="47"/>
        <pc:sldMkLst>
          <pc:docMk/>
          <pc:sldMk cId="1000564196" sldId="308"/>
        </pc:sldMkLst>
        <pc:spChg chg="mod">
          <ac:chgData name="Orban Philippe" userId="4f047659-94cc-4d5c-af4b-d864c0ca9cf2" providerId="ADAL" clId="{9BB3FCB4-7DD9-4587-AD0A-B693A44DC0EB}" dt="2023-01-19T15:49:42.066" v="844" actId="1076"/>
          <ac:spMkLst>
            <pc:docMk/>
            <pc:sldMk cId="1000564196" sldId="308"/>
            <ac:spMk id="8" creationId="{B40DDA9F-3DEB-4067-8CFF-309433EA330A}"/>
          </ac:spMkLst>
        </pc:spChg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1474881880" sldId="314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730239325" sldId="365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2794644526" sldId="514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1459904333" sldId="515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743408967" sldId="539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0" sldId="545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726456697" sldId="560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476835395" sldId="561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2731748497" sldId="562"/>
        </pc:sldMkLst>
      </pc:sldChg>
      <pc:sldChg chg="del">
        <pc:chgData name="Orban Philippe" userId="4f047659-94cc-4d5c-af4b-d864c0ca9cf2" providerId="ADAL" clId="{9BB3FCB4-7DD9-4587-AD0A-B693A44DC0EB}" dt="2023-01-23T16:19:11.920" v="2054" actId="47"/>
        <pc:sldMkLst>
          <pc:docMk/>
          <pc:sldMk cId="101069962" sldId="563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2513340570" sldId="564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1076780377" sldId="565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2993245598" sldId="566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3310801180" sldId="567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125819944" sldId="1017"/>
        </pc:sldMkLst>
      </pc:sldChg>
      <pc:sldChg chg="del">
        <pc:chgData name="Orban Philippe" userId="4f047659-94cc-4d5c-af4b-d864c0ca9cf2" providerId="ADAL" clId="{9BB3FCB4-7DD9-4587-AD0A-B693A44DC0EB}" dt="2023-01-19T16:40:03.588" v="1206" actId="47"/>
        <pc:sldMkLst>
          <pc:docMk/>
          <pc:sldMk cId="3208469029" sldId="1019"/>
        </pc:sldMkLst>
      </pc:sldChg>
      <pc:sldChg chg="modSp add mod ord">
        <pc:chgData name="Orban Philippe" userId="4f047659-94cc-4d5c-af4b-d864c0ca9cf2" providerId="ADAL" clId="{9BB3FCB4-7DD9-4587-AD0A-B693A44DC0EB}" dt="2023-01-19T19:33:07.763" v="1604" actId="2711"/>
        <pc:sldMkLst>
          <pc:docMk/>
          <pc:sldMk cId="1147331926" sldId="1020"/>
        </pc:sldMkLst>
        <pc:spChg chg="mod">
          <ac:chgData name="Orban Philippe" userId="4f047659-94cc-4d5c-af4b-d864c0ca9cf2" providerId="ADAL" clId="{9BB3FCB4-7DD9-4587-AD0A-B693A44DC0EB}" dt="2023-01-19T15:20:57.520" v="569" actId="790"/>
          <ac:spMkLst>
            <pc:docMk/>
            <pc:sldMk cId="1147331926" sldId="1020"/>
            <ac:spMk id="3" creationId="{D8E0BA82-EAF0-7235-6CB9-2DCE2DA17105}"/>
          </ac:spMkLst>
        </pc:spChg>
        <pc:spChg chg="mod">
          <ac:chgData name="Orban Philippe" userId="4f047659-94cc-4d5c-af4b-d864c0ca9cf2" providerId="ADAL" clId="{9BB3FCB4-7DD9-4587-AD0A-B693A44DC0EB}" dt="2023-01-19T19:33:07.763" v="1604" actId="2711"/>
          <ac:spMkLst>
            <pc:docMk/>
            <pc:sldMk cId="1147331926" sldId="1020"/>
            <ac:spMk id="141" creationId="{00000000-0000-0000-0000-000000000000}"/>
          </ac:spMkLst>
        </pc:spChg>
        <pc:picChg chg="mod">
          <ac:chgData name="Orban Philippe" userId="4f047659-94cc-4d5c-af4b-d864c0ca9cf2" providerId="ADAL" clId="{9BB3FCB4-7DD9-4587-AD0A-B693A44DC0EB}" dt="2023-01-19T15:19:39.595" v="565" actId="1076"/>
          <ac:picMkLst>
            <pc:docMk/>
            <pc:sldMk cId="1147331926" sldId="1020"/>
            <ac:picMk id="2" creationId="{05606CDF-2537-C957-2A9D-D1FCC74E4181}"/>
          </ac:picMkLst>
        </pc:picChg>
      </pc:sldChg>
      <pc:sldChg chg="delSp modSp add mod">
        <pc:chgData name="Orban Philippe" userId="4f047659-94cc-4d5c-af4b-d864c0ca9cf2" providerId="ADAL" clId="{9BB3FCB4-7DD9-4587-AD0A-B693A44DC0EB}" dt="2023-01-19T19:33:28.592" v="1606" actId="108"/>
        <pc:sldMkLst>
          <pc:docMk/>
          <pc:sldMk cId="973307847" sldId="1021"/>
        </pc:sldMkLst>
        <pc:spChg chg="mod">
          <ac:chgData name="Orban Philippe" userId="4f047659-94cc-4d5c-af4b-d864c0ca9cf2" providerId="ADAL" clId="{9BB3FCB4-7DD9-4587-AD0A-B693A44DC0EB}" dt="2023-01-19T15:29:19.167" v="639" actId="14100"/>
          <ac:spMkLst>
            <pc:docMk/>
            <pc:sldMk cId="973307847" sldId="1021"/>
            <ac:spMk id="3" creationId="{D8E0BA82-EAF0-7235-6CB9-2DCE2DA17105}"/>
          </ac:spMkLst>
        </pc:spChg>
        <pc:spChg chg="mod">
          <ac:chgData name="Orban Philippe" userId="4f047659-94cc-4d5c-af4b-d864c0ca9cf2" providerId="ADAL" clId="{9BB3FCB4-7DD9-4587-AD0A-B693A44DC0EB}" dt="2023-01-19T19:33:28.592" v="1606" actId="108"/>
          <ac:spMkLst>
            <pc:docMk/>
            <pc:sldMk cId="973307847" sldId="1021"/>
            <ac:spMk id="141" creationId="{00000000-0000-0000-0000-000000000000}"/>
          </ac:spMkLst>
        </pc:spChg>
        <pc:picChg chg="del">
          <ac:chgData name="Orban Philippe" userId="4f047659-94cc-4d5c-af4b-d864c0ca9cf2" providerId="ADAL" clId="{9BB3FCB4-7DD9-4587-AD0A-B693A44DC0EB}" dt="2023-01-19T15:23:33.070" v="581" actId="478"/>
          <ac:picMkLst>
            <pc:docMk/>
            <pc:sldMk cId="973307847" sldId="1021"/>
            <ac:picMk id="6" creationId="{FF25074B-907B-6CDD-E62A-449E313F3F81}"/>
          </ac:picMkLst>
        </pc:picChg>
      </pc:sldChg>
      <pc:sldChg chg="addSp delSp modSp add mod">
        <pc:chgData name="Orban Philippe" userId="4f047659-94cc-4d5c-af4b-d864c0ca9cf2" providerId="ADAL" clId="{9BB3FCB4-7DD9-4587-AD0A-B693A44DC0EB}" dt="2023-01-23T16:12:54.171" v="2048" actId="1076"/>
        <pc:sldMkLst>
          <pc:docMk/>
          <pc:sldMk cId="2165048809" sldId="1022"/>
        </pc:sldMkLst>
        <pc:spChg chg="mod">
          <ac:chgData name="Orban Philippe" userId="4f047659-94cc-4d5c-af4b-d864c0ca9cf2" providerId="ADAL" clId="{9BB3FCB4-7DD9-4587-AD0A-B693A44DC0EB}" dt="2023-01-19T15:48:00.616" v="803" actId="14100"/>
          <ac:spMkLst>
            <pc:docMk/>
            <pc:sldMk cId="2165048809" sldId="1022"/>
            <ac:spMk id="3" creationId="{D8E0BA82-EAF0-7235-6CB9-2DCE2DA17105}"/>
          </ac:spMkLst>
        </pc:spChg>
        <pc:spChg chg="add del mod">
          <ac:chgData name="Orban Philippe" userId="4f047659-94cc-4d5c-af4b-d864c0ca9cf2" providerId="ADAL" clId="{9BB3FCB4-7DD9-4587-AD0A-B693A44DC0EB}" dt="2023-01-23T16:12:48.675" v="2047" actId="478"/>
          <ac:spMkLst>
            <pc:docMk/>
            <pc:sldMk cId="2165048809" sldId="1022"/>
            <ac:spMk id="7" creationId="{5AE95FC2-DE77-7443-7873-A041D7211054}"/>
          </ac:spMkLst>
        </pc:spChg>
        <pc:spChg chg="add mod">
          <ac:chgData name="Orban Philippe" userId="4f047659-94cc-4d5c-af4b-d864c0ca9cf2" providerId="ADAL" clId="{9BB3FCB4-7DD9-4587-AD0A-B693A44DC0EB}" dt="2023-01-23T16:12:54.171" v="2048" actId="1076"/>
          <ac:spMkLst>
            <pc:docMk/>
            <pc:sldMk cId="2165048809" sldId="1022"/>
            <ac:spMk id="8" creationId="{AAF1117A-DD46-A724-954B-B18DF5275191}"/>
          </ac:spMkLst>
        </pc:spChg>
        <pc:spChg chg="add mod">
          <ac:chgData name="Orban Philippe" userId="4f047659-94cc-4d5c-af4b-d864c0ca9cf2" providerId="ADAL" clId="{9BB3FCB4-7DD9-4587-AD0A-B693A44DC0EB}" dt="2023-01-19T16:33:53.546" v="1204" actId="20577"/>
          <ac:spMkLst>
            <pc:docMk/>
            <pc:sldMk cId="2165048809" sldId="1022"/>
            <ac:spMk id="9" creationId="{8AFD8A89-E60F-26B8-0460-EFB7108F5AF8}"/>
          </ac:spMkLst>
        </pc:spChg>
        <pc:spChg chg="mod">
          <ac:chgData name="Orban Philippe" userId="4f047659-94cc-4d5c-af4b-d864c0ca9cf2" providerId="ADAL" clId="{9BB3FCB4-7DD9-4587-AD0A-B693A44DC0EB}" dt="2023-01-19T19:33:41.488" v="1608" actId="108"/>
          <ac:spMkLst>
            <pc:docMk/>
            <pc:sldMk cId="2165048809" sldId="1022"/>
            <ac:spMk id="141" creationId="{00000000-0000-0000-0000-000000000000}"/>
          </ac:spMkLst>
        </pc:spChg>
        <pc:picChg chg="add mod">
          <ac:chgData name="Orban Philippe" userId="4f047659-94cc-4d5c-af4b-d864c0ca9cf2" providerId="ADAL" clId="{9BB3FCB4-7DD9-4587-AD0A-B693A44DC0EB}" dt="2023-01-19T15:48:34.979" v="819" actId="1076"/>
          <ac:picMkLst>
            <pc:docMk/>
            <pc:sldMk cId="2165048809" sldId="1022"/>
            <ac:picMk id="2" creationId="{B46F360C-AD88-C0D3-D052-BC59A3C71D4B}"/>
          </ac:picMkLst>
        </pc:picChg>
        <pc:picChg chg="add mod">
          <ac:chgData name="Orban Philippe" userId="4f047659-94cc-4d5c-af4b-d864c0ca9cf2" providerId="ADAL" clId="{9BB3FCB4-7DD9-4587-AD0A-B693A44DC0EB}" dt="2023-01-19T15:48:33.326" v="818" actId="1076"/>
          <ac:picMkLst>
            <pc:docMk/>
            <pc:sldMk cId="2165048809" sldId="1022"/>
            <ac:picMk id="4" creationId="{BEE807A5-5B2A-A697-6250-1CADBE65B872}"/>
          </ac:picMkLst>
        </pc:picChg>
        <pc:picChg chg="add mod">
          <ac:chgData name="Orban Philippe" userId="4f047659-94cc-4d5c-af4b-d864c0ca9cf2" providerId="ADAL" clId="{9BB3FCB4-7DD9-4587-AD0A-B693A44DC0EB}" dt="2023-01-19T15:48:38.013" v="821" actId="1076"/>
          <ac:picMkLst>
            <pc:docMk/>
            <pc:sldMk cId="2165048809" sldId="1022"/>
            <ac:picMk id="5" creationId="{A385AAD5-19E1-7B3D-231F-7F1CC5C03801}"/>
          </ac:picMkLst>
        </pc:picChg>
        <pc:picChg chg="add mod">
          <ac:chgData name="Orban Philippe" userId="4f047659-94cc-4d5c-af4b-d864c0ca9cf2" providerId="ADAL" clId="{9BB3FCB4-7DD9-4587-AD0A-B693A44DC0EB}" dt="2023-01-19T15:48:36.795" v="820" actId="1076"/>
          <ac:picMkLst>
            <pc:docMk/>
            <pc:sldMk cId="2165048809" sldId="1022"/>
            <ac:picMk id="6" creationId="{E6EC70AC-C599-CAC6-8AFE-D43B92862287}"/>
          </ac:picMkLst>
        </pc:picChg>
      </pc:sldChg>
      <pc:sldChg chg="addSp delSp modSp add mod">
        <pc:chgData name="Orban Philippe" userId="4f047659-94cc-4d5c-af4b-d864c0ca9cf2" providerId="ADAL" clId="{9BB3FCB4-7DD9-4587-AD0A-B693A44DC0EB}" dt="2023-01-19T19:37:49.090" v="1631" actId="1076"/>
        <pc:sldMkLst>
          <pc:docMk/>
          <pc:sldMk cId="4157459804" sldId="1023"/>
        </pc:sldMkLst>
        <pc:spChg chg="add del mod">
          <ac:chgData name="Orban Philippe" userId="4f047659-94cc-4d5c-af4b-d864c0ca9cf2" providerId="ADAL" clId="{9BB3FCB4-7DD9-4587-AD0A-B693A44DC0EB}" dt="2023-01-19T19:11:57.250" v="1475"/>
          <ac:spMkLst>
            <pc:docMk/>
            <pc:sldMk cId="4157459804" sldId="1023"/>
            <ac:spMk id="2" creationId="{6CC5B456-3D07-590A-201D-8DB726BE0D00}"/>
          </ac:spMkLst>
        </pc:spChg>
        <pc:spChg chg="mod">
          <ac:chgData name="Orban Philippe" userId="4f047659-94cc-4d5c-af4b-d864c0ca9cf2" providerId="ADAL" clId="{9BB3FCB4-7DD9-4587-AD0A-B693A44DC0EB}" dt="2023-01-19T19:37:43.172" v="1630" actId="14100"/>
          <ac:spMkLst>
            <pc:docMk/>
            <pc:sldMk cId="4157459804" sldId="1023"/>
            <ac:spMk id="3" creationId="{D8E0BA82-EAF0-7235-6CB9-2DCE2DA17105}"/>
          </ac:spMkLst>
        </pc:spChg>
        <pc:spChg chg="add del mod">
          <ac:chgData name="Orban Philippe" userId="4f047659-94cc-4d5c-af4b-d864c0ca9cf2" providerId="ADAL" clId="{9BB3FCB4-7DD9-4587-AD0A-B693A44DC0EB}" dt="2023-01-19T19:12:19.994" v="1479" actId="21"/>
          <ac:spMkLst>
            <pc:docMk/>
            <pc:sldMk cId="4157459804" sldId="1023"/>
            <ac:spMk id="4" creationId="{E67AC000-F9EE-D493-90D7-23191111AAD5}"/>
          </ac:spMkLst>
        </pc:spChg>
        <pc:spChg chg="add mod">
          <ac:chgData name="Orban Philippe" userId="4f047659-94cc-4d5c-af4b-d864c0ca9cf2" providerId="ADAL" clId="{9BB3FCB4-7DD9-4587-AD0A-B693A44DC0EB}" dt="2023-01-19T19:35:07.649" v="1620" actId="108"/>
          <ac:spMkLst>
            <pc:docMk/>
            <pc:sldMk cId="4157459804" sldId="1023"/>
            <ac:spMk id="5" creationId="{D2777AFD-8B0B-DC38-610E-E83A38CEFFCB}"/>
          </ac:spMkLst>
        </pc:spChg>
        <pc:spChg chg="del mod">
          <ac:chgData name="Orban Philippe" userId="4f047659-94cc-4d5c-af4b-d864c0ca9cf2" providerId="ADAL" clId="{9BB3FCB4-7DD9-4587-AD0A-B693A44DC0EB}" dt="2023-01-19T16:43:42.062" v="1281" actId="478"/>
          <ac:spMkLst>
            <pc:docMk/>
            <pc:sldMk cId="4157459804" sldId="1023"/>
            <ac:spMk id="7" creationId="{5AE95FC2-DE77-7443-7873-A041D7211054}"/>
          </ac:spMkLst>
        </pc:spChg>
        <pc:spChg chg="del mod">
          <ac:chgData name="Orban Philippe" userId="4f047659-94cc-4d5c-af4b-d864c0ca9cf2" providerId="ADAL" clId="{9BB3FCB4-7DD9-4587-AD0A-B693A44DC0EB}" dt="2023-01-19T16:43:42.062" v="1281" actId="478"/>
          <ac:spMkLst>
            <pc:docMk/>
            <pc:sldMk cId="4157459804" sldId="1023"/>
            <ac:spMk id="8" creationId="{AAF1117A-DD46-A724-954B-B18DF5275191}"/>
          </ac:spMkLst>
        </pc:spChg>
        <pc:spChg chg="del">
          <ac:chgData name="Orban Philippe" userId="4f047659-94cc-4d5c-af4b-d864c0ca9cf2" providerId="ADAL" clId="{9BB3FCB4-7DD9-4587-AD0A-B693A44DC0EB}" dt="2023-01-19T16:43:42.062" v="1281" actId="478"/>
          <ac:spMkLst>
            <pc:docMk/>
            <pc:sldMk cId="4157459804" sldId="1023"/>
            <ac:spMk id="9" creationId="{8AFD8A89-E60F-26B8-0460-EFB7108F5AF8}"/>
          </ac:spMkLst>
        </pc:spChg>
        <pc:spChg chg="del mod">
          <ac:chgData name="Orban Philippe" userId="4f047659-94cc-4d5c-af4b-d864c0ca9cf2" providerId="ADAL" clId="{9BB3FCB4-7DD9-4587-AD0A-B693A44DC0EB}" dt="2023-01-19T19:12:01.137" v="1476" actId="478"/>
          <ac:spMkLst>
            <pc:docMk/>
            <pc:sldMk cId="4157459804" sldId="1023"/>
            <ac:spMk id="141" creationId="{00000000-0000-0000-0000-000000000000}"/>
          </ac:spMkLst>
        </pc:spChg>
        <pc:graphicFrameChg chg="add mod modGraphic">
          <ac:chgData name="Orban Philippe" userId="4f047659-94cc-4d5c-af4b-d864c0ca9cf2" providerId="ADAL" clId="{9BB3FCB4-7DD9-4587-AD0A-B693A44DC0EB}" dt="2023-01-19T19:37:49.090" v="1631" actId="1076"/>
          <ac:graphicFrameMkLst>
            <pc:docMk/>
            <pc:sldMk cId="4157459804" sldId="1023"/>
            <ac:graphicFrameMk id="10" creationId="{9D492164-80F5-2AC8-6FA1-F50BCF1B528C}"/>
          </ac:graphicFrameMkLst>
        </pc:graphicFrameChg>
        <pc:picChg chg="del">
          <ac:chgData name="Orban Philippe" userId="4f047659-94cc-4d5c-af4b-d864c0ca9cf2" providerId="ADAL" clId="{9BB3FCB4-7DD9-4587-AD0A-B693A44DC0EB}" dt="2023-01-19T16:42:55.477" v="1246" actId="478"/>
          <ac:picMkLst>
            <pc:docMk/>
            <pc:sldMk cId="4157459804" sldId="1023"/>
            <ac:picMk id="2" creationId="{B46F360C-AD88-C0D3-D052-BC59A3C71D4B}"/>
          </ac:picMkLst>
        </pc:picChg>
        <pc:picChg chg="del">
          <ac:chgData name="Orban Philippe" userId="4f047659-94cc-4d5c-af4b-d864c0ca9cf2" providerId="ADAL" clId="{9BB3FCB4-7DD9-4587-AD0A-B693A44DC0EB}" dt="2023-01-19T16:42:55.477" v="1246" actId="478"/>
          <ac:picMkLst>
            <pc:docMk/>
            <pc:sldMk cId="4157459804" sldId="1023"/>
            <ac:picMk id="4" creationId="{BEE807A5-5B2A-A697-6250-1CADBE65B872}"/>
          </ac:picMkLst>
        </pc:picChg>
        <pc:picChg chg="del">
          <ac:chgData name="Orban Philippe" userId="4f047659-94cc-4d5c-af4b-d864c0ca9cf2" providerId="ADAL" clId="{9BB3FCB4-7DD9-4587-AD0A-B693A44DC0EB}" dt="2023-01-19T16:42:55.477" v="1246" actId="478"/>
          <ac:picMkLst>
            <pc:docMk/>
            <pc:sldMk cId="4157459804" sldId="1023"/>
            <ac:picMk id="5" creationId="{A385AAD5-19E1-7B3D-231F-7F1CC5C03801}"/>
          </ac:picMkLst>
        </pc:picChg>
        <pc:picChg chg="del">
          <ac:chgData name="Orban Philippe" userId="4f047659-94cc-4d5c-af4b-d864c0ca9cf2" providerId="ADAL" clId="{9BB3FCB4-7DD9-4587-AD0A-B693A44DC0EB}" dt="2023-01-19T16:42:55.477" v="1246" actId="478"/>
          <ac:picMkLst>
            <pc:docMk/>
            <pc:sldMk cId="4157459804" sldId="1023"/>
            <ac:picMk id="6" creationId="{E6EC70AC-C599-CAC6-8AFE-D43B92862287}"/>
          </ac:picMkLst>
        </pc:picChg>
      </pc:sldChg>
      <pc:sldChg chg="add del">
        <pc:chgData name="Orban Philippe" userId="4f047659-94cc-4d5c-af4b-d864c0ca9cf2" providerId="ADAL" clId="{9BB3FCB4-7DD9-4587-AD0A-B693A44DC0EB}" dt="2023-01-19T16:42:08.324" v="1242"/>
        <pc:sldMkLst>
          <pc:docMk/>
          <pc:sldMk cId="1325217984" sldId="1024"/>
        </pc:sldMkLst>
      </pc:sldChg>
      <pc:sldChg chg="add del">
        <pc:chgData name="Orban Philippe" userId="4f047659-94cc-4d5c-af4b-d864c0ca9cf2" providerId="ADAL" clId="{9BB3FCB4-7DD9-4587-AD0A-B693A44DC0EB}" dt="2023-01-19T16:41:48.067" v="1240"/>
        <pc:sldMkLst>
          <pc:docMk/>
          <pc:sldMk cId="2181024097" sldId="1024"/>
        </pc:sldMkLst>
      </pc:sldChg>
      <pc:sldChg chg="addSp delSp modSp add mod">
        <pc:chgData name="Orban Philippe" userId="4f047659-94cc-4d5c-af4b-d864c0ca9cf2" providerId="ADAL" clId="{9BB3FCB4-7DD9-4587-AD0A-B693A44DC0EB}" dt="2023-01-19T19:38:07.709" v="1635" actId="6549"/>
        <pc:sldMkLst>
          <pc:docMk/>
          <pc:sldMk cId="3475770885" sldId="1024"/>
        </pc:sldMkLst>
        <pc:spChg chg="add mod">
          <ac:chgData name="Orban Philippe" userId="4f047659-94cc-4d5c-af4b-d864c0ca9cf2" providerId="ADAL" clId="{9BB3FCB4-7DD9-4587-AD0A-B693A44DC0EB}" dt="2023-01-19T19:35:15.721" v="1621" actId="108"/>
          <ac:spMkLst>
            <pc:docMk/>
            <pc:sldMk cId="3475770885" sldId="1024"/>
            <ac:spMk id="2" creationId="{7D9A9D95-EC99-1A88-A9F4-65A3C9BF181F}"/>
          </ac:spMkLst>
        </pc:spChg>
        <pc:spChg chg="mod">
          <ac:chgData name="Orban Philippe" userId="4f047659-94cc-4d5c-af4b-d864c0ca9cf2" providerId="ADAL" clId="{9BB3FCB4-7DD9-4587-AD0A-B693A44DC0EB}" dt="2023-01-19T19:38:07.709" v="1635" actId="6549"/>
          <ac:spMkLst>
            <pc:docMk/>
            <pc:sldMk cId="3475770885" sldId="1024"/>
            <ac:spMk id="3" creationId="{D8E0BA82-EAF0-7235-6CB9-2DCE2DA17105}"/>
          </ac:spMkLst>
        </pc:spChg>
        <pc:spChg chg="del mod">
          <ac:chgData name="Orban Philippe" userId="4f047659-94cc-4d5c-af4b-d864c0ca9cf2" providerId="ADAL" clId="{9BB3FCB4-7DD9-4587-AD0A-B693A44DC0EB}" dt="2023-01-19T19:12:31.054" v="1482" actId="478"/>
          <ac:spMkLst>
            <pc:docMk/>
            <pc:sldMk cId="3475770885" sldId="1024"/>
            <ac:spMk id="141" creationId="{00000000-0000-0000-0000-000000000000}"/>
          </ac:spMkLst>
        </pc:spChg>
        <pc:graphicFrameChg chg="del">
          <ac:chgData name="Orban Philippe" userId="4f047659-94cc-4d5c-af4b-d864c0ca9cf2" providerId="ADAL" clId="{9BB3FCB4-7DD9-4587-AD0A-B693A44DC0EB}" dt="2023-01-19T16:51:07.952" v="1301" actId="478"/>
          <ac:graphicFrameMkLst>
            <pc:docMk/>
            <pc:sldMk cId="3475770885" sldId="1024"/>
            <ac:graphicFrameMk id="10" creationId="{9D492164-80F5-2AC8-6FA1-F50BCF1B528C}"/>
          </ac:graphicFrameMkLst>
        </pc:graphicFrameChg>
        <pc:picChg chg="add mod">
          <ac:chgData name="Orban Philippe" userId="4f047659-94cc-4d5c-af4b-d864c0ca9cf2" providerId="ADAL" clId="{9BB3FCB4-7DD9-4587-AD0A-B693A44DC0EB}" dt="2023-01-19T16:53:42.358" v="1304" actId="14100"/>
          <ac:picMkLst>
            <pc:docMk/>
            <pc:sldMk cId="3475770885" sldId="1024"/>
            <ac:picMk id="4" creationId="{65A039A0-8ECC-7615-792A-9AC60F951BFD}"/>
          </ac:picMkLst>
        </pc:picChg>
      </pc:sldChg>
      <pc:sldChg chg="add del">
        <pc:chgData name="Orban Philippe" userId="4f047659-94cc-4d5c-af4b-d864c0ca9cf2" providerId="ADAL" clId="{9BB3FCB4-7DD9-4587-AD0A-B693A44DC0EB}" dt="2023-01-19T19:04:18.882" v="1306" actId="47"/>
        <pc:sldMkLst>
          <pc:docMk/>
          <pc:sldMk cId="821065142" sldId="1025"/>
        </pc:sldMkLst>
      </pc:sldChg>
      <pc:sldChg chg="addSp delSp modSp add mod">
        <pc:chgData name="Orban Philippe" userId="4f047659-94cc-4d5c-af4b-d864c0ca9cf2" providerId="ADAL" clId="{9BB3FCB4-7DD9-4587-AD0A-B693A44DC0EB}" dt="2023-01-19T19:34:55.369" v="1619" actId="404"/>
        <pc:sldMkLst>
          <pc:docMk/>
          <pc:sldMk cId="1764355996" sldId="1025"/>
        </pc:sldMkLst>
        <pc:spChg chg="mod">
          <ac:chgData name="Orban Philippe" userId="4f047659-94cc-4d5c-af4b-d864c0ca9cf2" providerId="ADAL" clId="{9BB3FCB4-7DD9-4587-AD0A-B693A44DC0EB}" dt="2023-01-19T19:34:21.339" v="1612" actId="1076"/>
          <ac:spMkLst>
            <pc:docMk/>
            <pc:sldMk cId="1764355996" sldId="1025"/>
            <ac:spMk id="3" creationId="{D8E0BA82-EAF0-7235-6CB9-2DCE2DA17105}"/>
          </ac:spMkLst>
        </pc:spChg>
        <pc:spChg chg="add mod">
          <ac:chgData name="Orban Philippe" userId="4f047659-94cc-4d5c-af4b-d864c0ca9cf2" providerId="ADAL" clId="{9BB3FCB4-7DD9-4587-AD0A-B693A44DC0EB}" dt="2023-01-19T19:34:55.369" v="1619" actId="404"/>
          <ac:spMkLst>
            <pc:docMk/>
            <pc:sldMk cId="1764355996" sldId="1025"/>
            <ac:spMk id="4" creationId="{49A80B88-C25B-06BA-AF5E-7B2670940748}"/>
          </ac:spMkLst>
        </pc:spChg>
        <pc:spChg chg="mod">
          <ac:chgData name="Orban Philippe" userId="4f047659-94cc-4d5c-af4b-d864c0ca9cf2" providerId="ADAL" clId="{9BB3FCB4-7DD9-4587-AD0A-B693A44DC0EB}" dt="2023-01-19T19:33:58.493" v="1610" actId="1076"/>
          <ac:spMkLst>
            <pc:docMk/>
            <pc:sldMk cId="1764355996" sldId="1025"/>
            <ac:spMk id="141" creationId="{00000000-0000-0000-0000-000000000000}"/>
          </ac:spMkLst>
        </pc:spChg>
        <pc:graphicFrameChg chg="add mod modGraphic">
          <ac:chgData name="Orban Philippe" userId="4f047659-94cc-4d5c-af4b-d864c0ca9cf2" providerId="ADAL" clId="{9BB3FCB4-7DD9-4587-AD0A-B693A44DC0EB}" dt="2023-01-19T19:15:01.076" v="1491"/>
          <ac:graphicFrameMkLst>
            <pc:docMk/>
            <pc:sldMk cId="1764355996" sldId="1025"/>
            <ac:graphicFrameMk id="2" creationId="{1D9475EE-1BD3-2435-F1BE-4C1AACAFC8A4}"/>
          </ac:graphicFrameMkLst>
        </pc:graphicFrameChg>
        <pc:graphicFrameChg chg="del">
          <ac:chgData name="Orban Philippe" userId="4f047659-94cc-4d5c-af4b-d864c0ca9cf2" providerId="ADAL" clId="{9BB3FCB4-7DD9-4587-AD0A-B693A44DC0EB}" dt="2023-01-19T19:04:28.945" v="1308" actId="478"/>
          <ac:graphicFrameMkLst>
            <pc:docMk/>
            <pc:sldMk cId="1764355996" sldId="1025"/>
            <ac:graphicFrameMk id="10" creationId="{9D492164-80F5-2AC8-6FA1-F50BCF1B528C}"/>
          </ac:graphicFrameMkLst>
        </pc:graphicFrameChg>
      </pc:sldChg>
      <pc:sldChg chg="addSp delSp modSp add mod">
        <pc:chgData name="Orban Philippe" userId="4f047659-94cc-4d5c-af4b-d864c0ca9cf2" providerId="ADAL" clId="{9BB3FCB4-7DD9-4587-AD0A-B693A44DC0EB}" dt="2023-01-19T19:38:19.041" v="1636" actId="108"/>
        <pc:sldMkLst>
          <pc:docMk/>
          <pc:sldMk cId="2306178065" sldId="1026"/>
        </pc:sldMkLst>
        <pc:spChg chg="mod">
          <ac:chgData name="Orban Philippe" userId="4f047659-94cc-4d5c-af4b-d864c0ca9cf2" providerId="ADAL" clId="{9BB3FCB4-7DD9-4587-AD0A-B693A44DC0EB}" dt="2023-01-19T19:35:25.086" v="1622" actId="108"/>
          <ac:spMkLst>
            <pc:docMk/>
            <pc:sldMk cId="2306178065" sldId="1026"/>
            <ac:spMk id="2" creationId="{7D9A9D95-EC99-1A88-A9F4-65A3C9BF181F}"/>
          </ac:spMkLst>
        </pc:spChg>
        <pc:spChg chg="mod">
          <ac:chgData name="Orban Philippe" userId="4f047659-94cc-4d5c-af4b-d864c0ca9cf2" providerId="ADAL" clId="{9BB3FCB4-7DD9-4587-AD0A-B693A44DC0EB}" dt="2023-01-19T19:38:19.041" v="1636" actId="108"/>
          <ac:spMkLst>
            <pc:docMk/>
            <pc:sldMk cId="2306178065" sldId="1026"/>
            <ac:spMk id="3" creationId="{D8E0BA82-EAF0-7235-6CB9-2DCE2DA17105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7" creationId="{C1167BBF-FC35-51E5-46E1-9D7AFF90BCF2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8" creationId="{BAD99479-7381-F04F-F3EC-9361C4B5F2AD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9" creationId="{C240FD8D-FDB9-2011-0D55-FD8379B38E9E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10" creationId="{2F8B8712-ED42-AD5C-B1D0-0ADA86B5BF3A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11" creationId="{9C87958D-C5E2-3B3E-BC08-2F8340117F47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12" creationId="{2C948A64-604F-D79F-C0B5-6B6FDA78C198}"/>
          </ac:spMkLst>
        </pc:spChg>
        <pc:spChg chg="mod">
          <ac:chgData name="Orban Philippe" userId="4f047659-94cc-4d5c-af4b-d864c0ca9cf2" providerId="ADAL" clId="{9BB3FCB4-7DD9-4587-AD0A-B693A44DC0EB}" dt="2023-01-19T19:20:42.051" v="1530" actId="207"/>
          <ac:spMkLst>
            <pc:docMk/>
            <pc:sldMk cId="2306178065" sldId="1026"/>
            <ac:spMk id="13" creationId="{1ED26512-30C0-5498-ECFD-FFDD855C7DB5}"/>
          </ac:spMkLst>
        </pc:spChg>
        <pc:spChg chg="mod">
          <ac:chgData name="Orban Philippe" userId="4f047659-94cc-4d5c-af4b-d864c0ca9cf2" providerId="ADAL" clId="{9BB3FCB4-7DD9-4587-AD0A-B693A44DC0EB}" dt="2023-01-19T19:22:42.678" v="1534"/>
          <ac:spMkLst>
            <pc:docMk/>
            <pc:sldMk cId="2306178065" sldId="1026"/>
            <ac:spMk id="16" creationId="{5956BA78-9A2F-E73F-B814-3E5D342E4645}"/>
          </ac:spMkLst>
        </pc:spChg>
        <pc:spChg chg="mod">
          <ac:chgData name="Orban Philippe" userId="4f047659-94cc-4d5c-af4b-d864c0ca9cf2" providerId="ADAL" clId="{9BB3FCB4-7DD9-4587-AD0A-B693A44DC0EB}" dt="2023-01-19T19:22:42.678" v="1534"/>
          <ac:spMkLst>
            <pc:docMk/>
            <pc:sldMk cId="2306178065" sldId="1026"/>
            <ac:spMk id="17" creationId="{B550737B-8A4E-544C-64A1-61335197C0DE}"/>
          </ac:spMkLst>
        </pc:spChg>
        <pc:spChg chg="mod">
          <ac:chgData name="Orban Philippe" userId="4f047659-94cc-4d5c-af4b-d864c0ca9cf2" providerId="ADAL" clId="{9BB3FCB4-7DD9-4587-AD0A-B693A44DC0EB}" dt="2023-01-19T19:22:42.678" v="1534"/>
          <ac:spMkLst>
            <pc:docMk/>
            <pc:sldMk cId="2306178065" sldId="1026"/>
            <ac:spMk id="18" creationId="{6F1A6CC0-0E98-3600-287A-6F756A5CCA01}"/>
          </ac:spMkLst>
        </pc:spChg>
        <pc:spChg chg="mod">
          <ac:chgData name="Orban Philippe" userId="4f047659-94cc-4d5c-af4b-d864c0ca9cf2" providerId="ADAL" clId="{9BB3FCB4-7DD9-4587-AD0A-B693A44DC0EB}" dt="2023-01-19T19:25:25.669" v="1555" actId="403"/>
          <ac:spMkLst>
            <pc:docMk/>
            <pc:sldMk cId="2306178065" sldId="1026"/>
            <ac:spMk id="19" creationId="{334D93F8-EC7A-F2F1-C7E1-76624B34CC5C}"/>
          </ac:spMkLst>
        </pc:spChg>
        <pc:spChg chg="mod">
          <ac:chgData name="Orban Philippe" userId="4f047659-94cc-4d5c-af4b-d864c0ca9cf2" providerId="ADAL" clId="{9BB3FCB4-7DD9-4587-AD0A-B693A44DC0EB}" dt="2023-01-19T19:25:36.613" v="1556" actId="403"/>
          <ac:spMkLst>
            <pc:docMk/>
            <pc:sldMk cId="2306178065" sldId="1026"/>
            <ac:spMk id="20" creationId="{2A2AA906-AF37-0A07-9324-B9F06EDB842B}"/>
          </ac:spMkLst>
        </pc:spChg>
        <pc:spChg chg="mod">
          <ac:chgData name="Orban Philippe" userId="4f047659-94cc-4d5c-af4b-d864c0ca9cf2" providerId="ADAL" clId="{9BB3FCB4-7DD9-4587-AD0A-B693A44DC0EB}" dt="2023-01-19T19:22:42.678" v="1534"/>
          <ac:spMkLst>
            <pc:docMk/>
            <pc:sldMk cId="2306178065" sldId="1026"/>
            <ac:spMk id="21" creationId="{3156B552-35A4-86AF-E7E7-40D6CCA7B1B2}"/>
          </ac:spMkLst>
        </pc:spChg>
        <pc:spChg chg="mod">
          <ac:chgData name="Orban Philippe" userId="4f047659-94cc-4d5c-af4b-d864c0ca9cf2" providerId="ADAL" clId="{9BB3FCB4-7DD9-4587-AD0A-B693A44DC0EB}" dt="2023-01-19T19:22:42.678" v="1534"/>
          <ac:spMkLst>
            <pc:docMk/>
            <pc:sldMk cId="2306178065" sldId="1026"/>
            <ac:spMk id="22" creationId="{AA0DB400-8E59-E027-E0BB-8AD6DFF6A495}"/>
          </ac:spMkLst>
        </pc:spChg>
        <pc:spChg chg="mod">
          <ac:chgData name="Orban Philippe" userId="4f047659-94cc-4d5c-af4b-d864c0ca9cf2" providerId="ADAL" clId="{9BB3FCB4-7DD9-4587-AD0A-B693A44DC0EB}" dt="2023-01-19T19:22:42.678" v="1534"/>
          <ac:spMkLst>
            <pc:docMk/>
            <pc:sldMk cId="2306178065" sldId="1026"/>
            <ac:spMk id="23" creationId="{9788D43E-C92D-C5F4-5BF4-43AB12267339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26" creationId="{A2C32175-9772-B174-9843-D6D21D13317F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27" creationId="{ED83C6AF-2949-CBDC-835B-22184F69725E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28" creationId="{518B1D5A-0FE2-F1AC-A526-356BE23EBD28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29" creationId="{38358E33-AA6A-3825-B0C6-7815E1E2DA5B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30" creationId="{309DA97A-15B9-A225-481A-016778317A96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31" creationId="{FAF633CB-837B-34FC-83E6-E42884BCB24D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32" creationId="{332BC46B-9BC3-4BF3-6C49-54D4551A2A90}"/>
          </ac:spMkLst>
        </pc:spChg>
        <pc:spChg chg="mod">
          <ac:chgData name="Orban Philippe" userId="4f047659-94cc-4d5c-af4b-d864c0ca9cf2" providerId="ADAL" clId="{9BB3FCB4-7DD9-4587-AD0A-B693A44DC0EB}" dt="2023-01-19T19:26:12.388" v="1557" actId="571"/>
          <ac:spMkLst>
            <pc:docMk/>
            <pc:sldMk cId="2306178065" sldId="1026"/>
            <ac:spMk id="33" creationId="{E6A56FBF-6907-9BEE-19D9-66D39D258055}"/>
          </ac:spMkLst>
        </pc:spChg>
        <pc:spChg chg="add mod">
          <ac:chgData name="Orban Philippe" userId="4f047659-94cc-4d5c-af4b-d864c0ca9cf2" providerId="ADAL" clId="{9BB3FCB4-7DD9-4587-AD0A-B693A44DC0EB}" dt="2023-01-19T19:26:23.474" v="1561" actId="403"/>
          <ac:spMkLst>
            <pc:docMk/>
            <pc:sldMk cId="2306178065" sldId="1026"/>
            <ac:spMk id="34" creationId="{ABEEDE09-5717-222A-D995-B7667AE03D60}"/>
          </ac:spMkLst>
        </pc:spChg>
        <pc:grpChg chg="add del mod ord">
          <ac:chgData name="Orban Philippe" userId="4f047659-94cc-4d5c-af4b-d864c0ca9cf2" providerId="ADAL" clId="{9BB3FCB4-7DD9-4587-AD0A-B693A44DC0EB}" dt="2023-01-19T19:20:45.988" v="1533" actId="478"/>
          <ac:grpSpMkLst>
            <pc:docMk/>
            <pc:sldMk cId="2306178065" sldId="1026"/>
            <ac:grpSpMk id="5" creationId="{FFF23DA9-E610-5C24-754F-0D20E357E48E}"/>
          </ac:grpSpMkLst>
        </pc:grpChg>
        <pc:grpChg chg="add mod">
          <ac:chgData name="Orban Philippe" userId="4f047659-94cc-4d5c-af4b-d864c0ca9cf2" providerId="ADAL" clId="{9BB3FCB4-7DD9-4587-AD0A-B693A44DC0EB}" dt="2023-01-19T19:24:59.045" v="1552" actId="1076"/>
          <ac:grpSpMkLst>
            <pc:docMk/>
            <pc:sldMk cId="2306178065" sldId="1026"/>
            <ac:grpSpMk id="14" creationId="{3BFEF410-57D5-87A2-6528-653FB1D8C9AF}"/>
          </ac:grpSpMkLst>
        </pc:grpChg>
        <pc:grpChg chg="add mod">
          <ac:chgData name="Orban Philippe" userId="4f047659-94cc-4d5c-af4b-d864c0ca9cf2" providerId="ADAL" clId="{9BB3FCB4-7DD9-4587-AD0A-B693A44DC0EB}" dt="2023-01-19T19:26:12.388" v="1557" actId="571"/>
          <ac:grpSpMkLst>
            <pc:docMk/>
            <pc:sldMk cId="2306178065" sldId="1026"/>
            <ac:grpSpMk id="24" creationId="{567485D6-92D1-674E-19F7-BF4134AFF741}"/>
          </ac:grpSpMkLst>
        </pc:grpChg>
        <pc:graphicFrameChg chg="mod">
          <ac:chgData name="Orban Philippe" userId="4f047659-94cc-4d5c-af4b-d864c0ca9cf2" providerId="ADAL" clId="{9BB3FCB4-7DD9-4587-AD0A-B693A44DC0EB}" dt="2023-01-19T19:20:10.026" v="1525"/>
          <ac:graphicFrameMkLst>
            <pc:docMk/>
            <pc:sldMk cId="2306178065" sldId="1026"/>
            <ac:graphicFrameMk id="6" creationId="{740E63BF-0377-6833-32D7-C4A1AA5F2207}"/>
          </ac:graphicFrameMkLst>
        </pc:graphicFrameChg>
        <pc:graphicFrameChg chg="mod modGraphic">
          <ac:chgData name="Orban Philippe" userId="4f047659-94cc-4d5c-af4b-d864c0ca9cf2" providerId="ADAL" clId="{9BB3FCB4-7DD9-4587-AD0A-B693A44DC0EB}" dt="2023-01-19T19:24:48.511" v="1549" actId="403"/>
          <ac:graphicFrameMkLst>
            <pc:docMk/>
            <pc:sldMk cId="2306178065" sldId="1026"/>
            <ac:graphicFrameMk id="15" creationId="{0D9E2F11-80E7-F3E3-A28A-FAA791B9A9E0}"/>
          </ac:graphicFrameMkLst>
        </pc:graphicFrameChg>
        <pc:graphicFrameChg chg="mod">
          <ac:chgData name="Orban Philippe" userId="4f047659-94cc-4d5c-af4b-d864c0ca9cf2" providerId="ADAL" clId="{9BB3FCB4-7DD9-4587-AD0A-B693A44DC0EB}" dt="2023-01-19T19:26:12.388" v="1557" actId="571"/>
          <ac:graphicFrameMkLst>
            <pc:docMk/>
            <pc:sldMk cId="2306178065" sldId="1026"/>
            <ac:graphicFrameMk id="25" creationId="{64F3B1BF-A65B-FB4B-FA7E-513FE5FE713C}"/>
          </ac:graphicFrameMkLst>
        </pc:graphicFrameChg>
        <pc:picChg chg="del">
          <ac:chgData name="Orban Philippe" userId="4f047659-94cc-4d5c-af4b-d864c0ca9cf2" providerId="ADAL" clId="{9BB3FCB4-7DD9-4587-AD0A-B693A44DC0EB}" dt="2023-01-19T19:17:18.570" v="1524" actId="478"/>
          <ac:picMkLst>
            <pc:docMk/>
            <pc:sldMk cId="2306178065" sldId="1026"/>
            <ac:picMk id="4" creationId="{65A039A0-8ECC-7615-792A-9AC60F951BFD}"/>
          </ac:picMkLst>
        </pc:picChg>
      </pc:sldChg>
      <pc:sldChg chg="add del">
        <pc:chgData name="Orban Philippe" userId="4f047659-94cc-4d5c-af4b-d864c0ca9cf2" providerId="ADAL" clId="{9BB3FCB4-7DD9-4587-AD0A-B693A44DC0EB}" dt="2023-01-19T19:05:12.643" v="1310"/>
        <pc:sldMkLst>
          <pc:docMk/>
          <pc:sldMk cId="4072804341" sldId="1026"/>
        </pc:sldMkLst>
      </pc:sldChg>
      <pc:sldChg chg="addSp delSp modSp add mod">
        <pc:chgData name="Orban Philippe" userId="4f047659-94cc-4d5c-af4b-d864c0ca9cf2" providerId="ADAL" clId="{9BB3FCB4-7DD9-4587-AD0A-B693A44DC0EB}" dt="2023-01-24T19:53:18.614" v="2257" actId="1076"/>
        <pc:sldMkLst>
          <pc:docMk/>
          <pc:sldMk cId="2540819531" sldId="1027"/>
        </pc:sldMkLst>
        <pc:spChg chg="mod">
          <ac:chgData name="Orban Philippe" userId="4f047659-94cc-4d5c-af4b-d864c0ca9cf2" providerId="ADAL" clId="{9BB3FCB4-7DD9-4587-AD0A-B693A44DC0EB}" dt="2023-01-19T19:35:43.862" v="1624" actId="108"/>
          <ac:spMkLst>
            <pc:docMk/>
            <pc:sldMk cId="2540819531" sldId="1027"/>
            <ac:spMk id="2" creationId="{7D9A9D95-EC99-1A88-A9F4-65A3C9BF181F}"/>
          </ac:spMkLst>
        </pc:spChg>
        <pc:spChg chg="mod">
          <ac:chgData name="Orban Philippe" userId="4f047659-94cc-4d5c-af4b-d864c0ca9cf2" providerId="ADAL" clId="{9BB3FCB4-7DD9-4587-AD0A-B693A44DC0EB}" dt="2023-01-19T19:28:22.928" v="1564" actId="1076"/>
          <ac:spMkLst>
            <pc:docMk/>
            <pc:sldMk cId="2540819531" sldId="1027"/>
            <ac:spMk id="3" creationId="{D8E0BA82-EAF0-7235-6CB9-2DCE2DA17105}"/>
          </ac:spMkLst>
        </pc:spChg>
        <pc:spChg chg="add mod">
          <ac:chgData name="Orban Philippe" userId="4f047659-94cc-4d5c-af4b-d864c0ca9cf2" providerId="ADAL" clId="{9BB3FCB4-7DD9-4587-AD0A-B693A44DC0EB}" dt="2023-01-19T19:29:03.054" v="1567"/>
          <ac:spMkLst>
            <pc:docMk/>
            <pc:sldMk cId="2540819531" sldId="1027"/>
            <ac:spMk id="4" creationId="{C2A26A19-1372-84BD-4F01-96F95B656C01}"/>
          </ac:spMkLst>
        </pc:spChg>
        <pc:spChg chg="del">
          <ac:chgData name="Orban Philippe" userId="4f047659-94cc-4d5c-af4b-d864c0ca9cf2" providerId="ADAL" clId="{9BB3FCB4-7DD9-4587-AD0A-B693A44DC0EB}" dt="2023-01-19T19:28:32.988" v="1566" actId="478"/>
          <ac:spMkLst>
            <pc:docMk/>
            <pc:sldMk cId="2540819531" sldId="1027"/>
            <ac:spMk id="34" creationId="{ABEEDE09-5717-222A-D995-B7667AE03D60}"/>
          </ac:spMkLst>
        </pc:spChg>
        <pc:grpChg chg="del">
          <ac:chgData name="Orban Philippe" userId="4f047659-94cc-4d5c-af4b-d864c0ca9cf2" providerId="ADAL" clId="{9BB3FCB4-7DD9-4587-AD0A-B693A44DC0EB}" dt="2023-01-19T19:28:25.765" v="1565" actId="478"/>
          <ac:grpSpMkLst>
            <pc:docMk/>
            <pc:sldMk cId="2540819531" sldId="1027"/>
            <ac:grpSpMk id="14" creationId="{3BFEF410-57D5-87A2-6528-653FB1D8C9AF}"/>
          </ac:grpSpMkLst>
        </pc:grpChg>
        <pc:grpChg chg="del">
          <ac:chgData name="Orban Philippe" userId="4f047659-94cc-4d5c-af4b-d864c0ca9cf2" providerId="ADAL" clId="{9BB3FCB4-7DD9-4587-AD0A-B693A44DC0EB}" dt="2023-01-19T19:28:16.055" v="1563" actId="478"/>
          <ac:grpSpMkLst>
            <pc:docMk/>
            <pc:sldMk cId="2540819531" sldId="1027"/>
            <ac:grpSpMk id="24" creationId="{567485D6-92D1-674E-19F7-BF4134AFF741}"/>
          </ac:grpSpMkLst>
        </pc:grpChg>
        <pc:picChg chg="add mod">
          <ac:chgData name="Orban Philippe" userId="4f047659-94cc-4d5c-af4b-d864c0ca9cf2" providerId="ADAL" clId="{9BB3FCB4-7DD9-4587-AD0A-B693A44DC0EB}" dt="2023-01-24T19:53:18.614" v="2257" actId="1076"/>
          <ac:picMkLst>
            <pc:docMk/>
            <pc:sldMk cId="2540819531" sldId="1027"/>
            <ac:picMk id="5" creationId="{B03AED08-2E9D-F9FC-76C2-B0E50F7079C9}"/>
          </ac:picMkLst>
        </pc:picChg>
      </pc:sldChg>
      <pc:sldChg chg="addSp delSp modSp add mod">
        <pc:chgData name="Orban Philippe" userId="4f047659-94cc-4d5c-af4b-d864c0ca9cf2" providerId="ADAL" clId="{9BB3FCB4-7DD9-4587-AD0A-B693A44DC0EB}" dt="2023-01-19T19:39:12.324" v="1641" actId="108"/>
        <pc:sldMkLst>
          <pc:docMk/>
          <pc:sldMk cId="3160210650" sldId="1028"/>
        </pc:sldMkLst>
        <pc:spChg chg="mod">
          <ac:chgData name="Orban Philippe" userId="4f047659-94cc-4d5c-af4b-d864c0ca9cf2" providerId="ADAL" clId="{9BB3FCB4-7DD9-4587-AD0A-B693A44DC0EB}" dt="2023-01-19T19:35:33.990" v="1623" actId="108"/>
          <ac:spMkLst>
            <pc:docMk/>
            <pc:sldMk cId="3160210650" sldId="1028"/>
            <ac:spMk id="2" creationId="{7D9A9D95-EC99-1A88-A9F4-65A3C9BF181F}"/>
          </ac:spMkLst>
        </pc:spChg>
        <pc:spChg chg="mod">
          <ac:chgData name="Orban Philippe" userId="4f047659-94cc-4d5c-af4b-d864c0ca9cf2" providerId="ADAL" clId="{9BB3FCB4-7DD9-4587-AD0A-B693A44DC0EB}" dt="2023-01-19T19:38:56.983" v="1638" actId="1076"/>
          <ac:spMkLst>
            <pc:docMk/>
            <pc:sldMk cId="3160210650" sldId="1028"/>
            <ac:spMk id="3" creationId="{D8E0BA82-EAF0-7235-6CB9-2DCE2DA17105}"/>
          </ac:spMkLst>
        </pc:spChg>
        <pc:spChg chg="add mod">
          <ac:chgData name="Orban Philippe" userId="4f047659-94cc-4d5c-af4b-d864c0ca9cf2" providerId="ADAL" clId="{9BB3FCB4-7DD9-4587-AD0A-B693A44DC0EB}" dt="2023-01-19T19:39:08.470" v="1640" actId="1076"/>
          <ac:spMkLst>
            <pc:docMk/>
            <pc:sldMk cId="3160210650" sldId="1028"/>
            <ac:spMk id="4" creationId="{1388E918-5C72-B663-4E43-F13460A7D962}"/>
          </ac:spMkLst>
        </pc:spChg>
        <pc:spChg chg="add mod">
          <ac:chgData name="Orban Philippe" userId="4f047659-94cc-4d5c-af4b-d864c0ca9cf2" providerId="ADAL" clId="{9BB3FCB4-7DD9-4587-AD0A-B693A44DC0EB}" dt="2023-01-19T19:39:12.324" v="1641" actId="108"/>
          <ac:spMkLst>
            <pc:docMk/>
            <pc:sldMk cId="3160210650" sldId="1028"/>
            <ac:spMk id="5" creationId="{8B480516-F95E-430E-30C8-9F5F7E8A5725}"/>
          </ac:spMkLst>
        </pc:spChg>
        <pc:spChg chg="del">
          <ac:chgData name="Orban Philippe" userId="4f047659-94cc-4d5c-af4b-d864c0ca9cf2" providerId="ADAL" clId="{9BB3FCB4-7DD9-4587-AD0A-B693A44DC0EB}" dt="2023-01-19T19:31:29.460" v="1597" actId="478"/>
          <ac:spMkLst>
            <pc:docMk/>
            <pc:sldMk cId="3160210650" sldId="1028"/>
            <ac:spMk id="34" creationId="{ABEEDE09-5717-222A-D995-B7667AE03D60}"/>
          </ac:spMkLst>
        </pc:spChg>
        <pc:grpChg chg="del">
          <ac:chgData name="Orban Philippe" userId="4f047659-94cc-4d5c-af4b-d864c0ca9cf2" providerId="ADAL" clId="{9BB3FCB4-7DD9-4587-AD0A-B693A44DC0EB}" dt="2023-01-19T19:31:24.764" v="1596" actId="478"/>
          <ac:grpSpMkLst>
            <pc:docMk/>
            <pc:sldMk cId="3160210650" sldId="1028"/>
            <ac:grpSpMk id="14" creationId="{3BFEF410-57D5-87A2-6528-653FB1D8C9AF}"/>
          </ac:grpSpMkLst>
        </pc:grpChg>
        <pc:grpChg chg="del">
          <ac:chgData name="Orban Philippe" userId="4f047659-94cc-4d5c-af4b-d864c0ca9cf2" providerId="ADAL" clId="{9BB3FCB4-7DD9-4587-AD0A-B693A44DC0EB}" dt="2023-01-19T19:31:20.993" v="1595" actId="478"/>
          <ac:grpSpMkLst>
            <pc:docMk/>
            <pc:sldMk cId="3160210650" sldId="1028"/>
            <ac:grpSpMk id="24" creationId="{567485D6-92D1-674E-19F7-BF4134AFF741}"/>
          </ac:grpSpMkLst>
        </pc:grpChg>
      </pc:sldChg>
      <pc:sldChg chg="addSp delSp modSp add mod">
        <pc:chgData name="Orban Philippe" userId="4f047659-94cc-4d5c-af4b-d864c0ca9cf2" providerId="ADAL" clId="{9BB3FCB4-7DD9-4587-AD0A-B693A44DC0EB}" dt="2023-01-19T19:54:39.477" v="1819" actId="1036"/>
        <pc:sldMkLst>
          <pc:docMk/>
          <pc:sldMk cId="1233182163" sldId="1029"/>
        </pc:sldMkLst>
        <pc:spChg chg="mod">
          <ac:chgData name="Orban Philippe" userId="4f047659-94cc-4d5c-af4b-d864c0ca9cf2" providerId="ADAL" clId="{9BB3FCB4-7DD9-4587-AD0A-B693A44DC0EB}" dt="2023-01-19T19:54:26.991" v="1800"/>
          <ac:spMkLst>
            <pc:docMk/>
            <pc:sldMk cId="1233182163" sldId="1029"/>
            <ac:spMk id="3" creationId="{D8E0BA82-EAF0-7235-6CB9-2DCE2DA17105}"/>
          </ac:spMkLst>
        </pc:spChg>
        <pc:spChg chg="mod">
          <ac:chgData name="Orban Philippe" userId="4f047659-94cc-4d5c-af4b-d864c0ca9cf2" providerId="ADAL" clId="{9BB3FCB4-7DD9-4587-AD0A-B693A44DC0EB}" dt="2023-01-19T19:54:19.132" v="1796" actId="21"/>
          <ac:spMkLst>
            <pc:docMk/>
            <pc:sldMk cId="1233182163" sldId="1029"/>
            <ac:spMk id="4" creationId="{1388E918-5C72-B663-4E43-F13460A7D962}"/>
          </ac:spMkLst>
        </pc:spChg>
        <pc:spChg chg="mod">
          <ac:chgData name="Orban Philippe" userId="4f047659-94cc-4d5c-af4b-d864c0ca9cf2" providerId="ADAL" clId="{9BB3FCB4-7DD9-4587-AD0A-B693A44DC0EB}" dt="2023-01-19T19:54:39.477" v="1819" actId="1036"/>
          <ac:spMkLst>
            <pc:docMk/>
            <pc:sldMk cId="1233182163" sldId="1029"/>
            <ac:spMk id="5" creationId="{8B480516-F95E-430E-30C8-9F5F7E8A5725}"/>
          </ac:spMkLst>
        </pc:spChg>
        <pc:spChg chg="add del mod">
          <ac:chgData name="Orban Philippe" userId="4f047659-94cc-4d5c-af4b-d864c0ca9cf2" providerId="ADAL" clId="{9BB3FCB4-7DD9-4587-AD0A-B693A44DC0EB}" dt="2023-01-19T19:40:52.115" v="1644"/>
          <ac:spMkLst>
            <pc:docMk/>
            <pc:sldMk cId="1233182163" sldId="1029"/>
            <ac:spMk id="6" creationId="{E5DE61C6-AFC6-1A4A-1F3C-41FCF3FD50F2}"/>
          </ac:spMkLst>
        </pc:spChg>
        <pc:spChg chg="add del mod">
          <ac:chgData name="Orban Philippe" userId="4f047659-94cc-4d5c-af4b-d864c0ca9cf2" providerId="ADAL" clId="{9BB3FCB4-7DD9-4587-AD0A-B693A44DC0EB}" dt="2023-01-19T19:43:57.125" v="1659"/>
          <ac:spMkLst>
            <pc:docMk/>
            <pc:sldMk cId="1233182163" sldId="1029"/>
            <ac:spMk id="7" creationId="{99C302F1-0627-A90B-7FC8-EFED6925B6A1}"/>
          </ac:spMkLst>
        </pc:spChg>
        <pc:spChg chg="add del mod">
          <ac:chgData name="Orban Philippe" userId="4f047659-94cc-4d5c-af4b-d864c0ca9cf2" providerId="ADAL" clId="{9BB3FCB4-7DD9-4587-AD0A-B693A44DC0EB}" dt="2023-01-19T19:43:57.125" v="1659"/>
          <ac:spMkLst>
            <pc:docMk/>
            <pc:sldMk cId="1233182163" sldId="1029"/>
            <ac:spMk id="8" creationId="{066D2639-8202-E838-3AAE-6152382A9F89}"/>
          </ac:spMkLst>
        </pc:spChg>
        <pc:spChg chg="add del mod">
          <ac:chgData name="Orban Philippe" userId="4f047659-94cc-4d5c-af4b-d864c0ca9cf2" providerId="ADAL" clId="{9BB3FCB4-7DD9-4587-AD0A-B693A44DC0EB}" dt="2023-01-19T19:43:57.125" v="1659"/>
          <ac:spMkLst>
            <pc:docMk/>
            <pc:sldMk cId="1233182163" sldId="1029"/>
            <ac:spMk id="9" creationId="{EF112FBC-B0A5-900F-C61B-9B4F32AE692D}"/>
          </ac:spMkLst>
        </pc:spChg>
        <pc:spChg chg="add del mod">
          <ac:chgData name="Orban Philippe" userId="4f047659-94cc-4d5c-af4b-d864c0ca9cf2" providerId="ADAL" clId="{9BB3FCB4-7DD9-4587-AD0A-B693A44DC0EB}" dt="2023-01-19T19:43:57.125" v="1659"/>
          <ac:spMkLst>
            <pc:docMk/>
            <pc:sldMk cId="1233182163" sldId="1029"/>
            <ac:spMk id="10" creationId="{B941EC3F-4217-7112-52A9-2C2CDF7E485A}"/>
          </ac:spMkLst>
        </pc:spChg>
        <pc:spChg chg="add del mod">
          <ac:chgData name="Orban Philippe" userId="4f047659-94cc-4d5c-af4b-d864c0ca9cf2" providerId="ADAL" clId="{9BB3FCB4-7DD9-4587-AD0A-B693A44DC0EB}" dt="2023-01-19T19:43:57.125" v="1659"/>
          <ac:spMkLst>
            <pc:docMk/>
            <pc:sldMk cId="1233182163" sldId="1029"/>
            <ac:spMk id="11" creationId="{27D2D24B-4221-7152-CE34-2856DBC8AF38}"/>
          </ac:spMkLst>
        </pc:spChg>
        <pc:spChg chg="add mod">
          <ac:chgData name="Orban Philippe" userId="4f047659-94cc-4d5c-af4b-d864c0ca9cf2" providerId="ADAL" clId="{9BB3FCB4-7DD9-4587-AD0A-B693A44DC0EB}" dt="2023-01-19T19:54:39.477" v="1819" actId="1036"/>
          <ac:spMkLst>
            <pc:docMk/>
            <pc:sldMk cId="1233182163" sldId="1029"/>
            <ac:spMk id="12" creationId="{24271294-0B03-CDD1-E22C-D0D1B323EA3D}"/>
          </ac:spMkLst>
        </pc:spChg>
        <pc:spChg chg="add mod">
          <ac:chgData name="Orban Philippe" userId="4f047659-94cc-4d5c-af4b-d864c0ca9cf2" providerId="ADAL" clId="{9BB3FCB4-7DD9-4587-AD0A-B693A44DC0EB}" dt="2023-01-19T19:54:39.477" v="1819" actId="1036"/>
          <ac:spMkLst>
            <pc:docMk/>
            <pc:sldMk cId="1233182163" sldId="1029"/>
            <ac:spMk id="13" creationId="{53E4D7C2-78E9-813A-F0D0-6907FF32210E}"/>
          </ac:spMkLst>
        </pc:spChg>
        <pc:spChg chg="add mod">
          <ac:chgData name="Orban Philippe" userId="4f047659-94cc-4d5c-af4b-d864c0ca9cf2" providerId="ADAL" clId="{9BB3FCB4-7DD9-4587-AD0A-B693A44DC0EB}" dt="2023-01-19T19:54:39.477" v="1819" actId="1036"/>
          <ac:spMkLst>
            <pc:docMk/>
            <pc:sldMk cId="1233182163" sldId="1029"/>
            <ac:spMk id="14" creationId="{5355695D-E643-7485-26CE-A07AF79F6E1D}"/>
          </ac:spMkLst>
        </pc:spChg>
        <pc:spChg chg="add mod">
          <ac:chgData name="Orban Philippe" userId="4f047659-94cc-4d5c-af4b-d864c0ca9cf2" providerId="ADAL" clId="{9BB3FCB4-7DD9-4587-AD0A-B693A44DC0EB}" dt="2023-01-19T19:54:39.477" v="1819" actId="1036"/>
          <ac:spMkLst>
            <pc:docMk/>
            <pc:sldMk cId="1233182163" sldId="1029"/>
            <ac:spMk id="15" creationId="{92290313-0355-7DCB-2B32-364E72C01739}"/>
          </ac:spMkLst>
        </pc:spChg>
      </pc:sldChg>
      <pc:sldChg chg="add del">
        <pc:chgData name="Orban Philippe" userId="4f047659-94cc-4d5c-af4b-d864c0ca9cf2" providerId="ADAL" clId="{9BB3FCB4-7DD9-4587-AD0A-B693A44DC0EB}" dt="2023-01-19T19:32:09.597" v="1599" actId="47"/>
        <pc:sldMkLst>
          <pc:docMk/>
          <pc:sldMk cId="2549308351" sldId="1029"/>
        </pc:sldMkLst>
      </pc:sldChg>
      <pc:sldChg chg="addSp delSp modSp add mod">
        <pc:chgData name="Orban Philippe" userId="4f047659-94cc-4d5c-af4b-d864c0ca9cf2" providerId="ADAL" clId="{9BB3FCB4-7DD9-4587-AD0A-B693A44DC0EB}" dt="2023-01-19T19:55:39.886" v="1865" actId="20577"/>
        <pc:sldMkLst>
          <pc:docMk/>
          <pc:sldMk cId="3096255619" sldId="1030"/>
        </pc:sldMkLst>
        <pc:spChg chg="mod">
          <ac:chgData name="Orban Philippe" userId="4f047659-94cc-4d5c-af4b-d864c0ca9cf2" providerId="ADAL" clId="{9BB3FCB4-7DD9-4587-AD0A-B693A44DC0EB}" dt="2023-01-19T19:54:53.945" v="1824"/>
          <ac:spMkLst>
            <pc:docMk/>
            <pc:sldMk cId="3096255619" sldId="1030"/>
            <ac:spMk id="3" creationId="{D8E0BA82-EAF0-7235-6CB9-2DCE2DA17105}"/>
          </ac:spMkLst>
        </pc:spChg>
        <pc:spChg chg="mod">
          <ac:chgData name="Orban Philippe" userId="4f047659-94cc-4d5c-af4b-d864c0ca9cf2" providerId="ADAL" clId="{9BB3FCB4-7DD9-4587-AD0A-B693A44DC0EB}" dt="2023-01-19T19:54:48.678" v="1820" actId="21"/>
          <ac:spMkLst>
            <pc:docMk/>
            <pc:sldMk cId="3096255619" sldId="1030"/>
            <ac:spMk id="4" creationId="{1388E918-5C72-B663-4E43-F13460A7D962}"/>
          </ac:spMkLst>
        </pc:spChg>
        <pc:spChg chg="mod">
          <ac:chgData name="Orban Philippe" userId="4f047659-94cc-4d5c-af4b-d864c0ca9cf2" providerId="ADAL" clId="{9BB3FCB4-7DD9-4587-AD0A-B693A44DC0EB}" dt="2023-01-19T19:55:39.886" v="1865" actId="20577"/>
          <ac:spMkLst>
            <pc:docMk/>
            <pc:sldMk cId="3096255619" sldId="1030"/>
            <ac:spMk id="5" creationId="{8B480516-F95E-430E-30C8-9F5F7E8A5725}"/>
          </ac:spMkLst>
        </pc:spChg>
        <pc:spChg chg="add mod">
          <ac:chgData name="Orban Philippe" userId="4f047659-94cc-4d5c-af4b-d864c0ca9cf2" providerId="ADAL" clId="{9BB3FCB4-7DD9-4587-AD0A-B693A44DC0EB}" dt="2023-01-19T19:55:04.153" v="1859" actId="1037"/>
          <ac:spMkLst>
            <pc:docMk/>
            <pc:sldMk cId="3096255619" sldId="1030"/>
            <ac:spMk id="6" creationId="{C2DDCCCE-C2CB-B591-3FB2-C328861431CC}"/>
          </ac:spMkLst>
        </pc:spChg>
        <pc:spChg chg="add mod">
          <ac:chgData name="Orban Philippe" userId="4f047659-94cc-4d5c-af4b-d864c0ca9cf2" providerId="ADAL" clId="{9BB3FCB4-7DD9-4587-AD0A-B693A44DC0EB}" dt="2023-01-19T19:55:04.153" v="1859" actId="1037"/>
          <ac:spMkLst>
            <pc:docMk/>
            <pc:sldMk cId="3096255619" sldId="1030"/>
            <ac:spMk id="7" creationId="{C42DD7C4-FE5E-1E06-351E-4B13A5FFD8C9}"/>
          </ac:spMkLst>
        </pc:spChg>
        <pc:spChg chg="del">
          <ac:chgData name="Orban Philippe" userId="4f047659-94cc-4d5c-af4b-d864c0ca9cf2" providerId="ADAL" clId="{9BB3FCB4-7DD9-4587-AD0A-B693A44DC0EB}" dt="2023-01-19T19:46:21.416" v="1740" actId="478"/>
          <ac:spMkLst>
            <pc:docMk/>
            <pc:sldMk cId="3096255619" sldId="1030"/>
            <ac:spMk id="12" creationId="{24271294-0B03-CDD1-E22C-D0D1B323EA3D}"/>
          </ac:spMkLst>
        </pc:spChg>
        <pc:spChg chg="del">
          <ac:chgData name="Orban Philippe" userId="4f047659-94cc-4d5c-af4b-d864c0ca9cf2" providerId="ADAL" clId="{9BB3FCB4-7DD9-4587-AD0A-B693A44DC0EB}" dt="2023-01-19T19:46:21.416" v="1740" actId="478"/>
          <ac:spMkLst>
            <pc:docMk/>
            <pc:sldMk cId="3096255619" sldId="1030"/>
            <ac:spMk id="13" creationId="{53E4D7C2-78E9-813A-F0D0-6907FF32210E}"/>
          </ac:spMkLst>
        </pc:spChg>
        <pc:spChg chg="del">
          <ac:chgData name="Orban Philippe" userId="4f047659-94cc-4d5c-af4b-d864c0ca9cf2" providerId="ADAL" clId="{9BB3FCB4-7DD9-4587-AD0A-B693A44DC0EB}" dt="2023-01-19T19:46:21.416" v="1740" actId="478"/>
          <ac:spMkLst>
            <pc:docMk/>
            <pc:sldMk cId="3096255619" sldId="1030"/>
            <ac:spMk id="14" creationId="{5355695D-E643-7485-26CE-A07AF79F6E1D}"/>
          </ac:spMkLst>
        </pc:spChg>
        <pc:spChg chg="del">
          <ac:chgData name="Orban Philippe" userId="4f047659-94cc-4d5c-af4b-d864c0ca9cf2" providerId="ADAL" clId="{9BB3FCB4-7DD9-4587-AD0A-B693A44DC0EB}" dt="2023-01-19T19:46:21.416" v="1740" actId="478"/>
          <ac:spMkLst>
            <pc:docMk/>
            <pc:sldMk cId="3096255619" sldId="1030"/>
            <ac:spMk id="15" creationId="{92290313-0355-7DCB-2B32-364E72C01739}"/>
          </ac:spMkLst>
        </pc:spChg>
      </pc:sldChg>
      <pc:sldChg chg="addSp delSp modSp add mod">
        <pc:chgData name="Orban Philippe" userId="4f047659-94cc-4d5c-af4b-d864c0ca9cf2" providerId="ADAL" clId="{9BB3FCB4-7DD9-4587-AD0A-B693A44DC0EB}" dt="2023-01-19T19:56:08.212" v="1870" actId="478"/>
        <pc:sldMkLst>
          <pc:docMk/>
          <pc:sldMk cId="989080498" sldId="1031"/>
        </pc:sldMkLst>
        <pc:spChg chg="mod">
          <ac:chgData name="Orban Philippe" userId="4f047659-94cc-4d5c-af4b-d864c0ca9cf2" providerId="ADAL" clId="{9BB3FCB4-7DD9-4587-AD0A-B693A44DC0EB}" dt="2023-01-19T19:55:56.346" v="1869"/>
          <ac:spMkLst>
            <pc:docMk/>
            <pc:sldMk cId="989080498" sldId="1031"/>
            <ac:spMk id="3" creationId="{D8E0BA82-EAF0-7235-6CB9-2DCE2DA17105}"/>
          </ac:spMkLst>
        </pc:spChg>
        <pc:spChg chg="del mod">
          <ac:chgData name="Orban Philippe" userId="4f047659-94cc-4d5c-af4b-d864c0ca9cf2" providerId="ADAL" clId="{9BB3FCB4-7DD9-4587-AD0A-B693A44DC0EB}" dt="2023-01-19T19:56:08.212" v="1870" actId="478"/>
          <ac:spMkLst>
            <pc:docMk/>
            <pc:sldMk cId="989080498" sldId="1031"/>
            <ac:spMk id="4" creationId="{1388E918-5C72-B663-4E43-F13460A7D962}"/>
          </ac:spMkLst>
        </pc:spChg>
        <pc:spChg chg="mod">
          <ac:chgData name="Orban Philippe" userId="4f047659-94cc-4d5c-af4b-d864c0ca9cf2" providerId="ADAL" clId="{9BB3FCB4-7DD9-4587-AD0A-B693A44DC0EB}" dt="2023-01-19T19:50:00.657" v="1759"/>
          <ac:spMkLst>
            <pc:docMk/>
            <pc:sldMk cId="989080498" sldId="1031"/>
            <ac:spMk id="5" creationId="{8B480516-F95E-430E-30C8-9F5F7E8A5725}"/>
          </ac:spMkLst>
        </pc:spChg>
        <pc:spChg chg="del mod">
          <ac:chgData name="Orban Philippe" userId="4f047659-94cc-4d5c-af4b-d864c0ca9cf2" providerId="ADAL" clId="{9BB3FCB4-7DD9-4587-AD0A-B693A44DC0EB}" dt="2023-01-19T19:50:30.887" v="1763" actId="478"/>
          <ac:spMkLst>
            <pc:docMk/>
            <pc:sldMk cId="989080498" sldId="1031"/>
            <ac:spMk id="6" creationId="{C2DDCCCE-C2CB-B591-3FB2-C328861431CC}"/>
          </ac:spMkLst>
        </pc:spChg>
        <pc:spChg chg="mod">
          <ac:chgData name="Orban Philippe" userId="4f047659-94cc-4d5c-af4b-d864c0ca9cf2" providerId="ADAL" clId="{9BB3FCB4-7DD9-4587-AD0A-B693A44DC0EB}" dt="2023-01-19T19:50:09.575" v="1760" actId="1076"/>
          <ac:spMkLst>
            <pc:docMk/>
            <pc:sldMk cId="989080498" sldId="1031"/>
            <ac:spMk id="7" creationId="{C42DD7C4-FE5E-1E06-351E-4B13A5FFD8C9}"/>
          </ac:spMkLst>
        </pc:spChg>
        <pc:spChg chg="add mod">
          <ac:chgData name="Orban Philippe" userId="4f047659-94cc-4d5c-af4b-d864c0ca9cf2" providerId="ADAL" clId="{9BB3FCB4-7DD9-4587-AD0A-B693A44DC0EB}" dt="2023-01-19T19:50:36.372" v="1764" actId="1076"/>
          <ac:spMkLst>
            <pc:docMk/>
            <pc:sldMk cId="989080498" sldId="1031"/>
            <ac:spMk id="8" creationId="{A8D8FDEF-648A-5476-9862-13387D85A2A6}"/>
          </ac:spMkLst>
        </pc:spChg>
      </pc:sldChg>
      <pc:sldChg chg="addSp delSp modSp add mod">
        <pc:chgData name="Orban Philippe" userId="4f047659-94cc-4d5c-af4b-d864c0ca9cf2" providerId="ADAL" clId="{9BB3FCB4-7DD9-4587-AD0A-B693A44DC0EB}" dt="2023-01-19T19:57:18.212" v="1932" actId="1036"/>
        <pc:sldMkLst>
          <pc:docMk/>
          <pc:sldMk cId="2037874468" sldId="1032"/>
        </pc:sldMkLst>
        <pc:spChg chg="mod">
          <ac:chgData name="Orban Philippe" userId="4f047659-94cc-4d5c-af4b-d864c0ca9cf2" providerId="ADAL" clId="{9BB3FCB4-7DD9-4587-AD0A-B693A44DC0EB}" dt="2023-01-19T19:56:50.506" v="1885"/>
          <ac:spMkLst>
            <pc:docMk/>
            <pc:sldMk cId="2037874468" sldId="1032"/>
            <ac:spMk id="3" creationId="{D8E0BA82-EAF0-7235-6CB9-2DCE2DA17105}"/>
          </ac:spMkLst>
        </pc:spChg>
        <pc:spChg chg="mod">
          <ac:chgData name="Orban Philippe" userId="4f047659-94cc-4d5c-af4b-d864c0ca9cf2" providerId="ADAL" clId="{9BB3FCB4-7DD9-4587-AD0A-B693A44DC0EB}" dt="2023-01-19T19:56:40.807" v="1883" actId="21"/>
          <ac:spMkLst>
            <pc:docMk/>
            <pc:sldMk cId="2037874468" sldId="1032"/>
            <ac:spMk id="4" creationId="{1388E918-5C72-B663-4E43-F13460A7D962}"/>
          </ac:spMkLst>
        </pc:spChg>
        <pc:spChg chg="mod">
          <ac:chgData name="Orban Philippe" userId="4f047659-94cc-4d5c-af4b-d864c0ca9cf2" providerId="ADAL" clId="{9BB3FCB4-7DD9-4587-AD0A-B693A44DC0EB}" dt="2023-01-19T19:57:09.957" v="1916" actId="1076"/>
          <ac:spMkLst>
            <pc:docMk/>
            <pc:sldMk cId="2037874468" sldId="1032"/>
            <ac:spMk id="5" creationId="{8B480516-F95E-430E-30C8-9F5F7E8A5725}"/>
          </ac:spMkLst>
        </pc:spChg>
        <pc:spChg chg="add mod">
          <ac:chgData name="Orban Philippe" userId="4f047659-94cc-4d5c-af4b-d864c0ca9cf2" providerId="ADAL" clId="{9BB3FCB4-7DD9-4587-AD0A-B693A44DC0EB}" dt="2023-01-19T19:57:18.212" v="1932" actId="1036"/>
          <ac:spMkLst>
            <pc:docMk/>
            <pc:sldMk cId="2037874468" sldId="1032"/>
            <ac:spMk id="6" creationId="{39191763-1AC7-F337-00B3-7233F397CA13}"/>
          </ac:spMkLst>
        </pc:spChg>
        <pc:spChg chg="add del mod">
          <ac:chgData name="Orban Philippe" userId="4f047659-94cc-4d5c-af4b-d864c0ca9cf2" providerId="ADAL" clId="{9BB3FCB4-7DD9-4587-AD0A-B693A44DC0EB}" dt="2023-01-19T19:56:28.215" v="1876"/>
          <ac:spMkLst>
            <pc:docMk/>
            <pc:sldMk cId="2037874468" sldId="1032"/>
            <ac:spMk id="7" creationId="{2EA8E06E-BEFA-646C-469E-CF7609893FC2}"/>
          </ac:spMkLst>
        </pc:spChg>
        <pc:spChg chg="del mod">
          <ac:chgData name="Orban Philippe" userId="4f047659-94cc-4d5c-af4b-d864c0ca9cf2" providerId="ADAL" clId="{9BB3FCB4-7DD9-4587-AD0A-B693A44DC0EB}" dt="2023-01-19T19:52:17.170" v="1771" actId="478"/>
          <ac:spMkLst>
            <pc:docMk/>
            <pc:sldMk cId="2037874468" sldId="1032"/>
            <ac:spMk id="7" creationId="{C42DD7C4-FE5E-1E06-351E-4B13A5FFD8C9}"/>
          </ac:spMkLst>
        </pc:spChg>
        <pc:spChg chg="add del mod">
          <ac:chgData name="Orban Philippe" userId="4f047659-94cc-4d5c-af4b-d864c0ca9cf2" providerId="ADAL" clId="{9BB3FCB4-7DD9-4587-AD0A-B693A44DC0EB}" dt="2023-01-19T19:56:36.747" v="1882" actId="478"/>
          <ac:spMkLst>
            <pc:docMk/>
            <pc:sldMk cId="2037874468" sldId="1032"/>
            <ac:spMk id="8" creationId="{A219DB70-90A8-8448-AF03-14DB32C40C58}"/>
          </ac:spMkLst>
        </pc:spChg>
        <pc:spChg chg="del">
          <ac:chgData name="Orban Philippe" userId="4f047659-94cc-4d5c-af4b-d864c0ca9cf2" providerId="ADAL" clId="{9BB3FCB4-7DD9-4587-AD0A-B693A44DC0EB}" dt="2023-01-19T19:52:17.170" v="1771" actId="478"/>
          <ac:spMkLst>
            <pc:docMk/>
            <pc:sldMk cId="2037874468" sldId="1032"/>
            <ac:spMk id="8" creationId="{A8D8FDEF-648A-5476-9862-13387D85A2A6}"/>
          </ac:spMkLst>
        </pc:spChg>
        <pc:spChg chg="add mod">
          <ac:chgData name="Orban Philippe" userId="4f047659-94cc-4d5c-af4b-d864c0ca9cf2" providerId="ADAL" clId="{9BB3FCB4-7DD9-4587-AD0A-B693A44DC0EB}" dt="2023-01-19T19:57:18.212" v="1932" actId="1036"/>
          <ac:spMkLst>
            <pc:docMk/>
            <pc:sldMk cId="2037874468" sldId="1032"/>
            <ac:spMk id="9" creationId="{DDEA06E0-219F-E095-ED83-FF245DEF6D92}"/>
          </ac:spMkLst>
        </pc:spChg>
        <pc:spChg chg="add mod">
          <ac:chgData name="Orban Philippe" userId="4f047659-94cc-4d5c-af4b-d864c0ca9cf2" providerId="ADAL" clId="{9BB3FCB4-7DD9-4587-AD0A-B693A44DC0EB}" dt="2023-01-19T19:57:18.212" v="1932" actId="1036"/>
          <ac:spMkLst>
            <pc:docMk/>
            <pc:sldMk cId="2037874468" sldId="1032"/>
            <ac:spMk id="10" creationId="{393B8C6E-0C30-14FD-518A-EA14DA0C4D16}"/>
          </ac:spMkLst>
        </pc:spChg>
        <pc:spChg chg="add mod">
          <ac:chgData name="Orban Philippe" userId="4f047659-94cc-4d5c-af4b-d864c0ca9cf2" providerId="ADAL" clId="{9BB3FCB4-7DD9-4587-AD0A-B693A44DC0EB}" dt="2023-01-19T19:57:18.212" v="1932" actId="1036"/>
          <ac:spMkLst>
            <pc:docMk/>
            <pc:sldMk cId="2037874468" sldId="1032"/>
            <ac:spMk id="11" creationId="{9E7E6F3E-F134-6C40-0077-5924C5F1C570}"/>
          </ac:spMkLst>
        </pc:spChg>
      </pc:sldChg>
      <pc:sldChg chg="new del">
        <pc:chgData name="Orban Philippe" userId="4f047659-94cc-4d5c-af4b-d864c0ca9cf2" providerId="ADAL" clId="{9BB3FCB4-7DD9-4587-AD0A-B693A44DC0EB}" dt="2023-01-23T15:59:30.004" v="1939" actId="47"/>
        <pc:sldMkLst>
          <pc:docMk/>
          <pc:sldMk cId="2739559429" sldId="1033"/>
        </pc:sldMkLst>
      </pc:sldChg>
      <pc:sldChg chg="addSp modSp new mod ord">
        <pc:chgData name="Orban Philippe" userId="4f047659-94cc-4d5c-af4b-d864c0ca9cf2" providerId="ADAL" clId="{9BB3FCB4-7DD9-4587-AD0A-B693A44DC0EB}" dt="2023-01-24T15:15:54.727" v="2256" actId="20577"/>
        <pc:sldMkLst>
          <pc:docMk/>
          <pc:sldMk cId="2082210116" sldId="1034"/>
        </pc:sldMkLst>
        <pc:spChg chg="add mod ord">
          <ac:chgData name="Orban Philippe" userId="4f047659-94cc-4d5c-af4b-d864c0ca9cf2" providerId="ADAL" clId="{9BB3FCB4-7DD9-4587-AD0A-B693A44DC0EB}" dt="2023-01-24T08:41:59.333" v="2089" actId="167"/>
          <ac:spMkLst>
            <pc:docMk/>
            <pc:sldMk cId="2082210116" sldId="1034"/>
            <ac:spMk id="2" creationId="{80B94798-A691-8CFC-1CF7-447724108A6B}"/>
          </ac:spMkLst>
        </pc:spChg>
        <pc:spChg chg="add mod">
          <ac:chgData name="Orban Philippe" userId="4f047659-94cc-4d5c-af4b-d864c0ca9cf2" providerId="ADAL" clId="{9BB3FCB4-7DD9-4587-AD0A-B693A44DC0EB}" dt="2023-01-24T15:15:54.727" v="2256" actId="20577"/>
          <ac:spMkLst>
            <pc:docMk/>
            <pc:sldMk cId="2082210116" sldId="1034"/>
            <ac:spMk id="3" creationId="{5A2EDE8F-107F-E58D-A2D1-ABF7AAD26325}"/>
          </ac:spMkLst>
        </pc:spChg>
        <pc:picChg chg="add mod">
          <ac:chgData name="Orban Philippe" userId="4f047659-94cc-4d5c-af4b-d864c0ca9cf2" providerId="ADAL" clId="{9BB3FCB4-7DD9-4587-AD0A-B693A44DC0EB}" dt="2023-01-24T08:40:53.978" v="2083" actId="1076"/>
          <ac:picMkLst>
            <pc:docMk/>
            <pc:sldMk cId="2082210116" sldId="1034"/>
            <ac:picMk id="5" creationId="{5A6DA297-19E8-7DF9-B8A0-6D0A9FD6C425}"/>
          </ac:picMkLst>
        </pc:picChg>
        <pc:picChg chg="add mod">
          <ac:chgData name="Orban Philippe" userId="4f047659-94cc-4d5c-af4b-d864c0ca9cf2" providerId="ADAL" clId="{9BB3FCB4-7DD9-4587-AD0A-B693A44DC0EB}" dt="2023-01-23T16:09:06.427" v="1976" actId="1076"/>
          <ac:picMkLst>
            <pc:docMk/>
            <pc:sldMk cId="2082210116" sldId="1034"/>
            <ac:picMk id="7" creationId="{E649E323-2D37-2009-B907-9874ECD7D504}"/>
          </ac:picMkLst>
        </pc:picChg>
        <pc:picChg chg="add mod">
          <ac:chgData name="Orban Philippe" userId="4f047659-94cc-4d5c-af4b-d864c0ca9cf2" providerId="ADAL" clId="{9BB3FCB4-7DD9-4587-AD0A-B693A44DC0EB}" dt="2023-01-23T16:08:58.227" v="1973" actId="1076"/>
          <ac:picMkLst>
            <pc:docMk/>
            <pc:sldMk cId="2082210116" sldId="1034"/>
            <ac:picMk id="9" creationId="{579EB94B-4C3C-B70C-2389-F3C074D4CD06}"/>
          </ac:picMkLst>
        </pc:picChg>
        <pc:picChg chg="add mod">
          <ac:chgData name="Orban Philippe" userId="4f047659-94cc-4d5c-af4b-d864c0ca9cf2" providerId="ADAL" clId="{9BB3FCB4-7DD9-4587-AD0A-B693A44DC0EB}" dt="2023-01-23T16:08:56.627" v="1972" actId="1076"/>
          <ac:picMkLst>
            <pc:docMk/>
            <pc:sldMk cId="2082210116" sldId="1034"/>
            <ac:picMk id="11" creationId="{41844A00-A024-B1A3-66B1-E4B08B427315}"/>
          </ac:picMkLst>
        </pc:picChg>
      </pc:sldChg>
      <pc:sldChg chg="addSp modSp new del mod">
        <pc:chgData name="Orban Philippe" userId="4f047659-94cc-4d5c-af4b-d864c0ca9cf2" providerId="ADAL" clId="{9BB3FCB4-7DD9-4587-AD0A-B693A44DC0EB}" dt="2023-01-23T16:09:48.833" v="2022" actId="47"/>
        <pc:sldMkLst>
          <pc:docMk/>
          <pc:sldMk cId="3891391594" sldId="1035"/>
        </pc:sldMkLst>
        <pc:picChg chg="add mod">
          <ac:chgData name="Orban Philippe" userId="4f047659-94cc-4d5c-af4b-d864c0ca9cf2" providerId="ADAL" clId="{9BB3FCB4-7DD9-4587-AD0A-B693A44DC0EB}" dt="2023-01-23T16:05:05.964" v="1956" actId="1076"/>
          <ac:picMkLst>
            <pc:docMk/>
            <pc:sldMk cId="3891391594" sldId="1035"/>
            <ac:picMk id="2" creationId="{71BCF469-6C43-8B44-05B4-AF52EBEB67CB}"/>
          </ac:picMkLst>
        </pc:picChg>
        <pc:picChg chg="add mod">
          <ac:chgData name="Orban Philippe" userId="4f047659-94cc-4d5c-af4b-d864c0ca9cf2" providerId="ADAL" clId="{9BB3FCB4-7DD9-4587-AD0A-B693A44DC0EB}" dt="2023-01-23T16:05:21.387" v="1959" actId="1076"/>
          <ac:picMkLst>
            <pc:docMk/>
            <pc:sldMk cId="3891391594" sldId="1035"/>
            <ac:picMk id="3" creationId="{D841ADBC-4A2D-FA3F-6C69-A24F72F98E63}"/>
          </ac:picMkLst>
        </pc:picChg>
      </pc:sldChg>
      <pc:sldMasterChg chg="delSp mod modSldLayout sldLayoutOrd">
        <pc:chgData name="Orban Philippe" userId="4f047659-94cc-4d5c-af4b-d864c0ca9cf2" providerId="ADAL" clId="{9BB3FCB4-7DD9-4587-AD0A-B693A44DC0EB}" dt="2023-01-23T16:18:56.766" v="2053"/>
        <pc:sldMasterMkLst>
          <pc:docMk/>
          <pc:sldMasterMk cId="3198792178" sldId="2147483662"/>
        </pc:sldMasterMkLst>
        <pc:spChg chg="del">
          <ac:chgData name="Orban Philippe" userId="4f047659-94cc-4d5c-af4b-d864c0ca9cf2" providerId="ADAL" clId="{9BB3FCB4-7DD9-4587-AD0A-B693A44DC0EB}" dt="2023-01-23T16:00:29.341" v="1944" actId="478"/>
          <ac:spMkLst>
            <pc:docMk/>
            <pc:sldMasterMk cId="3198792178" sldId="2147483662"/>
            <ac:spMk id="11" creationId="{5BFE3327-A3B5-48DA-A9CC-C666EEDDA590}"/>
          </ac:spMkLst>
        </pc:spChg>
        <pc:picChg chg="del">
          <ac:chgData name="Orban Philippe" userId="4f047659-94cc-4d5c-af4b-d864c0ca9cf2" providerId="ADAL" clId="{9BB3FCB4-7DD9-4587-AD0A-B693A44DC0EB}" dt="2023-01-23T16:00:26.501" v="1943" actId="478"/>
          <ac:picMkLst>
            <pc:docMk/>
            <pc:sldMasterMk cId="3198792178" sldId="2147483662"/>
            <ac:picMk id="7" creationId="{5B67C2A4-AF6C-418B-B2C0-55C44C60ECE5}"/>
          </ac:picMkLst>
        </pc:picChg>
        <pc:picChg chg="del">
          <ac:chgData name="Orban Philippe" userId="4f047659-94cc-4d5c-af4b-d864c0ca9cf2" providerId="ADAL" clId="{9BB3FCB4-7DD9-4587-AD0A-B693A44DC0EB}" dt="2023-01-23T16:00:25.520" v="1942" actId="478"/>
          <ac:picMkLst>
            <pc:docMk/>
            <pc:sldMasterMk cId="3198792178" sldId="2147483662"/>
            <ac:picMk id="9" creationId="{D7A4807B-8FC2-4FFE-9BD9-67288800D2D6}"/>
          </ac:picMkLst>
        </pc:picChg>
        <pc:sldLayoutChg chg="addSp modSp mod">
          <pc:chgData name="Orban Philippe" userId="4f047659-94cc-4d5c-af4b-d864c0ca9cf2" providerId="ADAL" clId="{9BB3FCB4-7DD9-4587-AD0A-B693A44DC0EB}" dt="2023-01-23T16:12:17.608" v="2044" actId="255"/>
          <pc:sldLayoutMkLst>
            <pc:docMk/>
            <pc:sldMasterMk cId="3198792178" sldId="2147483662"/>
            <pc:sldLayoutMk cId="3493921401" sldId="2147483664"/>
          </pc:sldLayoutMkLst>
          <pc:spChg chg="add mod">
            <ac:chgData name="Orban Philippe" userId="4f047659-94cc-4d5c-af4b-d864c0ca9cf2" providerId="ADAL" clId="{9BB3FCB4-7DD9-4587-AD0A-B693A44DC0EB}" dt="2023-01-23T16:12:17.608" v="2044" actId="255"/>
            <ac:spMkLst>
              <pc:docMk/>
              <pc:sldMasterMk cId="3198792178" sldId="2147483662"/>
              <pc:sldLayoutMk cId="3493921401" sldId="2147483664"/>
              <ac:spMk id="5" creationId="{55CB2037-14FE-51DD-2324-3EFBF4905CC6}"/>
            </ac:spMkLst>
          </pc:spChg>
        </pc:sldLayoutChg>
        <pc:sldLayoutChg chg="addSp modSp">
          <pc:chgData name="Orban Philippe" userId="4f047659-94cc-4d5c-af4b-d864c0ca9cf2" providerId="ADAL" clId="{9BB3FCB4-7DD9-4587-AD0A-B693A44DC0EB}" dt="2023-01-23T16:18:45.447" v="2051"/>
          <pc:sldLayoutMkLst>
            <pc:docMk/>
            <pc:sldMasterMk cId="3198792178" sldId="2147483662"/>
            <pc:sldLayoutMk cId="2036994849" sldId="2147483666"/>
          </pc:sldLayoutMkLst>
          <pc:spChg chg="add mod">
            <ac:chgData name="Orban Philippe" userId="4f047659-94cc-4d5c-af4b-d864c0ca9cf2" providerId="ADAL" clId="{9BB3FCB4-7DD9-4587-AD0A-B693A44DC0EB}" dt="2023-01-23T16:18:45.447" v="2051"/>
            <ac:spMkLst>
              <pc:docMk/>
              <pc:sldMasterMk cId="3198792178" sldId="2147483662"/>
              <pc:sldLayoutMk cId="2036994849" sldId="2147483666"/>
              <ac:spMk id="5" creationId="{7D518407-A6BF-105E-8FF1-785487EE43AE}"/>
            </ac:spMkLst>
          </pc:spChg>
        </pc:sldLayoutChg>
        <pc:sldLayoutChg chg="addSp modSp ord">
          <pc:chgData name="Orban Philippe" userId="4f047659-94cc-4d5c-af4b-d864c0ca9cf2" providerId="ADAL" clId="{9BB3FCB4-7DD9-4587-AD0A-B693A44DC0EB}" dt="2023-01-23T16:18:46.398" v="2052"/>
          <pc:sldLayoutMkLst>
            <pc:docMk/>
            <pc:sldMasterMk cId="3198792178" sldId="2147483662"/>
            <pc:sldLayoutMk cId="3506107517" sldId="2147483667"/>
          </pc:sldLayoutMkLst>
          <pc:spChg chg="add mod">
            <ac:chgData name="Orban Philippe" userId="4f047659-94cc-4d5c-af4b-d864c0ca9cf2" providerId="ADAL" clId="{9BB3FCB4-7DD9-4587-AD0A-B693A44DC0EB}" dt="2023-01-23T16:18:46.398" v="2052"/>
            <ac:spMkLst>
              <pc:docMk/>
              <pc:sldMasterMk cId="3198792178" sldId="2147483662"/>
              <pc:sldLayoutMk cId="3506107517" sldId="2147483667"/>
              <ac:spMk id="7" creationId="{5B954D73-F620-F167-E0BA-F480C60E566A}"/>
            </ac:spMkLst>
          </pc:spChg>
        </pc:sldLayoutChg>
        <pc:sldLayoutChg chg="addSp modSp">
          <pc:chgData name="Orban Philippe" userId="4f047659-94cc-4d5c-af4b-d864c0ca9cf2" providerId="ADAL" clId="{9BB3FCB4-7DD9-4587-AD0A-B693A44DC0EB}" dt="2023-01-23T16:18:42.671" v="2050"/>
          <pc:sldLayoutMkLst>
            <pc:docMk/>
            <pc:sldMasterMk cId="3198792178" sldId="2147483662"/>
            <pc:sldLayoutMk cId="621404083" sldId="2147483668"/>
          </pc:sldLayoutMkLst>
          <pc:spChg chg="add mod">
            <ac:chgData name="Orban Philippe" userId="4f047659-94cc-4d5c-af4b-d864c0ca9cf2" providerId="ADAL" clId="{9BB3FCB4-7DD9-4587-AD0A-B693A44DC0EB}" dt="2023-01-23T16:18:42.671" v="2050"/>
            <ac:spMkLst>
              <pc:docMk/>
              <pc:sldMasterMk cId="3198792178" sldId="2147483662"/>
              <pc:sldLayoutMk cId="621404083" sldId="2147483668"/>
              <ac:spMk id="3" creationId="{64183829-0147-628E-9D93-8E1961AC1D1D}"/>
            </ac:spMkLst>
          </pc:spChg>
        </pc:sldLayoutChg>
        <pc:sldLayoutChg chg="addSp modSp">
          <pc:chgData name="Orban Philippe" userId="4f047659-94cc-4d5c-af4b-d864c0ca9cf2" providerId="ADAL" clId="{9BB3FCB4-7DD9-4587-AD0A-B693A44DC0EB}" dt="2023-01-23T16:18:56.766" v="2053"/>
          <pc:sldLayoutMkLst>
            <pc:docMk/>
            <pc:sldMasterMk cId="3198792178" sldId="2147483662"/>
            <pc:sldLayoutMk cId="1807019775" sldId="2147483669"/>
          </pc:sldLayoutMkLst>
          <pc:spChg chg="add mod">
            <ac:chgData name="Orban Philippe" userId="4f047659-94cc-4d5c-af4b-d864c0ca9cf2" providerId="ADAL" clId="{9BB3FCB4-7DD9-4587-AD0A-B693A44DC0EB}" dt="2023-01-23T16:18:56.766" v="2053"/>
            <ac:spMkLst>
              <pc:docMk/>
              <pc:sldMasterMk cId="3198792178" sldId="2147483662"/>
              <pc:sldLayoutMk cId="1807019775" sldId="2147483669"/>
              <ac:spMk id="2" creationId="{F194057E-12B3-9010-7E8A-66B0F7A049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88DE8-AB35-4CE2-B48E-96F93627287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9B658962-79CE-48CC-ADC8-76D7378C1334}">
      <dgm:prSet phldrT="[Text]"/>
      <dgm:spPr/>
      <dgm:t>
        <a:bodyPr/>
        <a:lstStyle/>
        <a:p>
          <a:r>
            <a:rPr lang="en-AU" b="1" dirty="0"/>
            <a:t>Opportunity Study</a:t>
          </a:r>
        </a:p>
      </dgm:t>
    </dgm:pt>
    <dgm:pt modelId="{3BB9EF97-DF94-44E3-8011-90270AFE6301}" type="parTrans" cxnId="{FB9C7D4D-2F4E-469C-BA1D-7DC9E1CBAD78}">
      <dgm:prSet/>
      <dgm:spPr/>
      <dgm:t>
        <a:bodyPr/>
        <a:lstStyle/>
        <a:p>
          <a:endParaRPr lang="de-CH"/>
        </a:p>
      </dgm:t>
    </dgm:pt>
    <dgm:pt modelId="{447CA2C5-DFC2-44BC-B077-24F5C4089380}" type="sibTrans" cxnId="{FB9C7D4D-2F4E-469C-BA1D-7DC9E1CBAD78}">
      <dgm:prSet/>
      <dgm:spPr/>
      <dgm:t>
        <a:bodyPr/>
        <a:lstStyle/>
        <a:p>
          <a:endParaRPr lang="de-CH"/>
        </a:p>
      </dgm:t>
    </dgm:pt>
    <dgm:pt modelId="{B4402C72-EB98-44F3-8F8B-D28212B26CBB}">
      <dgm:prSet phldrT="[Text]"/>
      <dgm:spPr/>
      <dgm:t>
        <a:bodyPr/>
        <a:lstStyle/>
        <a:p>
          <a:r>
            <a:rPr lang="en-AU" dirty="0"/>
            <a:t>Due Diligence</a:t>
          </a:r>
        </a:p>
      </dgm:t>
    </dgm:pt>
    <dgm:pt modelId="{6155FEAA-9FBC-4C1B-B019-91E84B3F9B76}" type="parTrans" cxnId="{C1488E6C-6FF2-49DD-BD56-8DBC96A30487}">
      <dgm:prSet/>
      <dgm:spPr/>
      <dgm:t>
        <a:bodyPr/>
        <a:lstStyle/>
        <a:p>
          <a:endParaRPr lang="de-CH"/>
        </a:p>
      </dgm:t>
    </dgm:pt>
    <dgm:pt modelId="{ADC099F4-BAAF-491D-959A-18220417A326}" type="sibTrans" cxnId="{C1488E6C-6FF2-49DD-BD56-8DBC96A30487}">
      <dgm:prSet/>
      <dgm:spPr/>
      <dgm:t>
        <a:bodyPr/>
        <a:lstStyle/>
        <a:p>
          <a:endParaRPr lang="de-CH"/>
        </a:p>
      </dgm:t>
    </dgm:pt>
    <dgm:pt modelId="{7319073D-68AA-4B3C-B933-0303B00F6E9E}">
      <dgm:prSet phldrT="[Text]"/>
      <dgm:spPr/>
      <dgm:t>
        <a:bodyPr/>
        <a:lstStyle/>
        <a:p>
          <a:r>
            <a:rPr lang="en-AU" b="1" dirty="0"/>
            <a:t>Conceptual design</a:t>
          </a:r>
        </a:p>
      </dgm:t>
    </dgm:pt>
    <dgm:pt modelId="{852B9537-65B9-4B22-8FE8-97E31459335D}" type="parTrans" cxnId="{218687E9-3B5B-4954-8355-F2CE5C5B170A}">
      <dgm:prSet/>
      <dgm:spPr/>
      <dgm:t>
        <a:bodyPr/>
        <a:lstStyle/>
        <a:p>
          <a:endParaRPr lang="de-CH"/>
        </a:p>
      </dgm:t>
    </dgm:pt>
    <dgm:pt modelId="{11227EE7-B1ED-4738-BFC1-8CC46985EA1F}" type="sibTrans" cxnId="{218687E9-3B5B-4954-8355-F2CE5C5B170A}">
      <dgm:prSet/>
      <dgm:spPr/>
      <dgm:t>
        <a:bodyPr/>
        <a:lstStyle/>
        <a:p>
          <a:endParaRPr lang="de-CH"/>
        </a:p>
      </dgm:t>
    </dgm:pt>
    <dgm:pt modelId="{8861B644-AF3D-41CF-A3D0-9ED7873F970A}">
      <dgm:prSet phldrT="[Text]"/>
      <dgm:spPr/>
      <dgm:t>
        <a:bodyPr/>
        <a:lstStyle/>
        <a:p>
          <a:r>
            <a:rPr lang="en-AU" b="1" dirty="0"/>
            <a:t>Tendering</a:t>
          </a:r>
        </a:p>
      </dgm:t>
    </dgm:pt>
    <dgm:pt modelId="{99297B77-F8DE-470E-BCDE-A339888A37B8}" type="parTrans" cxnId="{A6F66FA7-7CCD-4C6A-A4F9-199AF80A0755}">
      <dgm:prSet/>
      <dgm:spPr/>
      <dgm:t>
        <a:bodyPr/>
        <a:lstStyle/>
        <a:p>
          <a:endParaRPr lang="de-CH"/>
        </a:p>
      </dgm:t>
    </dgm:pt>
    <dgm:pt modelId="{502E96D4-F6CD-4FD8-90C8-D73573527A0D}" type="sibTrans" cxnId="{A6F66FA7-7CCD-4C6A-A4F9-199AF80A0755}">
      <dgm:prSet/>
      <dgm:spPr/>
      <dgm:t>
        <a:bodyPr/>
        <a:lstStyle/>
        <a:p>
          <a:endParaRPr lang="de-CH"/>
        </a:p>
      </dgm:t>
    </dgm:pt>
    <dgm:pt modelId="{B5287193-697F-4297-854F-7CCB88EF98D1}">
      <dgm:prSet phldrT="[Text]"/>
      <dgm:spPr/>
      <dgm:t>
        <a:bodyPr/>
        <a:lstStyle/>
        <a:p>
          <a:r>
            <a:rPr lang="en-AU" dirty="0"/>
            <a:t>Specifications of </a:t>
          </a:r>
          <a:r>
            <a:rPr lang="en-AU" noProof="0" dirty="0"/>
            <a:t>the</a:t>
          </a:r>
          <a:r>
            <a:rPr lang="en-AU" dirty="0"/>
            <a:t> project</a:t>
          </a:r>
        </a:p>
      </dgm:t>
    </dgm:pt>
    <dgm:pt modelId="{E426A6BE-84E5-4959-B856-C2450DB8AB8D}" type="parTrans" cxnId="{8A1BE35A-C641-4171-ADAA-8DC4185F98FF}">
      <dgm:prSet/>
      <dgm:spPr/>
      <dgm:t>
        <a:bodyPr/>
        <a:lstStyle/>
        <a:p>
          <a:endParaRPr lang="de-CH"/>
        </a:p>
      </dgm:t>
    </dgm:pt>
    <dgm:pt modelId="{0CFD9A4E-3E77-4F5D-8A6D-949E0A3A46E4}" type="sibTrans" cxnId="{8A1BE35A-C641-4171-ADAA-8DC4185F98FF}">
      <dgm:prSet/>
      <dgm:spPr/>
      <dgm:t>
        <a:bodyPr/>
        <a:lstStyle/>
        <a:p>
          <a:endParaRPr lang="de-CH"/>
        </a:p>
      </dgm:t>
    </dgm:pt>
    <dgm:pt modelId="{6721A89D-2C73-4322-B216-90492D1C0105}">
      <dgm:prSet phldrT="[Text]"/>
      <dgm:spPr/>
      <dgm:t>
        <a:bodyPr/>
        <a:lstStyle/>
        <a:p>
          <a:r>
            <a:rPr lang="en-AU" b="1" dirty="0"/>
            <a:t>Construction</a:t>
          </a:r>
        </a:p>
      </dgm:t>
    </dgm:pt>
    <dgm:pt modelId="{CDCD2353-E297-4B4B-8C47-8638DFC731BF}" type="parTrans" cxnId="{50B27B93-7C15-43F2-89B9-DA7D044C032E}">
      <dgm:prSet/>
      <dgm:spPr/>
      <dgm:t>
        <a:bodyPr/>
        <a:lstStyle/>
        <a:p>
          <a:endParaRPr lang="de-CH"/>
        </a:p>
      </dgm:t>
    </dgm:pt>
    <dgm:pt modelId="{B2DCF4CD-03A1-4546-B2CA-71D83322EF79}" type="sibTrans" cxnId="{50B27B93-7C15-43F2-89B9-DA7D044C032E}">
      <dgm:prSet/>
      <dgm:spPr/>
      <dgm:t>
        <a:bodyPr/>
        <a:lstStyle/>
        <a:p>
          <a:endParaRPr lang="de-CH"/>
        </a:p>
      </dgm:t>
    </dgm:pt>
    <dgm:pt modelId="{90677A1A-F24C-4524-9D02-8ADC6136C9A7}">
      <dgm:prSet phldrT="[Text]"/>
      <dgm:spPr/>
      <dgm:t>
        <a:bodyPr/>
        <a:lstStyle/>
        <a:p>
          <a:r>
            <a:rPr lang="en-AU" dirty="0"/>
            <a:t>Execution design</a:t>
          </a:r>
        </a:p>
      </dgm:t>
    </dgm:pt>
    <dgm:pt modelId="{188C8B87-5C5E-4588-93CB-DE2D9971EC17}" type="parTrans" cxnId="{99AB6DDC-4DE5-45DB-88BA-3BF0B6514CDC}">
      <dgm:prSet/>
      <dgm:spPr/>
      <dgm:t>
        <a:bodyPr/>
        <a:lstStyle/>
        <a:p>
          <a:endParaRPr lang="de-CH"/>
        </a:p>
      </dgm:t>
    </dgm:pt>
    <dgm:pt modelId="{73031ADC-F8D6-4299-A07A-EDB5CC991854}" type="sibTrans" cxnId="{99AB6DDC-4DE5-45DB-88BA-3BF0B6514CDC}">
      <dgm:prSet/>
      <dgm:spPr/>
      <dgm:t>
        <a:bodyPr/>
        <a:lstStyle/>
        <a:p>
          <a:endParaRPr lang="de-CH"/>
        </a:p>
      </dgm:t>
    </dgm:pt>
    <dgm:pt modelId="{36D29E76-C100-4C17-B579-283772388619}">
      <dgm:prSet phldrT="[Text]"/>
      <dgm:spPr/>
      <dgm:t>
        <a:bodyPr/>
        <a:lstStyle/>
        <a:p>
          <a:r>
            <a:rPr lang="en-AU" dirty="0"/>
            <a:t>Construction</a:t>
          </a:r>
        </a:p>
      </dgm:t>
    </dgm:pt>
    <dgm:pt modelId="{18884FEE-7C0D-44B9-94DC-DB4CE65443D1}" type="parTrans" cxnId="{6E0F5A96-B877-44DA-8A5B-382B639AC1A4}">
      <dgm:prSet/>
      <dgm:spPr/>
      <dgm:t>
        <a:bodyPr/>
        <a:lstStyle/>
        <a:p>
          <a:endParaRPr lang="de-CH"/>
        </a:p>
      </dgm:t>
    </dgm:pt>
    <dgm:pt modelId="{FD86A382-4BA1-4C56-9BA1-CBBD003D392F}" type="sibTrans" cxnId="{6E0F5A96-B877-44DA-8A5B-382B639AC1A4}">
      <dgm:prSet/>
      <dgm:spPr/>
      <dgm:t>
        <a:bodyPr/>
        <a:lstStyle/>
        <a:p>
          <a:endParaRPr lang="de-CH"/>
        </a:p>
      </dgm:t>
    </dgm:pt>
    <dgm:pt modelId="{06BC6B47-F7B3-4D17-BCF4-67EFC65F36A1}">
      <dgm:prSet phldrT="[Text]"/>
      <dgm:spPr/>
      <dgm:t>
        <a:bodyPr/>
        <a:lstStyle/>
        <a:p>
          <a:r>
            <a:rPr lang="en-AU" dirty="0"/>
            <a:t>Identification of all stakeholders</a:t>
          </a:r>
        </a:p>
      </dgm:t>
    </dgm:pt>
    <dgm:pt modelId="{332CD542-41CB-4ADE-BE98-BEE9A18D395E}" type="parTrans" cxnId="{E50D0E78-E2B6-42B2-B038-B699A41679B6}">
      <dgm:prSet/>
      <dgm:spPr/>
      <dgm:t>
        <a:bodyPr/>
        <a:lstStyle/>
        <a:p>
          <a:endParaRPr lang="de-CH"/>
        </a:p>
      </dgm:t>
    </dgm:pt>
    <dgm:pt modelId="{F09EF8BF-0B8B-4716-AC24-BA6E3E966649}" type="sibTrans" cxnId="{E50D0E78-E2B6-42B2-B038-B699A41679B6}">
      <dgm:prSet/>
      <dgm:spPr/>
      <dgm:t>
        <a:bodyPr/>
        <a:lstStyle/>
        <a:p>
          <a:endParaRPr lang="de-CH"/>
        </a:p>
      </dgm:t>
    </dgm:pt>
    <dgm:pt modelId="{20119E67-7AC4-497E-B63F-1020280436E4}">
      <dgm:prSet phldrT="[Text]"/>
      <dgm:spPr/>
      <dgm:t>
        <a:bodyPr/>
        <a:lstStyle/>
        <a:p>
          <a:r>
            <a:rPr lang="en-AU" dirty="0"/>
            <a:t>Feasibility study</a:t>
          </a:r>
        </a:p>
      </dgm:t>
    </dgm:pt>
    <dgm:pt modelId="{3689D28E-1CB1-47F4-A2DA-450A6C9CAD0D}" type="parTrans" cxnId="{CEB3DC17-8977-4725-AF28-03634A2D35D1}">
      <dgm:prSet/>
      <dgm:spPr/>
      <dgm:t>
        <a:bodyPr/>
        <a:lstStyle/>
        <a:p>
          <a:endParaRPr lang="de-CH"/>
        </a:p>
      </dgm:t>
    </dgm:pt>
    <dgm:pt modelId="{910398D6-D594-4F8C-9F78-276FE077CC14}" type="sibTrans" cxnId="{CEB3DC17-8977-4725-AF28-03634A2D35D1}">
      <dgm:prSet/>
      <dgm:spPr/>
      <dgm:t>
        <a:bodyPr/>
        <a:lstStyle/>
        <a:p>
          <a:endParaRPr lang="de-CH"/>
        </a:p>
      </dgm:t>
    </dgm:pt>
    <dgm:pt modelId="{7E5B2AE0-66B1-422D-8BA9-EA582847850E}">
      <dgm:prSet phldrT="[Text]"/>
      <dgm:spPr/>
      <dgm:t>
        <a:bodyPr/>
        <a:lstStyle/>
        <a:p>
          <a:r>
            <a:rPr lang="en-AU" dirty="0"/>
            <a:t>Master plan</a:t>
          </a:r>
        </a:p>
      </dgm:t>
    </dgm:pt>
    <dgm:pt modelId="{3DB9B948-9E94-42A1-8718-040E7AE64A87}" type="parTrans" cxnId="{4B4084F5-BABC-4CBD-9075-3F0A12809ED3}">
      <dgm:prSet/>
      <dgm:spPr/>
      <dgm:t>
        <a:bodyPr/>
        <a:lstStyle/>
        <a:p>
          <a:endParaRPr lang="de-CH"/>
        </a:p>
      </dgm:t>
    </dgm:pt>
    <dgm:pt modelId="{39076064-5411-41D7-A74E-8A2B56CF401F}" type="sibTrans" cxnId="{4B4084F5-BABC-4CBD-9075-3F0A12809ED3}">
      <dgm:prSet/>
      <dgm:spPr/>
      <dgm:t>
        <a:bodyPr/>
        <a:lstStyle/>
        <a:p>
          <a:endParaRPr lang="de-CH"/>
        </a:p>
      </dgm:t>
    </dgm:pt>
    <dgm:pt modelId="{26EC2698-8D82-4563-97B1-F98B15DC430B}">
      <dgm:prSet phldrT="[Text]"/>
      <dgm:spPr/>
      <dgm:t>
        <a:bodyPr/>
        <a:lstStyle/>
        <a:p>
          <a:r>
            <a:rPr lang="en-AU" b="1" dirty="0"/>
            <a:t>Basic &amp; Detailed design</a:t>
          </a:r>
        </a:p>
      </dgm:t>
    </dgm:pt>
    <dgm:pt modelId="{DE157051-7E42-46C1-B793-E37A7E4E9B5A}" type="parTrans" cxnId="{EDEFE40D-58AD-43B2-A730-60D167242E88}">
      <dgm:prSet/>
      <dgm:spPr/>
      <dgm:t>
        <a:bodyPr/>
        <a:lstStyle/>
        <a:p>
          <a:endParaRPr lang="de-CH"/>
        </a:p>
      </dgm:t>
    </dgm:pt>
    <dgm:pt modelId="{816FCF07-9C0C-4E61-B2E5-23ACCABB673A}" type="sibTrans" cxnId="{EDEFE40D-58AD-43B2-A730-60D167242E88}">
      <dgm:prSet/>
      <dgm:spPr/>
      <dgm:t>
        <a:bodyPr/>
        <a:lstStyle/>
        <a:p>
          <a:endParaRPr lang="de-CH"/>
        </a:p>
      </dgm:t>
    </dgm:pt>
    <dgm:pt modelId="{C7AF5688-01A0-461E-9CAC-56C4F7508781}">
      <dgm:prSet phldrT="[Text]"/>
      <dgm:spPr/>
      <dgm:t>
        <a:bodyPr/>
        <a:lstStyle/>
        <a:p>
          <a:r>
            <a:rPr lang="en-AU" dirty="0"/>
            <a:t>Project design (depending on contract type)</a:t>
          </a:r>
        </a:p>
      </dgm:t>
    </dgm:pt>
    <dgm:pt modelId="{12B424CC-6201-4A6B-9BB6-CFE6FABDF06F}" type="parTrans" cxnId="{2DE4D7EC-8AF2-4647-9E58-A6B55DEE2306}">
      <dgm:prSet/>
      <dgm:spPr/>
      <dgm:t>
        <a:bodyPr/>
        <a:lstStyle/>
        <a:p>
          <a:endParaRPr lang="de-CH"/>
        </a:p>
      </dgm:t>
    </dgm:pt>
    <dgm:pt modelId="{478A7272-408C-4241-AD08-D0F4E1781EC5}" type="sibTrans" cxnId="{2DE4D7EC-8AF2-4647-9E58-A6B55DEE2306}">
      <dgm:prSet/>
      <dgm:spPr/>
      <dgm:t>
        <a:bodyPr/>
        <a:lstStyle/>
        <a:p>
          <a:endParaRPr lang="de-CH"/>
        </a:p>
      </dgm:t>
    </dgm:pt>
    <dgm:pt modelId="{C2EE87FA-814D-43EC-AC09-A2E086B0A1F9}">
      <dgm:prSet phldrT="[Text]"/>
      <dgm:spPr/>
      <dgm:t>
        <a:bodyPr/>
        <a:lstStyle/>
        <a:p>
          <a:r>
            <a:rPr lang="en-AU" dirty="0"/>
            <a:t>Cost estimation &amp; Schedule</a:t>
          </a:r>
        </a:p>
      </dgm:t>
    </dgm:pt>
    <dgm:pt modelId="{58D42286-7BAA-450C-B7FC-429219506B98}" type="parTrans" cxnId="{09D78422-7BA4-4185-BAB9-664647B3888A}">
      <dgm:prSet/>
      <dgm:spPr/>
      <dgm:t>
        <a:bodyPr/>
        <a:lstStyle/>
        <a:p>
          <a:endParaRPr lang="de-CH"/>
        </a:p>
      </dgm:t>
    </dgm:pt>
    <dgm:pt modelId="{1F855537-CE10-43E5-BCD0-F131F7891BC5}" type="sibTrans" cxnId="{09D78422-7BA4-4185-BAB9-664647B3888A}">
      <dgm:prSet/>
      <dgm:spPr/>
      <dgm:t>
        <a:bodyPr/>
        <a:lstStyle/>
        <a:p>
          <a:endParaRPr lang="de-CH"/>
        </a:p>
      </dgm:t>
    </dgm:pt>
    <dgm:pt modelId="{AB85B39E-7952-41A3-854D-07F41C67DEC9}">
      <dgm:prSet phldrT="[Text]"/>
      <dgm:spPr/>
      <dgm:t>
        <a:bodyPr/>
        <a:lstStyle/>
        <a:p>
          <a:r>
            <a:rPr lang="en-AU" dirty="0"/>
            <a:t>Cost estimation &amp; Schedule</a:t>
          </a:r>
        </a:p>
      </dgm:t>
    </dgm:pt>
    <dgm:pt modelId="{74348171-21B5-4B4B-83F6-24CE68D94C28}" type="parTrans" cxnId="{5C79B25B-98EB-4E23-ABC8-4CA12175EE48}">
      <dgm:prSet/>
      <dgm:spPr/>
      <dgm:t>
        <a:bodyPr/>
        <a:lstStyle/>
        <a:p>
          <a:endParaRPr lang="de-CH"/>
        </a:p>
      </dgm:t>
    </dgm:pt>
    <dgm:pt modelId="{F80C0F80-EA74-40CC-87AC-2B5F5AA8A9F1}" type="sibTrans" cxnId="{5C79B25B-98EB-4E23-ABC8-4CA12175EE48}">
      <dgm:prSet/>
      <dgm:spPr/>
      <dgm:t>
        <a:bodyPr/>
        <a:lstStyle/>
        <a:p>
          <a:endParaRPr lang="de-CH"/>
        </a:p>
      </dgm:t>
    </dgm:pt>
    <dgm:pt modelId="{75DDDFFC-89A4-4306-A0B3-BFE5C019F0A1}">
      <dgm:prSet phldrT="[Text]"/>
      <dgm:spPr/>
      <dgm:t>
        <a:bodyPr/>
        <a:lstStyle/>
        <a:p>
          <a:r>
            <a:rPr lang="en-AU" dirty="0"/>
            <a:t>Environmental and urbanistic permits</a:t>
          </a:r>
        </a:p>
      </dgm:t>
    </dgm:pt>
    <dgm:pt modelId="{A88E95CB-750E-4B75-AD58-42044836279C}" type="parTrans" cxnId="{369C28D7-C58F-427B-92BB-511D0F8F424E}">
      <dgm:prSet/>
      <dgm:spPr/>
      <dgm:t>
        <a:bodyPr/>
        <a:lstStyle/>
        <a:p>
          <a:endParaRPr lang="de-CH"/>
        </a:p>
      </dgm:t>
    </dgm:pt>
    <dgm:pt modelId="{0E1415C2-75FF-4B36-932A-15A844DDEC6B}" type="sibTrans" cxnId="{369C28D7-C58F-427B-92BB-511D0F8F424E}">
      <dgm:prSet/>
      <dgm:spPr/>
      <dgm:t>
        <a:bodyPr/>
        <a:lstStyle/>
        <a:p>
          <a:endParaRPr lang="de-CH"/>
        </a:p>
      </dgm:t>
    </dgm:pt>
    <dgm:pt modelId="{1C9C6261-0833-4369-87C2-1F404E2F222F}">
      <dgm:prSet phldrT="[Text]"/>
      <dgm:spPr/>
      <dgm:t>
        <a:bodyPr/>
        <a:lstStyle/>
        <a:p>
          <a:r>
            <a:rPr lang="en-AU" dirty="0"/>
            <a:t>Call for tenders</a:t>
          </a:r>
        </a:p>
      </dgm:t>
    </dgm:pt>
    <dgm:pt modelId="{CD1FA88F-7F5D-4DFF-99C5-F80D5BDD2269}" type="parTrans" cxnId="{02C17A4A-F32B-4D17-8BE7-98B0D2528B4A}">
      <dgm:prSet/>
      <dgm:spPr/>
      <dgm:t>
        <a:bodyPr/>
        <a:lstStyle/>
        <a:p>
          <a:endParaRPr lang="de-CH"/>
        </a:p>
      </dgm:t>
    </dgm:pt>
    <dgm:pt modelId="{5BC570D6-1237-4F66-AF9C-2252754FBAB9}" type="sibTrans" cxnId="{02C17A4A-F32B-4D17-8BE7-98B0D2528B4A}">
      <dgm:prSet/>
      <dgm:spPr/>
      <dgm:t>
        <a:bodyPr/>
        <a:lstStyle/>
        <a:p>
          <a:endParaRPr lang="de-CH"/>
        </a:p>
      </dgm:t>
    </dgm:pt>
    <dgm:pt modelId="{B2FB9F3C-9480-49FC-B960-4874DCCB06B9}">
      <dgm:prSet phldrT="[Text]"/>
      <dgm:spPr/>
      <dgm:t>
        <a:bodyPr/>
        <a:lstStyle/>
        <a:p>
          <a:r>
            <a:rPr lang="en-AU" dirty="0"/>
            <a:t>Offer analysis and negotiation</a:t>
          </a:r>
        </a:p>
      </dgm:t>
    </dgm:pt>
    <dgm:pt modelId="{D2326B2B-972E-4B45-B499-665BC4024E47}" type="parTrans" cxnId="{EBCFA040-112D-4729-8D95-71D785E75DEE}">
      <dgm:prSet/>
      <dgm:spPr/>
      <dgm:t>
        <a:bodyPr/>
        <a:lstStyle/>
        <a:p>
          <a:endParaRPr lang="de-CH"/>
        </a:p>
      </dgm:t>
    </dgm:pt>
    <dgm:pt modelId="{B55F82BC-71B2-4CB0-A28A-2ADE79456ED0}" type="sibTrans" cxnId="{EBCFA040-112D-4729-8D95-71D785E75DEE}">
      <dgm:prSet/>
      <dgm:spPr/>
      <dgm:t>
        <a:bodyPr/>
        <a:lstStyle/>
        <a:p>
          <a:endParaRPr lang="de-CH"/>
        </a:p>
      </dgm:t>
    </dgm:pt>
    <dgm:pt modelId="{2A4F1D59-C1EF-495C-9923-1834E3A31ECB}">
      <dgm:prSet phldrT="[Text]"/>
      <dgm:spPr/>
      <dgm:t>
        <a:bodyPr/>
        <a:lstStyle/>
        <a:p>
          <a:r>
            <a:rPr lang="en-AU" b="1" dirty="0"/>
            <a:t>Final acceptance</a:t>
          </a:r>
        </a:p>
      </dgm:t>
    </dgm:pt>
    <dgm:pt modelId="{AB2D4342-3A7F-4899-B379-BA2035F6007F}" type="parTrans" cxnId="{5A124C48-E99D-4ED1-A51F-CA843A7E75B3}">
      <dgm:prSet/>
      <dgm:spPr/>
      <dgm:t>
        <a:bodyPr/>
        <a:lstStyle/>
        <a:p>
          <a:endParaRPr lang="de-CH"/>
        </a:p>
      </dgm:t>
    </dgm:pt>
    <dgm:pt modelId="{20D7AF19-5761-4DC4-A97F-4E809CF333FD}" type="sibTrans" cxnId="{5A124C48-E99D-4ED1-A51F-CA843A7E75B3}">
      <dgm:prSet/>
      <dgm:spPr/>
      <dgm:t>
        <a:bodyPr/>
        <a:lstStyle/>
        <a:p>
          <a:endParaRPr lang="de-CH"/>
        </a:p>
      </dgm:t>
    </dgm:pt>
    <dgm:pt modelId="{C645245D-6D19-48C2-AABB-A024E49C0EFD}">
      <dgm:prSet phldrT="[Text]"/>
      <dgm:spPr/>
      <dgm:t>
        <a:bodyPr/>
        <a:lstStyle/>
        <a:p>
          <a:r>
            <a:rPr lang="en-AU" dirty="0"/>
            <a:t>Acceptance of the works</a:t>
          </a:r>
        </a:p>
      </dgm:t>
    </dgm:pt>
    <dgm:pt modelId="{8858EBB0-F895-4119-B457-814A933B819A}" type="parTrans" cxnId="{13ED556D-23B5-4B62-BDE8-185CFA169CB2}">
      <dgm:prSet/>
      <dgm:spPr/>
      <dgm:t>
        <a:bodyPr/>
        <a:lstStyle/>
        <a:p>
          <a:endParaRPr lang="de-CH"/>
        </a:p>
      </dgm:t>
    </dgm:pt>
    <dgm:pt modelId="{89C7D14A-B127-4A91-A1E4-79F1BDBACB11}" type="sibTrans" cxnId="{13ED556D-23B5-4B62-BDE8-185CFA169CB2}">
      <dgm:prSet/>
      <dgm:spPr/>
      <dgm:t>
        <a:bodyPr/>
        <a:lstStyle/>
        <a:p>
          <a:endParaRPr lang="de-CH"/>
        </a:p>
      </dgm:t>
    </dgm:pt>
    <dgm:pt modelId="{BAADCBF1-5172-4B41-B47E-985CB2487F3B}">
      <dgm:prSet phldrT="[Text]"/>
      <dgm:spPr/>
      <dgm:t>
        <a:bodyPr/>
        <a:lstStyle/>
        <a:p>
          <a:r>
            <a:rPr lang="en-AU" dirty="0"/>
            <a:t>As Built documentation</a:t>
          </a:r>
        </a:p>
      </dgm:t>
    </dgm:pt>
    <dgm:pt modelId="{9EE93EB8-5738-4995-BC50-0CFC40498D2C}" type="parTrans" cxnId="{DC45C46B-A376-4B55-BE82-7C0FEAB5BB12}">
      <dgm:prSet/>
      <dgm:spPr/>
      <dgm:t>
        <a:bodyPr/>
        <a:lstStyle/>
        <a:p>
          <a:endParaRPr lang="de-CH"/>
        </a:p>
      </dgm:t>
    </dgm:pt>
    <dgm:pt modelId="{5D81FBE2-62FE-4674-9200-3982A3A7EF2D}" type="sibTrans" cxnId="{DC45C46B-A376-4B55-BE82-7C0FEAB5BB12}">
      <dgm:prSet/>
      <dgm:spPr/>
      <dgm:t>
        <a:bodyPr/>
        <a:lstStyle/>
        <a:p>
          <a:endParaRPr lang="de-CH"/>
        </a:p>
      </dgm:t>
    </dgm:pt>
    <dgm:pt modelId="{8A905EB3-5A72-4DDA-AB3E-B3FB86C8CC13}" type="pres">
      <dgm:prSet presAssocID="{D7488DE8-AB35-4CE2-B48E-96F93627287A}" presName="linearFlow" presStyleCnt="0">
        <dgm:presLayoutVars>
          <dgm:dir/>
          <dgm:animLvl val="lvl"/>
          <dgm:resizeHandles val="exact"/>
        </dgm:presLayoutVars>
      </dgm:prSet>
      <dgm:spPr/>
    </dgm:pt>
    <dgm:pt modelId="{BD9A720B-2C10-4507-8CC6-3FF05A72EF63}" type="pres">
      <dgm:prSet presAssocID="{9B658962-79CE-48CC-ADC8-76D7378C1334}" presName="composite" presStyleCnt="0"/>
      <dgm:spPr/>
    </dgm:pt>
    <dgm:pt modelId="{E646EA3D-2AA1-43A4-805D-4DD90BBA849F}" type="pres">
      <dgm:prSet presAssocID="{9B658962-79CE-48CC-ADC8-76D7378C1334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F278599-899D-46EC-9133-956CBFB52F1B}" type="pres">
      <dgm:prSet presAssocID="{9B658962-79CE-48CC-ADC8-76D7378C1334}" presName="descendantText" presStyleLbl="alignAcc1" presStyleIdx="0" presStyleCnt="6" custScaleX="54504" custLinFactNeighborY="0">
        <dgm:presLayoutVars>
          <dgm:bulletEnabled val="1"/>
        </dgm:presLayoutVars>
      </dgm:prSet>
      <dgm:spPr/>
    </dgm:pt>
    <dgm:pt modelId="{1D31AF19-CB10-430E-A3D6-52C95150680D}" type="pres">
      <dgm:prSet presAssocID="{447CA2C5-DFC2-44BC-B077-24F5C4089380}" presName="sp" presStyleCnt="0"/>
      <dgm:spPr/>
    </dgm:pt>
    <dgm:pt modelId="{645AAC60-4627-4985-8B54-BA0DF519D308}" type="pres">
      <dgm:prSet presAssocID="{7319073D-68AA-4B3C-B933-0303B00F6E9E}" presName="composite" presStyleCnt="0"/>
      <dgm:spPr/>
    </dgm:pt>
    <dgm:pt modelId="{67C29D0B-082C-4EAC-BC39-3C5A7D7C7D38}" type="pres">
      <dgm:prSet presAssocID="{7319073D-68AA-4B3C-B933-0303B00F6E9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0FE14D0-47D1-4C2B-8DDA-A3D9005A8CBA}" type="pres">
      <dgm:prSet presAssocID="{7319073D-68AA-4B3C-B933-0303B00F6E9E}" presName="descendantText" presStyleLbl="alignAcc1" presStyleIdx="1" presStyleCnt="6" custScaleX="55518" custLinFactNeighborX="0">
        <dgm:presLayoutVars>
          <dgm:bulletEnabled val="1"/>
        </dgm:presLayoutVars>
      </dgm:prSet>
      <dgm:spPr/>
    </dgm:pt>
    <dgm:pt modelId="{0D10980B-32EB-466A-AA32-708AEFE9E87A}" type="pres">
      <dgm:prSet presAssocID="{11227EE7-B1ED-4738-BFC1-8CC46985EA1F}" presName="sp" presStyleCnt="0"/>
      <dgm:spPr/>
    </dgm:pt>
    <dgm:pt modelId="{F9E4BAA5-E6B5-4AFA-9ABA-80DEE0473A70}" type="pres">
      <dgm:prSet presAssocID="{26EC2698-8D82-4563-97B1-F98B15DC430B}" presName="composite" presStyleCnt="0"/>
      <dgm:spPr/>
    </dgm:pt>
    <dgm:pt modelId="{9ADE5C28-BB15-4DF9-83A8-E231F657E2C9}" type="pres">
      <dgm:prSet presAssocID="{26EC2698-8D82-4563-97B1-F98B15DC430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85E1DF2-7E24-49E2-9960-B7780838C4F2}" type="pres">
      <dgm:prSet presAssocID="{26EC2698-8D82-4563-97B1-F98B15DC430B}" presName="descendantText" presStyleLbl="alignAcc1" presStyleIdx="2" presStyleCnt="6" custScaleX="56254" custLinFactNeighborX="-194" custLinFactNeighborY="3946">
        <dgm:presLayoutVars>
          <dgm:bulletEnabled val="1"/>
        </dgm:presLayoutVars>
      </dgm:prSet>
      <dgm:spPr/>
    </dgm:pt>
    <dgm:pt modelId="{5C5415B4-7194-4296-A3B3-35739EA7A70C}" type="pres">
      <dgm:prSet presAssocID="{816FCF07-9C0C-4E61-B2E5-23ACCABB673A}" presName="sp" presStyleCnt="0"/>
      <dgm:spPr/>
    </dgm:pt>
    <dgm:pt modelId="{7D15ED65-DE2C-4913-ADCA-35EF0CA3AA49}" type="pres">
      <dgm:prSet presAssocID="{8861B644-AF3D-41CF-A3D0-9ED7873F970A}" presName="composite" presStyleCnt="0"/>
      <dgm:spPr/>
    </dgm:pt>
    <dgm:pt modelId="{711964FE-FDB7-45A3-86E7-A1179B03AD59}" type="pres">
      <dgm:prSet presAssocID="{8861B644-AF3D-41CF-A3D0-9ED7873F970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5D87872-1555-4B82-B16B-3FC9ADE05E45}" type="pres">
      <dgm:prSet presAssocID="{8861B644-AF3D-41CF-A3D0-9ED7873F970A}" presName="descendantText" presStyleLbl="alignAcc1" presStyleIdx="3" presStyleCnt="6" custScaleX="56254" custLinFactNeighborX="-388" custLinFactNeighborY="4501">
        <dgm:presLayoutVars>
          <dgm:bulletEnabled val="1"/>
        </dgm:presLayoutVars>
      </dgm:prSet>
      <dgm:spPr/>
    </dgm:pt>
    <dgm:pt modelId="{46263A53-F511-4779-A3BB-BD1AFD0EF719}" type="pres">
      <dgm:prSet presAssocID="{502E96D4-F6CD-4FD8-90C8-D73573527A0D}" presName="sp" presStyleCnt="0"/>
      <dgm:spPr/>
    </dgm:pt>
    <dgm:pt modelId="{77F22711-75BB-4311-B8A3-DC1B93760706}" type="pres">
      <dgm:prSet presAssocID="{6721A89D-2C73-4322-B216-90492D1C0105}" presName="composite" presStyleCnt="0"/>
      <dgm:spPr/>
    </dgm:pt>
    <dgm:pt modelId="{76C34595-9AA7-49F1-9275-27471CABD88D}" type="pres">
      <dgm:prSet presAssocID="{6721A89D-2C73-4322-B216-90492D1C010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31C0867-85E5-480A-9604-74885DA4DE12}" type="pres">
      <dgm:prSet presAssocID="{6721A89D-2C73-4322-B216-90492D1C0105}" presName="descendantText" presStyleLbl="alignAcc1" presStyleIdx="4" presStyleCnt="6" custScaleX="56254" custLinFactNeighborX="-388" custLinFactNeighborY="4501">
        <dgm:presLayoutVars>
          <dgm:bulletEnabled val="1"/>
        </dgm:presLayoutVars>
      </dgm:prSet>
      <dgm:spPr/>
    </dgm:pt>
    <dgm:pt modelId="{7EB39B0A-CC04-4954-B0ED-E531C380934C}" type="pres">
      <dgm:prSet presAssocID="{B2DCF4CD-03A1-4546-B2CA-71D83322EF79}" presName="sp" presStyleCnt="0"/>
      <dgm:spPr/>
    </dgm:pt>
    <dgm:pt modelId="{C3B0C11C-EDDC-46DB-9849-EB1B7E8D82E0}" type="pres">
      <dgm:prSet presAssocID="{2A4F1D59-C1EF-495C-9923-1834E3A31ECB}" presName="composite" presStyleCnt="0"/>
      <dgm:spPr/>
    </dgm:pt>
    <dgm:pt modelId="{B855F435-2FB9-4B0E-9991-E2A8324BC1E5}" type="pres">
      <dgm:prSet presAssocID="{2A4F1D59-C1EF-495C-9923-1834E3A31ECB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70D5A6AB-6259-45FA-B50D-5F0ED784EEF3}" type="pres">
      <dgm:prSet presAssocID="{2A4F1D59-C1EF-495C-9923-1834E3A31ECB}" presName="descendantText" presStyleLbl="alignAcc1" presStyleIdx="5" presStyleCnt="6" custScaleX="56254" custLinFactNeighborX="-388" custLinFactNeighborY="4501">
        <dgm:presLayoutVars>
          <dgm:bulletEnabled val="1"/>
        </dgm:presLayoutVars>
      </dgm:prSet>
      <dgm:spPr/>
    </dgm:pt>
  </dgm:ptLst>
  <dgm:cxnLst>
    <dgm:cxn modelId="{94927F01-71FD-4FE9-A53F-ACD7498AA501}" type="presOf" srcId="{B2FB9F3C-9480-49FC-B960-4874DCCB06B9}" destId="{35D87872-1555-4B82-B16B-3FC9ADE05E45}" srcOrd="0" destOrd="2" presId="urn:microsoft.com/office/officeart/2005/8/layout/chevron2"/>
    <dgm:cxn modelId="{EDEFE40D-58AD-43B2-A730-60D167242E88}" srcId="{D7488DE8-AB35-4CE2-B48E-96F93627287A}" destId="{26EC2698-8D82-4563-97B1-F98B15DC430B}" srcOrd="2" destOrd="0" parTransId="{DE157051-7E42-46C1-B793-E37A7E4E9B5A}" sibTransId="{816FCF07-9C0C-4E61-B2E5-23ACCABB673A}"/>
    <dgm:cxn modelId="{CEB3DC17-8977-4725-AF28-03634A2D35D1}" srcId="{7319073D-68AA-4B3C-B933-0303B00F6E9E}" destId="{20119E67-7AC4-497E-B63F-1020280436E4}" srcOrd="0" destOrd="0" parTransId="{3689D28E-1CB1-47F4-A2DA-450A6C9CAD0D}" sibTransId="{910398D6-D594-4F8C-9F78-276FE077CC14}"/>
    <dgm:cxn modelId="{E7D73618-5F24-447F-AB20-6BF085D1C8B9}" type="presOf" srcId="{06BC6B47-F7B3-4D17-BCF4-67EFC65F36A1}" destId="{9F278599-899D-46EC-9133-956CBFB52F1B}" srcOrd="0" destOrd="1" presId="urn:microsoft.com/office/officeart/2005/8/layout/chevron2"/>
    <dgm:cxn modelId="{1D4DFA1A-C8C7-44AB-9444-84182A8CFB93}" type="presOf" srcId="{D7488DE8-AB35-4CE2-B48E-96F93627287A}" destId="{8A905EB3-5A72-4DDA-AB3E-B3FB86C8CC13}" srcOrd="0" destOrd="0" presId="urn:microsoft.com/office/officeart/2005/8/layout/chevron2"/>
    <dgm:cxn modelId="{B3C4FF1F-F2FA-402D-9669-12776F5A4E18}" type="presOf" srcId="{36D29E76-C100-4C17-B579-283772388619}" destId="{031C0867-85E5-480A-9604-74885DA4DE12}" srcOrd="0" destOrd="1" presId="urn:microsoft.com/office/officeart/2005/8/layout/chevron2"/>
    <dgm:cxn modelId="{09D78422-7BA4-4185-BAB9-664647B3888A}" srcId="{26EC2698-8D82-4563-97B1-F98B15DC430B}" destId="{C2EE87FA-814D-43EC-AC09-A2E086B0A1F9}" srcOrd="1" destOrd="0" parTransId="{58D42286-7BAA-450C-B7FC-429219506B98}" sibTransId="{1F855537-CE10-43E5-BCD0-F131F7891BC5}"/>
    <dgm:cxn modelId="{6B605526-BDC3-49EB-8BAE-42366C7357A1}" type="presOf" srcId="{7319073D-68AA-4B3C-B933-0303B00F6E9E}" destId="{67C29D0B-082C-4EAC-BC39-3C5A7D7C7D38}" srcOrd="0" destOrd="0" presId="urn:microsoft.com/office/officeart/2005/8/layout/chevron2"/>
    <dgm:cxn modelId="{7C1B9027-968E-42EA-A8D7-265F1877FBC0}" type="presOf" srcId="{20119E67-7AC4-497E-B63F-1020280436E4}" destId="{C0FE14D0-47D1-4C2B-8DDA-A3D9005A8CBA}" srcOrd="0" destOrd="0" presId="urn:microsoft.com/office/officeart/2005/8/layout/chevron2"/>
    <dgm:cxn modelId="{EBCFA040-112D-4729-8D95-71D785E75DEE}" srcId="{8861B644-AF3D-41CF-A3D0-9ED7873F970A}" destId="{B2FB9F3C-9480-49FC-B960-4874DCCB06B9}" srcOrd="2" destOrd="0" parTransId="{D2326B2B-972E-4B45-B499-665BC4024E47}" sibTransId="{B55F82BC-71B2-4CB0-A28A-2ADE79456ED0}"/>
    <dgm:cxn modelId="{5C79B25B-98EB-4E23-ABC8-4CA12175EE48}" srcId="{7319073D-68AA-4B3C-B933-0303B00F6E9E}" destId="{AB85B39E-7952-41A3-854D-07F41C67DEC9}" srcOrd="2" destOrd="0" parTransId="{74348171-21B5-4B4B-83F6-24CE68D94C28}" sibTransId="{F80C0F80-EA74-40CC-87AC-2B5F5AA8A9F1}"/>
    <dgm:cxn modelId="{5A124C48-E99D-4ED1-A51F-CA843A7E75B3}" srcId="{D7488DE8-AB35-4CE2-B48E-96F93627287A}" destId="{2A4F1D59-C1EF-495C-9923-1834E3A31ECB}" srcOrd="5" destOrd="0" parTransId="{AB2D4342-3A7F-4899-B379-BA2035F6007F}" sibTransId="{20D7AF19-5761-4DC4-A97F-4E809CF333FD}"/>
    <dgm:cxn modelId="{02C17A4A-F32B-4D17-8BE7-98B0D2528B4A}" srcId="{8861B644-AF3D-41CF-A3D0-9ED7873F970A}" destId="{1C9C6261-0833-4369-87C2-1F404E2F222F}" srcOrd="1" destOrd="0" parTransId="{CD1FA88F-7F5D-4DFF-99C5-F80D5BDD2269}" sibTransId="{5BC570D6-1237-4F66-AF9C-2252754FBAB9}"/>
    <dgm:cxn modelId="{DC45C46B-A376-4B55-BE82-7C0FEAB5BB12}" srcId="{2A4F1D59-C1EF-495C-9923-1834E3A31ECB}" destId="{BAADCBF1-5172-4B41-B47E-985CB2487F3B}" srcOrd="1" destOrd="0" parTransId="{9EE93EB8-5738-4995-BC50-0CFC40498D2C}" sibTransId="{5D81FBE2-62FE-4674-9200-3982A3A7EF2D}"/>
    <dgm:cxn modelId="{C1488E6C-6FF2-49DD-BD56-8DBC96A30487}" srcId="{9B658962-79CE-48CC-ADC8-76D7378C1334}" destId="{B4402C72-EB98-44F3-8F8B-D28212B26CBB}" srcOrd="0" destOrd="0" parTransId="{6155FEAA-9FBC-4C1B-B019-91E84B3F9B76}" sibTransId="{ADC099F4-BAAF-491D-959A-18220417A326}"/>
    <dgm:cxn modelId="{13ED556D-23B5-4B62-BDE8-185CFA169CB2}" srcId="{2A4F1D59-C1EF-495C-9923-1834E3A31ECB}" destId="{C645245D-6D19-48C2-AABB-A024E49C0EFD}" srcOrd="0" destOrd="0" parTransId="{8858EBB0-F895-4119-B457-814A933B819A}" sibTransId="{89C7D14A-B127-4A91-A1E4-79F1BDBACB11}"/>
    <dgm:cxn modelId="{FB9C7D4D-2F4E-469C-BA1D-7DC9E1CBAD78}" srcId="{D7488DE8-AB35-4CE2-B48E-96F93627287A}" destId="{9B658962-79CE-48CC-ADC8-76D7378C1334}" srcOrd="0" destOrd="0" parTransId="{3BB9EF97-DF94-44E3-8011-90270AFE6301}" sibTransId="{447CA2C5-DFC2-44BC-B077-24F5C4089380}"/>
    <dgm:cxn modelId="{8D422051-91F6-4B55-A77C-6CFA7DF95452}" type="presOf" srcId="{2A4F1D59-C1EF-495C-9923-1834E3A31ECB}" destId="{B855F435-2FB9-4B0E-9991-E2A8324BC1E5}" srcOrd="0" destOrd="0" presId="urn:microsoft.com/office/officeart/2005/8/layout/chevron2"/>
    <dgm:cxn modelId="{DF771D53-CB1F-4F08-BCAA-9655FD5F683B}" type="presOf" srcId="{9B658962-79CE-48CC-ADC8-76D7378C1334}" destId="{E646EA3D-2AA1-43A4-805D-4DD90BBA849F}" srcOrd="0" destOrd="0" presId="urn:microsoft.com/office/officeart/2005/8/layout/chevron2"/>
    <dgm:cxn modelId="{2C2B9B75-A611-48B7-988E-3CCD3AADA862}" type="presOf" srcId="{BAADCBF1-5172-4B41-B47E-985CB2487F3B}" destId="{70D5A6AB-6259-45FA-B50D-5F0ED784EEF3}" srcOrd="0" destOrd="1" presId="urn:microsoft.com/office/officeart/2005/8/layout/chevron2"/>
    <dgm:cxn modelId="{73BE8A77-6E68-418F-9CF8-6C177D920409}" type="presOf" srcId="{AB85B39E-7952-41A3-854D-07F41C67DEC9}" destId="{C0FE14D0-47D1-4C2B-8DDA-A3D9005A8CBA}" srcOrd="0" destOrd="2" presId="urn:microsoft.com/office/officeart/2005/8/layout/chevron2"/>
    <dgm:cxn modelId="{E50D0E78-E2B6-42B2-B038-B699A41679B6}" srcId="{9B658962-79CE-48CC-ADC8-76D7378C1334}" destId="{06BC6B47-F7B3-4D17-BCF4-67EFC65F36A1}" srcOrd="1" destOrd="0" parTransId="{332CD542-41CB-4ADE-BE98-BEE9A18D395E}" sibTransId="{F09EF8BF-0B8B-4716-AC24-BA6E3E966649}"/>
    <dgm:cxn modelId="{8A1BE35A-C641-4171-ADAA-8DC4185F98FF}" srcId="{8861B644-AF3D-41CF-A3D0-9ED7873F970A}" destId="{B5287193-697F-4297-854F-7CCB88EF98D1}" srcOrd="0" destOrd="0" parTransId="{E426A6BE-84E5-4959-B856-C2450DB8AB8D}" sibTransId="{0CFD9A4E-3E77-4F5D-8A6D-949E0A3A46E4}"/>
    <dgm:cxn modelId="{50B27B93-7C15-43F2-89B9-DA7D044C032E}" srcId="{D7488DE8-AB35-4CE2-B48E-96F93627287A}" destId="{6721A89D-2C73-4322-B216-90492D1C0105}" srcOrd="4" destOrd="0" parTransId="{CDCD2353-E297-4B4B-8C47-8638DFC731BF}" sibTransId="{B2DCF4CD-03A1-4546-B2CA-71D83322EF79}"/>
    <dgm:cxn modelId="{0C1C3794-FD1D-4817-BB7C-8377DE426131}" type="presOf" srcId="{7E5B2AE0-66B1-422D-8BA9-EA582847850E}" destId="{C0FE14D0-47D1-4C2B-8DDA-A3D9005A8CBA}" srcOrd="0" destOrd="1" presId="urn:microsoft.com/office/officeart/2005/8/layout/chevron2"/>
    <dgm:cxn modelId="{9404D394-8643-47BC-B5A1-E54E19BC5775}" type="presOf" srcId="{90677A1A-F24C-4524-9D02-8ADC6136C9A7}" destId="{031C0867-85E5-480A-9604-74885DA4DE12}" srcOrd="0" destOrd="0" presId="urn:microsoft.com/office/officeart/2005/8/layout/chevron2"/>
    <dgm:cxn modelId="{6E0F5A96-B877-44DA-8A5B-382B639AC1A4}" srcId="{6721A89D-2C73-4322-B216-90492D1C0105}" destId="{36D29E76-C100-4C17-B579-283772388619}" srcOrd="1" destOrd="0" parTransId="{18884FEE-7C0D-44B9-94DC-DB4CE65443D1}" sibTransId="{FD86A382-4BA1-4C56-9BA1-CBBD003D392F}"/>
    <dgm:cxn modelId="{A6F66FA7-7CCD-4C6A-A4F9-199AF80A0755}" srcId="{D7488DE8-AB35-4CE2-B48E-96F93627287A}" destId="{8861B644-AF3D-41CF-A3D0-9ED7873F970A}" srcOrd="3" destOrd="0" parTransId="{99297B77-F8DE-470E-BCDE-A339888A37B8}" sibTransId="{502E96D4-F6CD-4FD8-90C8-D73573527A0D}"/>
    <dgm:cxn modelId="{E310A5B5-9390-4601-BE9D-F61AD91F4C5F}" type="presOf" srcId="{C2EE87FA-814D-43EC-AC09-A2E086B0A1F9}" destId="{585E1DF2-7E24-49E2-9960-B7780838C4F2}" srcOrd="0" destOrd="1" presId="urn:microsoft.com/office/officeart/2005/8/layout/chevron2"/>
    <dgm:cxn modelId="{D53787BE-F0BE-4D92-AE11-BB217C501886}" type="presOf" srcId="{1C9C6261-0833-4369-87C2-1F404E2F222F}" destId="{35D87872-1555-4B82-B16B-3FC9ADE05E45}" srcOrd="0" destOrd="1" presId="urn:microsoft.com/office/officeart/2005/8/layout/chevron2"/>
    <dgm:cxn modelId="{680AB1C0-E63F-438A-9A2D-9DEE50F658AF}" type="presOf" srcId="{26EC2698-8D82-4563-97B1-F98B15DC430B}" destId="{9ADE5C28-BB15-4DF9-83A8-E231F657E2C9}" srcOrd="0" destOrd="0" presId="urn:microsoft.com/office/officeart/2005/8/layout/chevron2"/>
    <dgm:cxn modelId="{650C59C7-1D15-4450-A9DF-8AFDA5C7E302}" type="presOf" srcId="{B5287193-697F-4297-854F-7CCB88EF98D1}" destId="{35D87872-1555-4B82-B16B-3FC9ADE05E45}" srcOrd="0" destOrd="0" presId="urn:microsoft.com/office/officeart/2005/8/layout/chevron2"/>
    <dgm:cxn modelId="{369C28D7-C58F-427B-92BB-511D0F8F424E}" srcId="{26EC2698-8D82-4563-97B1-F98B15DC430B}" destId="{75DDDFFC-89A4-4306-A0B3-BFE5C019F0A1}" srcOrd="2" destOrd="0" parTransId="{A88E95CB-750E-4B75-AD58-42044836279C}" sibTransId="{0E1415C2-75FF-4B36-932A-15A844DDEC6B}"/>
    <dgm:cxn modelId="{A95DEADB-9DD9-4E99-A1FE-E38ACC1B0CBC}" type="presOf" srcId="{6721A89D-2C73-4322-B216-90492D1C0105}" destId="{76C34595-9AA7-49F1-9275-27471CABD88D}" srcOrd="0" destOrd="0" presId="urn:microsoft.com/office/officeart/2005/8/layout/chevron2"/>
    <dgm:cxn modelId="{99AB6DDC-4DE5-45DB-88BA-3BF0B6514CDC}" srcId="{6721A89D-2C73-4322-B216-90492D1C0105}" destId="{90677A1A-F24C-4524-9D02-8ADC6136C9A7}" srcOrd="0" destOrd="0" parTransId="{188C8B87-5C5E-4588-93CB-DE2D9971EC17}" sibTransId="{73031ADC-F8D6-4299-A07A-EDB5CC991854}"/>
    <dgm:cxn modelId="{86B154E4-B763-48AA-8D59-6A9EA8563227}" type="presOf" srcId="{B4402C72-EB98-44F3-8F8B-D28212B26CBB}" destId="{9F278599-899D-46EC-9133-956CBFB52F1B}" srcOrd="0" destOrd="0" presId="urn:microsoft.com/office/officeart/2005/8/layout/chevron2"/>
    <dgm:cxn modelId="{218687E9-3B5B-4954-8355-F2CE5C5B170A}" srcId="{D7488DE8-AB35-4CE2-B48E-96F93627287A}" destId="{7319073D-68AA-4B3C-B933-0303B00F6E9E}" srcOrd="1" destOrd="0" parTransId="{852B9537-65B9-4B22-8FE8-97E31459335D}" sibTransId="{11227EE7-B1ED-4738-BFC1-8CC46985EA1F}"/>
    <dgm:cxn modelId="{534EE4E9-BAAD-4836-8FE6-49F325CF970F}" type="presOf" srcId="{75DDDFFC-89A4-4306-A0B3-BFE5C019F0A1}" destId="{585E1DF2-7E24-49E2-9960-B7780838C4F2}" srcOrd="0" destOrd="2" presId="urn:microsoft.com/office/officeart/2005/8/layout/chevron2"/>
    <dgm:cxn modelId="{D429F1EA-9B32-4544-8D31-E9679CF195EB}" type="presOf" srcId="{8861B644-AF3D-41CF-A3D0-9ED7873F970A}" destId="{711964FE-FDB7-45A3-86E7-A1179B03AD59}" srcOrd="0" destOrd="0" presId="urn:microsoft.com/office/officeart/2005/8/layout/chevron2"/>
    <dgm:cxn modelId="{2DE4D7EC-8AF2-4647-9E58-A6B55DEE2306}" srcId="{26EC2698-8D82-4563-97B1-F98B15DC430B}" destId="{C7AF5688-01A0-461E-9CAC-56C4F7508781}" srcOrd="0" destOrd="0" parTransId="{12B424CC-6201-4A6B-9BB6-CFE6FABDF06F}" sibTransId="{478A7272-408C-4241-AD08-D0F4E1781EC5}"/>
    <dgm:cxn modelId="{F35908ED-A901-407E-AE5A-2E1C36FFE7FD}" type="presOf" srcId="{C645245D-6D19-48C2-AABB-A024E49C0EFD}" destId="{70D5A6AB-6259-45FA-B50D-5F0ED784EEF3}" srcOrd="0" destOrd="0" presId="urn:microsoft.com/office/officeart/2005/8/layout/chevron2"/>
    <dgm:cxn modelId="{0CA23BEF-7A61-4D3A-844F-5BADD164DCD9}" type="presOf" srcId="{C7AF5688-01A0-461E-9CAC-56C4F7508781}" destId="{585E1DF2-7E24-49E2-9960-B7780838C4F2}" srcOrd="0" destOrd="0" presId="urn:microsoft.com/office/officeart/2005/8/layout/chevron2"/>
    <dgm:cxn modelId="{4B4084F5-BABC-4CBD-9075-3F0A12809ED3}" srcId="{7319073D-68AA-4B3C-B933-0303B00F6E9E}" destId="{7E5B2AE0-66B1-422D-8BA9-EA582847850E}" srcOrd="1" destOrd="0" parTransId="{3DB9B948-9E94-42A1-8718-040E7AE64A87}" sibTransId="{39076064-5411-41D7-A74E-8A2B56CF401F}"/>
    <dgm:cxn modelId="{441FAE66-0574-4405-B37F-A6C44F2F1FDE}" type="presParOf" srcId="{8A905EB3-5A72-4DDA-AB3E-B3FB86C8CC13}" destId="{BD9A720B-2C10-4507-8CC6-3FF05A72EF63}" srcOrd="0" destOrd="0" presId="urn:microsoft.com/office/officeart/2005/8/layout/chevron2"/>
    <dgm:cxn modelId="{4515B6F5-F0CF-464C-9DE9-6A25217AC3FB}" type="presParOf" srcId="{BD9A720B-2C10-4507-8CC6-3FF05A72EF63}" destId="{E646EA3D-2AA1-43A4-805D-4DD90BBA849F}" srcOrd="0" destOrd="0" presId="urn:microsoft.com/office/officeart/2005/8/layout/chevron2"/>
    <dgm:cxn modelId="{D0343651-E331-4194-B420-CCE81CEDAB58}" type="presParOf" srcId="{BD9A720B-2C10-4507-8CC6-3FF05A72EF63}" destId="{9F278599-899D-46EC-9133-956CBFB52F1B}" srcOrd="1" destOrd="0" presId="urn:microsoft.com/office/officeart/2005/8/layout/chevron2"/>
    <dgm:cxn modelId="{03F8972A-9110-4618-B4A8-61FE5DBF679C}" type="presParOf" srcId="{8A905EB3-5A72-4DDA-AB3E-B3FB86C8CC13}" destId="{1D31AF19-CB10-430E-A3D6-52C95150680D}" srcOrd="1" destOrd="0" presId="urn:microsoft.com/office/officeart/2005/8/layout/chevron2"/>
    <dgm:cxn modelId="{15D6A386-F144-4934-A9ED-71A7A834D0A7}" type="presParOf" srcId="{8A905EB3-5A72-4DDA-AB3E-B3FB86C8CC13}" destId="{645AAC60-4627-4985-8B54-BA0DF519D308}" srcOrd="2" destOrd="0" presId="urn:microsoft.com/office/officeart/2005/8/layout/chevron2"/>
    <dgm:cxn modelId="{34F05649-98BC-437C-B6D5-1D562E75E7EF}" type="presParOf" srcId="{645AAC60-4627-4985-8B54-BA0DF519D308}" destId="{67C29D0B-082C-4EAC-BC39-3C5A7D7C7D38}" srcOrd="0" destOrd="0" presId="urn:microsoft.com/office/officeart/2005/8/layout/chevron2"/>
    <dgm:cxn modelId="{4C0431F4-EE49-4259-9691-31E77538B50E}" type="presParOf" srcId="{645AAC60-4627-4985-8B54-BA0DF519D308}" destId="{C0FE14D0-47D1-4C2B-8DDA-A3D9005A8CBA}" srcOrd="1" destOrd="0" presId="urn:microsoft.com/office/officeart/2005/8/layout/chevron2"/>
    <dgm:cxn modelId="{27DE7FEE-616E-4CC0-9101-D9E7FBFDABB2}" type="presParOf" srcId="{8A905EB3-5A72-4DDA-AB3E-B3FB86C8CC13}" destId="{0D10980B-32EB-466A-AA32-708AEFE9E87A}" srcOrd="3" destOrd="0" presId="urn:microsoft.com/office/officeart/2005/8/layout/chevron2"/>
    <dgm:cxn modelId="{C2B9B83E-3334-4147-8E56-387E8120EEB9}" type="presParOf" srcId="{8A905EB3-5A72-4DDA-AB3E-B3FB86C8CC13}" destId="{F9E4BAA5-E6B5-4AFA-9ABA-80DEE0473A70}" srcOrd="4" destOrd="0" presId="urn:microsoft.com/office/officeart/2005/8/layout/chevron2"/>
    <dgm:cxn modelId="{3DECA917-200C-4F1E-BBEB-8A4691F43406}" type="presParOf" srcId="{F9E4BAA5-E6B5-4AFA-9ABA-80DEE0473A70}" destId="{9ADE5C28-BB15-4DF9-83A8-E231F657E2C9}" srcOrd="0" destOrd="0" presId="urn:microsoft.com/office/officeart/2005/8/layout/chevron2"/>
    <dgm:cxn modelId="{AB9DDC42-706E-43BD-ACC2-4CC166E9C604}" type="presParOf" srcId="{F9E4BAA5-E6B5-4AFA-9ABA-80DEE0473A70}" destId="{585E1DF2-7E24-49E2-9960-B7780838C4F2}" srcOrd="1" destOrd="0" presId="urn:microsoft.com/office/officeart/2005/8/layout/chevron2"/>
    <dgm:cxn modelId="{0DAD999F-926C-4857-AF32-5C4DBBDF4C73}" type="presParOf" srcId="{8A905EB3-5A72-4DDA-AB3E-B3FB86C8CC13}" destId="{5C5415B4-7194-4296-A3B3-35739EA7A70C}" srcOrd="5" destOrd="0" presId="urn:microsoft.com/office/officeart/2005/8/layout/chevron2"/>
    <dgm:cxn modelId="{AE1D7402-00AA-42ED-8CA0-599F24A26E86}" type="presParOf" srcId="{8A905EB3-5A72-4DDA-AB3E-B3FB86C8CC13}" destId="{7D15ED65-DE2C-4913-ADCA-35EF0CA3AA49}" srcOrd="6" destOrd="0" presId="urn:microsoft.com/office/officeart/2005/8/layout/chevron2"/>
    <dgm:cxn modelId="{21CE3532-C616-4A6A-BD3E-6AD541325A1B}" type="presParOf" srcId="{7D15ED65-DE2C-4913-ADCA-35EF0CA3AA49}" destId="{711964FE-FDB7-45A3-86E7-A1179B03AD59}" srcOrd="0" destOrd="0" presId="urn:microsoft.com/office/officeart/2005/8/layout/chevron2"/>
    <dgm:cxn modelId="{F3F27DD7-FE94-43DD-AF55-87238F7D368F}" type="presParOf" srcId="{7D15ED65-DE2C-4913-ADCA-35EF0CA3AA49}" destId="{35D87872-1555-4B82-B16B-3FC9ADE05E45}" srcOrd="1" destOrd="0" presId="urn:microsoft.com/office/officeart/2005/8/layout/chevron2"/>
    <dgm:cxn modelId="{0E06D388-7039-4509-A023-6348DD0E5F62}" type="presParOf" srcId="{8A905EB3-5A72-4DDA-AB3E-B3FB86C8CC13}" destId="{46263A53-F511-4779-A3BB-BD1AFD0EF719}" srcOrd="7" destOrd="0" presId="urn:microsoft.com/office/officeart/2005/8/layout/chevron2"/>
    <dgm:cxn modelId="{A29D7B08-65AD-4581-BEF5-0A1E5E2B345F}" type="presParOf" srcId="{8A905EB3-5A72-4DDA-AB3E-B3FB86C8CC13}" destId="{77F22711-75BB-4311-B8A3-DC1B93760706}" srcOrd="8" destOrd="0" presId="urn:microsoft.com/office/officeart/2005/8/layout/chevron2"/>
    <dgm:cxn modelId="{20C255A8-6AF6-4F27-9DC3-E7BC3AFE828C}" type="presParOf" srcId="{77F22711-75BB-4311-B8A3-DC1B93760706}" destId="{76C34595-9AA7-49F1-9275-27471CABD88D}" srcOrd="0" destOrd="0" presId="urn:microsoft.com/office/officeart/2005/8/layout/chevron2"/>
    <dgm:cxn modelId="{39993212-B74C-4C86-A8FC-75B5D96C575D}" type="presParOf" srcId="{77F22711-75BB-4311-B8A3-DC1B93760706}" destId="{031C0867-85E5-480A-9604-74885DA4DE12}" srcOrd="1" destOrd="0" presId="urn:microsoft.com/office/officeart/2005/8/layout/chevron2"/>
    <dgm:cxn modelId="{9F4D13F0-4081-4799-B216-E69F1996E022}" type="presParOf" srcId="{8A905EB3-5A72-4DDA-AB3E-B3FB86C8CC13}" destId="{7EB39B0A-CC04-4954-B0ED-E531C380934C}" srcOrd="9" destOrd="0" presId="urn:microsoft.com/office/officeart/2005/8/layout/chevron2"/>
    <dgm:cxn modelId="{1E6DD4AF-AE75-4164-B282-04E91453E0A6}" type="presParOf" srcId="{8A905EB3-5A72-4DDA-AB3E-B3FB86C8CC13}" destId="{C3B0C11C-EDDC-46DB-9849-EB1B7E8D82E0}" srcOrd="10" destOrd="0" presId="urn:microsoft.com/office/officeart/2005/8/layout/chevron2"/>
    <dgm:cxn modelId="{40EEE589-4A3D-44A7-9BE4-631C0AA7A762}" type="presParOf" srcId="{C3B0C11C-EDDC-46DB-9849-EB1B7E8D82E0}" destId="{B855F435-2FB9-4B0E-9991-E2A8324BC1E5}" srcOrd="0" destOrd="0" presId="urn:microsoft.com/office/officeart/2005/8/layout/chevron2"/>
    <dgm:cxn modelId="{A6524E01-9EAC-42B6-BA93-00B94FBB819E}" type="presParOf" srcId="{C3B0C11C-EDDC-46DB-9849-EB1B7E8D82E0}" destId="{70D5A6AB-6259-45FA-B50D-5F0ED784EE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88DE8-AB35-4CE2-B48E-96F93627287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9B658962-79CE-48CC-ADC8-76D7378C1334}">
      <dgm:prSet phldrT="[Text]"/>
      <dgm:spPr/>
      <dgm:t>
        <a:bodyPr/>
        <a:lstStyle/>
        <a:p>
          <a:r>
            <a:rPr lang="en-AU" b="1" dirty="0"/>
            <a:t>Opportunity Study</a:t>
          </a:r>
        </a:p>
      </dgm:t>
    </dgm:pt>
    <dgm:pt modelId="{3BB9EF97-DF94-44E3-8011-90270AFE6301}" type="parTrans" cxnId="{FB9C7D4D-2F4E-469C-BA1D-7DC9E1CBAD78}">
      <dgm:prSet/>
      <dgm:spPr/>
      <dgm:t>
        <a:bodyPr/>
        <a:lstStyle/>
        <a:p>
          <a:endParaRPr lang="de-CH"/>
        </a:p>
      </dgm:t>
    </dgm:pt>
    <dgm:pt modelId="{447CA2C5-DFC2-44BC-B077-24F5C4089380}" type="sibTrans" cxnId="{FB9C7D4D-2F4E-469C-BA1D-7DC9E1CBAD78}">
      <dgm:prSet/>
      <dgm:spPr/>
      <dgm:t>
        <a:bodyPr/>
        <a:lstStyle/>
        <a:p>
          <a:endParaRPr lang="de-CH"/>
        </a:p>
      </dgm:t>
    </dgm:pt>
    <dgm:pt modelId="{B4402C72-EB98-44F3-8F8B-D28212B26CBB}">
      <dgm:prSet phldrT="[Text]"/>
      <dgm:spPr/>
      <dgm:t>
        <a:bodyPr/>
        <a:lstStyle/>
        <a:p>
          <a:r>
            <a:rPr lang="en-AU" dirty="0"/>
            <a:t>Due Diligence</a:t>
          </a:r>
        </a:p>
      </dgm:t>
    </dgm:pt>
    <dgm:pt modelId="{6155FEAA-9FBC-4C1B-B019-91E84B3F9B76}" type="parTrans" cxnId="{C1488E6C-6FF2-49DD-BD56-8DBC96A30487}">
      <dgm:prSet/>
      <dgm:spPr/>
      <dgm:t>
        <a:bodyPr/>
        <a:lstStyle/>
        <a:p>
          <a:endParaRPr lang="de-CH"/>
        </a:p>
      </dgm:t>
    </dgm:pt>
    <dgm:pt modelId="{ADC099F4-BAAF-491D-959A-18220417A326}" type="sibTrans" cxnId="{C1488E6C-6FF2-49DD-BD56-8DBC96A30487}">
      <dgm:prSet/>
      <dgm:spPr/>
      <dgm:t>
        <a:bodyPr/>
        <a:lstStyle/>
        <a:p>
          <a:endParaRPr lang="de-CH"/>
        </a:p>
      </dgm:t>
    </dgm:pt>
    <dgm:pt modelId="{7319073D-68AA-4B3C-B933-0303B00F6E9E}">
      <dgm:prSet phldrT="[Text]"/>
      <dgm:spPr/>
      <dgm:t>
        <a:bodyPr/>
        <a:lstStyle/>
        <a:p>
          <a:r>
            <a:rPr lang="en-AU" b="1" dirty="0"/>
            <a:t>Conceptual design</a:t>
          </a:r>
        </a:p>
      </dgm:t>
    </dgm:pt>
    <dgm:pt modelId="{852B9537-65B9-4B22-8FE8-97E31459335D}" type="parTrans" cxnId="{218687E9-3B5B-4954-8355-F2CE5C5B170A}">
      <dgm:prSet/>
      <dgm:spPr/>
      <dgm:t>
        <a:bodyPr/>
        <a:lstStyle/>
        <a:p>
          <a:endParaRPr lang="de-CH"/>
        </a:p>
      </dgm:t>
    </dgm:pt>
    <dgm:pt modelId="{11227EE7-B1ED-4738-BFC1-8CC46985EA1F}" type="sibTrans" cxnId="{218687E9-3B5B-4954-8355-F2CE5C5B170A}">
      <dgm:prSet/>
      <dgm:spPr/>
      <dgm:t>
        <a:bodyPr/>
        <a:lstStyle/>
        <a:p>
          <a:endParaRPr lang="de-CH"/>
        </a:p>
      </dgm:t>
    </dgm:pt>
    <dgm:pt modelId="{8861B644-AF3D-41CF-A3D0-9ED7873F970A}">
      <dgm:prSet phldrT="[Text]"/>
      <dgm:spPr/>
      <dgm:t>
        <a:bodyPr/>
        <a:lstStyle/>
        <a:p>
          <a:r>
            <a:rPr lang="en-AU" b="1" dirty="0"/>
            <a:t>Tendering</a:t>
          </a:r>
        </a:p>
      </dgm:t>
    </dgm:pt>
    <dgm:pt modelId="{99297B77-F8DE-470E-BCDE-A339888A37B8}" type="parTrans" cxnId="{A6F66FA7-7CCD-4C6A-A4F9-199AF80A0755}">
      <dgm:prSet/>
      <dgm:spPr/>
      <dgm:t>
        <a:bodyPr/>
        <a:lstStyle/>
        <a:p>
          <a:endParaRPr lang="de-CH"/>
        </a:p>
      </dgm:t>
    </dgm:pt>
    <dgm:pt modelId="{502E96D4-F6CD-4FD8-90C8-D73573527A0D}" type="sibTrans" cxnId="{A6F66FA7-7CCD-4C6A-A4F9-199AF80A0755}">
      <dgm:prSet/>
      <dgm:spPr/>
      <dgm:t>
        <a:bodyPr/>
        <a:lstStyle/>
        <a:p>
          <a:endParaRPr lang="de-CH"/>
        </a:p>
      </dgm:t>
    </dgm:pt>
    <dgm:pt modelId="{B5287193-697F-4297-854F-7CCB88EF98D1}">
      <dgm:prSet phldrT="[Text]"/>
      <dgm:spPr/>
      <dgm:t>
        <a:bodyPr/>
        <a:lstStyle/>
        <a:p>
          <a:r>
            <a:rPr lang="en-AU" dirty="0"/>
            <a:t>Specifications of </a:t>
          </a:r>
          <a:r>
            <a:rPr lang="en-AU" noProof="0" dirty="0"/>
            <a:t>the</a:t>
          </a:r>
          <a:r>
            <a:rPr lang="en-AU" dirty="0"/>
            <a:t> project</a:t>
          </a:r>
        </a:p>
      </dgm:t>
    </dgm:pt>
    <dgm:pt modelId="{E426A6BE-84E5-4959-B856-C2450DB8AB8D}" type="parTrans" cxnId="{8A1BE35A-C641-4171-ADAA-8DC4185F98FF}">
      <dgm:prSet/>
      <dgm:spPr/>
      <dgm:t>
        <a:bodyPr/>
        <a:lstStyle/>
        <a:p>
          <a:endParaRPr lang="de-CH"/>
        </a:p>
      </dgm:t>
    </dgm:pt>
    <dgm:pt modelId="{0CFD9A4E-3E77-4F5D-8A6D-949E0A3A46E4}" type="sibTrans" cxnId="{8A1BE35A-C641-4171-ADAA-8DC4185F98FF}">
      <dgm:prSet/>
      <dgm:spPr/>
      <dgm:t>
        <a:bodyPr/>
        <a:lstStyle/>
        <a:p>
          <a:endParaRPr lang="de-CH"/>
        </a:p>
      </dgm:t>
    </dgm:pt>
    <dgm:pt modelId="{6721A89D-2C73-4322-B216-90492D1C0105}">
      <dgm:prSet phldrT="[Text]"/>
      <dgm:spPr/>
      <dgm:t>
        <a:bodyPr/>
        <a:lstStyle/>
        <a:p>
          <a:r>
            <a:rPr lang="en-AU" b="1" dirty="0"/>
            <a:t>Construction</a:t>
          </a:r>
        </a:p>
      </dgm:t>
    </dgm:pt>
    <dgm:pt modelId="{CDCD2353-E297-4B4B-8C47-8638DFC731BF}" type="parTrans" cxnId="{50B27B93-7C15-43F2-89B9-DA7D044C032E}">
      <dgm:prSet/>
      <dgm:spPr/>
      <dgm:t>
        <a:bodyPr/>
        <a:lstStyle/>
        <a:p>
          <a:endParaRPr lang="de-CH"/>
        </a:p>
      </dgm:t>
    </dgm:pt>
    <dgm:pt modelId="{B2DCF4CD-03A1-4546-B2CA-71D83322EF79}" type="sibTrans" cxnId="{50B27B93-7C15-43F2-89B9-DA7D044C032E}">
      <dgm:prSet/>
      <dgm:spPr/>
      <dgm:t>
        <a:bodyPr/>
        <a:lstStyle/>
        <a:p>
          <a:endParaRPr lang="de-CH"/>
        </a:p>
      </dgm:t>
    </dgm:pt>
    <dgm:pt modelId="{90677A1A-F24C-4524-9D02-8ADC6136C9A7}">
      <dgm:prSet phldrT="[Text]"/>
      <dgm:spPr/>
      <dgm:t>
        <a:bodyPr/>
        <a:lstStyle/>
        <a:p>
          <a:r>
            <a:rPr lang="en-AU" dirty="0"/>
            <a:t>Execution design</a:t>
          </a:r>
        </a:p>
      </dgm:t>
    </dgm:pt>
    <dgm:pt modelId="{188C8B87-5C5E-4588-93CB-DE2D9971EC17}" type="parTrans" cxnId="{99AB6DDC-4DE5-45DB-88BA-3BF0B6514CDC}">
      <dgm:prSet/>
      <dgm:spPr/>
      <dgm:t>
        <a:bodyPr/>
        <a:lstStyle/>
        <a:p>
          <a:endParaRPr lang="de-CH"/>
        </a:p>
      </dgm:t>
    </dgm:pt>
    <dgm:pt modelId="{73031ADC-F8D6-4299-A07A-EDB5CC991854}" type="sibTrans" cxnId="{99AB6DDC-4DE5-45DB-88BA-3BF0B6514CDC}">
      <dgm:prSet/>
      <dgm:spPr/>
      <dgm:t>
        <a:bodyPr/>
        <a:lstStyle/>
        <a:p>
          <a:endParaRPr lang="de-CH"/>
        </a:p>
      </dgm:t>
    </dgm:pt>
    <dgm:pt modelId="{36D29E76-C100-4C17-B579-283772388619}">
      <dgm:prSet phldrT="[Text]"/>
      <dgm:spPr/>
      <dgm:t>
        <a:bodyPr/>
        <a:lstStyle/>
        <a:p>
          <a:r>
            <a:rPr lang="en-AU" dirty="0"/>
            <a:t>Construction</a:t>
          </a:r>
        </a:p>
      </dgm:t>
    </dgm:pt>
    <dgm:pt modelId="{18884FEE-7C0D-44B9-94DC-DB4CE65443D1}" type="parTrans" cxnId="{6E0F5A96-B877-44DA-8A5B-382B639AC1A4}">
      <dgm:prSet/>
      <dgm:spPr/>
      <dgm:t>
        <a:bodyPr/>
        <a:lstStyle/>
        <a:p>
          <a:endParaRPr lang="de-CH"/>
        </a:p>
      </dgm:t>
    </dgm:pt>
    <dgm:pt modelId="{FD86A382-4BA1-4C56-9BA1-CBBD003D392F}" type="sibTrans" cxnId="{6E0F5A96-B877-44DA-8A5B-382B639AC1A4}">
      <dgm:prSet/>
      <dgm:spPr/>
      <dgm:t>
        <a:bodyPr/>
        <a:lstStyle/>
        <a:p>
          <a:endParaRPr lang="de-CH"/>
        </a:p>
      </dgm:t>
    </dgm:pt>
    <dgm:pt modelId="{06BC6B47-F7B3-4D17-BCF4-67EFC65F36A1}">
      <dgm:prSet phldrT="[Text]"/>
      <dgm:spPr/>
      <dgm:t>
        <a:bodyPr/>
        <a:lstStyle/>
        <a:p>
          <a:r>
            <a:rPr lang="en-AU" dirty="0"/>
            <a:t>Identification of all stakeholders</a:t>
          </a:r>
        </a:p>
      </dgm:t>
    </dgm:pt>
    <dgm:pt modelId="{332CD542-41CB-4ADE-BE98-BEE9A18D395E}" type="parTrans" cxnId="{E50D0E78-E2B6-42B2-B038-B699A41679B6}">
      <dgm:prSet/>
      <dgm:spPr/>
      <dgm:t>
        <a:bodyPr/>
        <a:lstStyle/>
        <a:p>
          <a:endParaRPr lang="de-CH"/>
        </a:p>
      </dgm:t>
    </dgm:pt>
    <dgm:pt modelId="{F09EF8BF-0B8B-4716-AC24-BA6E3E966649}" type="sibTrans" cxnId="{E50D0E78-E2B6-42B2-B038-B699A41679B6}">
      <dgm:prSet/>
      <dgm:spPr/>
      <dgm:t>
        <a:bodyPr/>
        <a:lstStyle/>
        <a:p>
          <a:endParaRPr lang="de-CH"/>
        </a:p>
      </dgm:t>
    </dgm:pt>
    <dgm:pt modelId="{20119E67-7AC4-497E-B63F-1020280436E4}">
      <dgm:prSet phldrT="[Text]"/>
      <dgm:spPr/>
      <dgm:t>
        <a:bodyPr/>
        <a:lstStyle/>
        <a:p>
          <a:r>
            <a:rPr lang="en-AU" dirty="0"/>
            <a:t>Feasibility study</a:t>
          </a:r>
        </a:p>
      </dgm:t>
    </dgm:pt>
    <dgm:pt modelId="{3689D28E-1CB1-47F4-A2DA-450A6C9CAD0D}" type="parTrans" cxnId="{CEB3DC17-8977-4725-AF28-03634A2D35D1}">
      <dgm:prSet/>
      <dgm:spPr/>
      <dgm:t>
        <a:bodyPr/>
        <a:lstStyle/>
        <a:p>
          <a:endParaRPr lang="de-CH"/>
        </a:p>
      </dgm:t>
    </dgm:pt>
    <dgm:pt modelId="{910398D6-D594-4F8C-9F78-276FE077CC14}" type="sibTrans" cxnId="{CEB3DC17-8977-4725-AF28-03634A2D35D1}">
      <dgm:prSet/>
      <dgm:spPr/>
      <dgm:t>
        <a:bodyPr/>
        <a:lstStyle/>
        <a:p>
          <a:endParaRPr lang="de-CH"/>
        </a:p>
      </dgm:t>
    </dgm:pt>
    <dgm:pt modelId="{7E5B2AE0-66B1-422D-8BA9-EA582847850E}">
      <dgm:prSet phldrT="[Text]"/>
      <dgm:spPr/>
      <dgm:t>
        <a:bodyPr/>
        <a:lstStyle/>
        <a:p>
          <a:r>
            <a:rPr lang="en-AU" dirty="0"/>
            <a:t>Master plan</a:t>
          </a:r>
        </a:p>
      </dgm:t>
    </dgm:pt>
    <dgm:pt modelId="{3DB9B948-9E94-42A1-8718-040E7AE64A87}" type="parTrans" cxnId="{4B4084F5-BABC-4CBD-9075-3F0A12809ED3}">
      <dgm:prSet/>
      <dgm:spPr/>
      <dgm:t>
        <a:bodyPr/>
        <a:lstStyle/>
        <a:p>
          <a:endParaRPr lang="de-CH"/>
        </a:p>
      </dgm:t>
    </dgm:pt>
    <dgm:pt modelId="{39076064-5411-41D7-A74E-8A2B56CF401F}" type="sibTrans" cxnId="{4B4084F5-BABC-4CBD-9075-3F0A12809ED3}">
      <dgm:prSet/>
      <dgm:spPr/>
      <dgm:t>
        <a:bodyPr/>
        <a:lstStyle/>
        <a:p>
          <a:endParaRPr lang="de-CH"/>
        </a:p>
      </dgm:t>
    </dgm:pt>
    <dgm:pt modelId="{26EC2698-8D82-4563-97B1-F98B15DC430B}">
      <dgm:prSet phldrT="[Text]"/>
      <dgm:spPr/>
      <dgm:t>
        <a:bodyPr/>
        <a:lstStyle/>
        <a:p>
          <a:r>
            <a:rPr lang="en-AU" b="1" dirty="0"/>
            <a:t>Basic &amp; Detailed design</a:t>
          </a:r>
        </a:p>
      </dgm:t>
    </dgm:pt>
    <dgm:pt modelId="{DE157051-7E42-46C1-B793-E37A7E4E9B5A}" type="parTrans" cxnId="{EDEFE40D-58AD-43B2-A730-60D167242E88}">
      <dgm:prSet/>
      <dgm:spPr/>
      <dgm:t>
        <a:bodyPr/>
        <a:lstStyle/>
        <a:p>
          <a:endParaRPr lang="de-CH"/>
        </a:p>
      </dgm:t>
    </dgm:pt>
    <dgm:pt modelId="{816FCF07-9C0C-4E61-B2E5-23ACCABB673A}" type="sibTrans" cxnId="{EDEFE40D-58AD-43B2-A730-60D167242E88}">
      <dgm:prSet/>
      <dgm:spPr/>
      <dgm:t>
        <a:bodyPr/>
        <a:lstStyle/>
        <a:p>
          <a:endParaRPr lang="de-CH"/>
        </a:p>
      </dgm:t>
    </dgm:pt>
    <dgm:pt modelId="{C7AF5688-01A0-461E-9CAC-56C4F7508781}">
      <dgm:prSet phldrT="[Text]"/>
      <dgm:spPr/>
      <dgm:t>
        <a:bodyPr/>
        <a:lstStyle/>
        <a:p>
          <a:r>
            <a:rPr lang="en-AU" dirty="0"/>
            <a:t>Project design (depending on contract type)</a:t>
          </a:r>
        </a:p>
      </dgm:t>
    </dgm:pt>
    <dgm:pt modelId="{12B424CC-6201-4A6B-9BB6-CFE6FABDF06F}" type="parTrans" cxnId="{2DE4D7EC-8AF2-4647-9E58-A6B55DEE2306}">
      <dgm:prSet/>
      <dgm:spPr/>
      <dgm:t>
        <a:bodyPr/>
        <a:lstStyle/>
        <a:p>
          <a:endParaRPr lang="de-CH"/>
        </a:p>
      </dgm:t>
    </dgm:pt>
    <dgm:pt modelId="{478A7272-408C-4241-AD08-D0F4E1781EC5}" type="sibTrans" cxnId="{2DE4D7EC-8AF2-4647-9E58-A6B55DEE2306}">
      <dgm:prSet/>
      <dgm:spPr/>
      <dgm:t>
        <a:bodyPr/>
        <a:lstStyle/>
        <a:p>
          <a:endParaRPr lang="de-CH"/>
        </a:p>
      </dgm:t>
    </dgm:pt>
    <dgm:pt modelId="{C2EE87FA-814D-43EC-AC09-A2E086B0A1F9}">
      <dgm:prSet phldrT="[Text]"/>
      <dgm:spPr/>
      <dgm:t>
        <a:bodyPr/>
        <a:lstStyle/>
        <a:p>
          <a:r>
            <a:rPr lang="en-AU" dirty="0"/>
            <a:t>Cost estimation &amp; Schedule</a:t>
          </a:r>
        </a:p>
      </dgm:t>
    </dgm:pt>
    <dgm:pt modelId="{58D42286-7BAA-450C-B7FC-429219506B98}" type="parTrans" cxnId="{09D78422-7BA4-4185-BAB9-664647B3888A}">
      <dgm:prSet/>
      <dgm:spPr/>
      <dgm:t>
        <a:bodyPr/>
        <a:lstStyle/>
        <a:p>
          <a:endParaRPr lang="de-CH"/>
        </a:p>
      </dgm:t>
    </dgm:pt>
    <dgm:pt modelId="{1F855537-CE10-43E5-BCD0-F131F7891BC5}" type="sibTrans" cxnId="{09D78422-7BA4-4185-BAB9-664647B3888A}">
      <dgm:prSet/>
      <dgm:spPr/>
      <dgm:t>
        <a:bodyPr/>
        <a:lstStyle/>
        <a:p>
          <a:endParaRPr lang="de-CH"/>
        </a:p>
      </dgm:t>
    </dgm:pt>
    <dgm:pt modelId="{AB85B39E-7952-41A3-854D-07F41C67DEC9}">
      <dgm:prSet phldrT="[Text]"/>
      <dgm:spPr/>
      <dgm:t>
        <a:bodyPr/>
        <a:lstStyle/>
        <a:p>
          <a:r>
            <a:rPr lang="en-AU" dirty="0"/>
            <a:t>Cost estimation &amp; Schedule</a:t>
          </a:r>
        </a:p>
      </dgm:t>
    </dgm:pt>
    <dgm:pt modelId="{74348171-21B5-4B4B-83F6-24CE68D94C28}" type="parTrans" cxnId="{5C79B25B-98EB-4E23-ABC8-4CA12175EE48}">
      <dgm:prSet/>
      <dgm:spPr/>
      <dgm:t>
        <a:bodyPr/>
        <a:lstStyle/>
        <a:p>
          <a:endParaRPr lang="de-CH"/>
        </a:p>
      </dgm:t>
    </dgm:pt>
    <dgm:pt modelId="{F80C0F80-EA74-40CC-87AC-2B5F5AA8A9F1}" type="sibTrans" cxnId="{5C79B25B-98EB-4E23-ABC8-4CA12175EE48}">
      <dgm:prSet/>
      <dgm:spPr/>
      <dgm:t>
        <a:bodyPr/>
        <a:lstStyle/>
        <a:p>
          <a:endParaRPr lang="de-CH"/>
        </a:p>
      </dgm:t>
    </dgm:pt>
    <dgm:pt modelId="{75DDDFFC-89A4-4306-A0B3-BFE5C019F0A1}">
      <dgm:prSet phldrT="[Text]"/>
      <dgm:spPr/>
      <dgm:t>
        <a:bodyPr/>
        <a:lstStyle/>
        <a:p>
          <a:r>
            <a:rPr lang="en-AU" dirty="0"/>
            <a:t>Environmental and urbanistic permits</a:t>
          </a:r>
        </a:p>
      </dgm:t>
    </dgm:pt>
    <dgm:pt modelId="{A88E95CB-750E-4B75-AD58-42044836279C}" type="parTrans" cxnId="{369C28D7-C58F-427B-92BB-511D0F8F424E}">
      <dgm:prSet/>
      <dgm:spPr/>
      <dgm:t>
        <a:bodyPr/>
        <a:lstStyle/>
        <a:p>
          <a:endParaRPr lang="de-CH"/>
        </a:p>
      </dgm:t>
    </dgm:pt>
    <dgm:pt modelId="{0E1415C2-75FF-4B36-932A-15A844DDEC6B}" type="sibTrans" cxnId="{369C28D7-C58F-427B-92BB-511D0F8F424E}">
      <dgm:prSet/>
      <dgm:spPr/>
      <dgm:t>
        <a:bodyPr/>
        <a:lstStyle/>
        <a:p>
          <a:endParaRPr lang="de-CH"/>
        </a:p>
      </dgm:t>
    </dgm:pt>
    <dgm:pt modelId="{1C9C6261-0833-4369-87C2-1F404E2F222F}">
      <dgm:prSet phldrT="[Text]"/>
      <dgm:spPr/>
      <dgm:t>
        <a:bodyPr/>
        <a:lstStyle/>
        <a:p>
          <a:r>
            <a:rPr lang="en-AU" dirty="0"/>
            <a:t>Call for tenders</a:t>
          </a:r>
        </a:p>
      </dgm:t>
    </dgm:pt>
    <dgm:pt modelId="{CD1FA88F-7F5D-4DFF-99C5-F80D5BDD2269}" type="parTrans" cxnId="{02C17A4A-F32B-4D17-8BE7-98B0D2528B4A}">
      <dgm:prSet/>
      <dgm:spPr/>
      <dgm:t>
        <a:bodyPr/>
        <a:lstStyle/>
        <a:p>
          <a:endParaRPr lang="de-CH"/>
        </a:p>
      </dgm:t>
    </dgm:pt>
    <dgm:pt modelId="{5BC570D6-1237-4F66-AF9C-2252754FBAB9}" type="sibTrans" cxnId="{02C17A4A-F32B-4D17-8BE7-98B0D2528B4A}">
      <dgm:prSet/>
      <dgm:spPr/>
      <dgm:t>
        <a:bodyPr/>
        <a:lstStyle/>
        <a:p>
          <a:endParaRPr lang="de-CH"/>
        </a:p>
      </dgm:t>
    </dgm:pt>
    <dgm:pt modelId="{B2FB9F3C-9480-49FC-B960-4874DCCB06B9}">
      <dgm:prSet phldrT="[Text]"/>
      <dgm:spPr/>
      <dgm:t>
        <a:bodyPr/>
        <a:lstStyle/>
        <a:p>
          <a:r>
            <a:rPr lang="en-AU" dirty="0"/>
            <a:t>Offer analysis and negotiation</a:t>
          </a:r>
        </a:p>
      </dgm:t>
    </dgm:pt>
    <dgm:pt modelId="{D2326B2B-972E-4B45-B499-665BC4024E47}" type="parTrans" cxnId="{EBCFA040-112D-4729-8D95-71D785E75DEE}">
      <dgm:prSet/>
      <dgm:spPr/>
      <dgm:t>
        <a:bodyPr/>
        <a:lstStyle/>
        <a:p>
          <a:endParaRPr lang="de-CH"/>
        </a:p>
      </dgm:t>
    </dgm:pt>
    <dgm:pt modelId="{B55F82BC-71B2-4CB0-A28A-2ADE79456ED0}" type="sibTrans" cxnId="{EBCFA040-112D-4729-8D95-71D785E75DEE}">
      <dgm:prSet/>
      <dgm:spPr/>
      <dgm:t>
        <a:bodyPr/>
        <a:lstStyle/>
        <a:p>
          <a:endParaRPr lang="de-CH"/>
        </a:p>
      </dgm:t>
    </dgm:pt>
    <dgm:pt modelId="{2A4F1D59-C1EF-495C-9923-1834E3A31ECB}">
      <dgm:prSet phldrT="[Text]"/>
      <dgm:spPr/>
      <dgm:t>
        <a:bodyPr/>
        <a:lstStyle/>
        <a:p>
          <a:r>
            <a:rPr lang="en-AU" b="1" dirty="0"/>
            <a:t>Final acceptance</a:t>
          </a:r>
        </a:p>
      </dgm:t>
    </dgm:pt>
    <dgm:pt modelId="{AB2D4342-3A7F-4899-B379-BA2035F6007F}" type="parTrans" cxnId="{5A124C48-E99D-4ED1-A51F-CA843A7E75B3}">
      <dgm:prSet/>
      <dgm:spPr/>
      <dgm:t>
        <a:bodyPr/>
        <a:lstStyle/>
        <a:p>
          <a:endParaRPr lang="de-CH"/>
        </a:p>
      </dgm:t>
    </dgm:pt>
    <dgm:pt modelId="{20D7AF19-5761-4DC4-A97F-4E809CF333FD}" type="sibTrans" cxnId="{5A124C48-E99D-4ED1-A51F-CA843A7E75B3}">
      <dgm:prSet/>
      <dgm:spPr/>
      <dgm:t>
        <a:bodyPr/>
        <a:lstStyle/>
        <a:p>
          <a:endParaRPr lang="de-CH"/>
        </a:p>
      </dgm:t>
    </dgm:pt>
    <dgm:pt modelId="{C645245D-6D19-48C2-AABB-A024E49C0EFD}">
      <dgm:prSet phldrT="[Text]"/>
      <dgm:spPr/>
      <dgm:t>
        <a:bodyPr/>
        <a:lstStyle/>
        <a:p>
          <a:r>
            <a:rPr lang="en-AU" dirty="0"/>
            <a:t>Acceptance of the works</a:t>
          </a:r>
        </a:p>
      </dgm:t>
    </dgm:pt>
    <dgm:pt modelId="{8858EBB0-F895-4119-B457-814A933B819A}" type="parTrans" cxnId="{13ED556D-23B5-4B62-BDE8-185CFA169CB2}">
      <dgm:prSet/>
      <dgm:spPr/>
      <dgm:t>
        <a:bodyPr/>
        <a:lstStyle/>
        <a:p>
          <a:endParaRPr lang="de-CH"/>
        </a:p>
      </dgm:t>
    </dgm:pt>
    <dgm:pt modelId="{89C7D14A-B127-4A91-A1E4-79F1BDBACB11}" type="sibTrans" cxnId="{13ED556D-23B5-4B62-BDE8-185CFA169CB2}">
      <dgm:prSet/>
      <dgm:spPr/>
      <dgm:t>
        <a:bodyPr/>
        <a:lstStyle/>
        <a:p>
          <a:endParaRPr lang="de-CH"/>
        </a:p>
      </dgm:t>
    </dgm:pt>
    <dgm:pt modelId="{BAADCBF1-5172-4B41-B47E-985CB2487F3B}">
      <dgm:prSet phldrT="[Text]"/>
      <dgm:spPr/>
      <dgm:t>
        <a:bodyPr/>
        <a:lstStyle/>
        <a:p>
          <a:r>
            <a:rPr lang="en-AU" dirty="0"/>
            <a:t>As Built documentation</a:t>
          </a:r>
        </a:p>
      </dgm:t>
    </dgm:pt>
    <dgm:pt modelId="{9EE93EB8-5738-4995-BC50-0CFC40498D2C}" type="parTrans" cxnId="{DC45C46B-A376-4B55-BE82-7C0FEAB5BB12}">
      <dgm:prSet/>
      <dgm:spPr/>
      <dgm:t>
        <a:bodyPr/>
        <a:lstStyle/>
        <a:p>
          <a:endParaRPr lang="de-CH"/>
        </a:p>
      </dgm:t>
    </dgm:pt>
    <dgm:pt modelId="{5D81FBE2-62FE-4674-9200-3982A3A7EF2D}" type="sibTrans" cxnId="{DC45C46B-A376-4B55-BE82-7C0FEAB5BB12}">
      <dgm:prSet/>
      <dgm:spPr/>
      <dgm:t>
        <a:bodyPr/>
        <a:lstStyle/>
        <a:p>
          <a:endParaRPr lang="de-CH"/>
        </a:p>
      </dgm:t>
    </dgm:pt>
    <dgm:pt modelId="{8A905EB3-5A72-4DDA-AB3E-B3FB86C8CC13}" type="pres">
      <dgm:prSet presAssocID="{D7488DE8-AB35-4CE2-B48E-96F93627287A}" presName="linearFlow" presStyleCnt="0">
        <dgm:presLayoutVars>
          <dgm:dir/>
          <dgm:animLvl val="lvl"/>
          <dgm:resizeHandles val="exact"/>
        </dgm:presLayoutVars>
      </dgm:prSet>
      <dgm:spPr/>
    </dgm:pt>
    <dgm:pt modelId="{BD9A720B-2C10-4507-8CC6-3FF05A72EF63}" type="pres">
      <dgm:prSet presAssocID="{9B658962-79CE-48CC-ADC8-76D7378C1334}" presName="composite" presStyleCnt="0"/>
      <dgm:spPr/>
    </dgm:pt>
    <dgm:pt modelId="{E646EA3D-2AA1-43A4-805D-4DD90BBA849F}" type="pres">
      <dgm:prSet presAssocID="{9B658962-79CE-48CC-ADC8-76D7378C1334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F278599-899D-46EC-9133-956CBFB52F1B}" type="pres">
      <dgm:prSet presAssocID="{9B658962-79CE-48CC-ADC8-76D7378C1334}" presName="descendantText" presStyleLbl="alignAcc1" presStyleIdx="0" presStyleCnt="6" custScaleX="54504" custLinFactNeighborY="0">
        <dgm:presLayoutVars>
          <dgm:bulletEnabled val="1"/>
        </dgm:presLayoutVars>
      </dgm:prSet>
      <dgm:spPr/>
    </dgm:pt>
    <dgm:pt modelId="{1D31AF19-CB10-430E-A3D6-52C95150680D}" type="pres">
      <dgm:prSet presAssocID="{447CA2C5-DFC2-44BC-B077-24F5C4089380}" presName="sp" presStyleCnt="0"/>
      <dgm:spPr/>
    </dgm:pt>
    <dgm:pt modelId="{645AAC60-4627-4985-8B54-BA0DF519D308}" type="pres">
      <dgm:prSet presAssocID="{7319073D-68AA-4B3C-B933-0303B00F6E9E}" presName="composite" presStyleCnt="0"/>
      <dgm:spPr/>
    </dgm:pt>
    <dgm:pt modelId="{67C29D0B-082C-4EAC-BC39-3C5A7D7C7D38}" type="pres">
      <dgm:prSet presAssocID="{7319073D-68AA-4B3C-B933-0303B00F6E9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0FE14D0-47D1-4C2B-8DDA-A3D9005A8CBA}" type="pres">
      <dgm:prSet presAssocID="{7319073D-68AA-4B3C-B933-0303B00F6E9E}" presName="descendantText" presStyleLbl="alignAcc1" presStyleIdx="1" presStyleCnt="6" custScaleX="55518" custLinFactNeighborX="0">
        <dgm:presLayoutVars>
          <dgm:bulletEnabled val="1"/>
        </dgm:presLayoutVars>
      </dgm:prSet>
      <dgm:spPr/>
    </dgm:pt>
    <dgm:pt modelId="{0D10980B-32EB-466A-AA32-708AEFE9E87A}" type="pres">
      <dgm:prSet presAssocID="{11227EE7-B1ED-4738-BFC1-8CC46985EA1F}" presName="sp" presStyleCnt="0"/>
      <dgm:spPr/>
    </dgm:pt>
    <dgm:pt modelId="{F9E4BAA5-E6B5-4AFA-9ABA-80DEE0473A70}" type="pres">
      <dgm:prSet presAssocID="{26EC2698-8D82-4563-97B1-F98B15DC430B}" presName="composite" presStyleCnt="0"/>
      <dgm:spPr/>
    </dgm:pt>
    <dgm:pt modelId="{9ADE5C28-BB15-4DF9-83A8-E231F657E2C9}" type="pres">
      <dgm:prSet presAssocID="{26EC2698-8D82-4563-97B1-F98B15DC430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85E1DF2-7E24-49E2-9960-B7780838C4F2}" type="pres">
      <dgm:prSet presAssocID="{26EC2698-8D82-4563-97B1-F98B15DC430B}" presName="descendantText" presStyleLbl="alignAcc1" presStyleIdx="2" presStyleCnt="6" custScaleX="56254" custLinFactNeighborX="-194" custLinFactNeighborY="3946">
        <dgm:presLayoutVars>
          <dgm:bulletEnabled val="1"/>
        </dgm:presLayoutVars>
      </dgm:prSet>
      <dgm:spPr/>
    </dgm:pt>
    <dgm:pt modelId="{5C5415B4-7194-4296-A3B3-35739EA7A70C}" type="pres">
      <dgm:prSet presAssocID="{816FCF07-9C0C-4E61-B2E5-23ACCABB673A}" presName="sp" presStyleCnt="0"/>
      <dgm:spPr/>
    </dgm:pt>
    <dgm:pt modelId="{7D15ED65-DE2C-4913-ADCA-35EF0CA3AA49}" type="pres">
      <dgm:prSet presAssocID="{8861B644-AF3D-41CF-A3D0-9ED7873F970A}" presName="composite" presStyleCnt="0"/>
      <dgm:spPr/>
    </dgm:pt>
    <dgm:pt modelId="{711964FE-FDB7-45A3-86E7-A1179B03AD59}" type="pres">
      <dgm:prSet presAssocID="{8861B644-AF3D-41CF-A3D0-9ED7873F970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5D87872-1555-4B82-B16B-3FC9ADE05E45}" type="pres">
      <dgm:prSet presAssocID="{8861B644-AF3D-41CF-A3D0-9ED7873F970A}" presName="descendantText" presStyleLbl="alignAcc1" presStyleIdx="3" presStyleCnt="6" custScaleX="56254" custLinFactNeighborX="-388" custLinFactNeighborY="4501">
        <dgm:presLayoutVars>
          <dgm:bulletEnabled val="1"/>
        </dgm:presLayoutVars>
      </dgm:prSet>
      <dgm:spPr/>
    </dgm:pt>
    <dgm:pt modelId="{46263A53-F511-4779-A3BB-BD1AFD0EF719}" type="pres">
      <dgm:prSet presAssocID="{502E96D4-F6CD-4FD8-90C8-D73573527A0D}" presName="sp" presStyleCnt="0"/>
      <dgm:spPr/>
    </dgm:pt>
    <dgm:pt modelId="{77F22711-75BB-4311-B8A3-DC1B93760706}" type="pres">
      <dgm:prSet presAssocID="{6721A89D-2C73-4322-B216-90492D1C0105}" presName="composite" presStyleCnt="0"/>
      <dgm:spPr/>
    </dgm:pt>
    <dgm:pt modelId="{76C34595-9AA7-49F1-9275-27471CABD88D}" type="pres">
      <dgm:prSet presAssocID="{6721A89D-2C73-4322-B216-90492D1C010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31C0867-85E5-480A-9604-74885DA4DE12}" type="pres">
      <dgm:prSet presAssocID="{6721A89D-2C73-4322-B216-90492D1C0105}" presName="descendantText" presStyleLbl="alignAcc1" presStyleIdx="4" presStyleCnt="6" custScaleX="56254" custLinFactNeighborX="-388" custLinFactNeighborY="4501">
        <dgm:presLayoutVars>
          <dgm:bulletEnabled val="1"/>
        </dgm:presLayoutVars>
      </dgm:prSet>
      <dgm:spPr/>
    </dgm:pt>
    <dgm:pt modelId="{7EB39B0A-CC04-4954-B0ED-E531C380934C}" type="pres">
      <dgm:prSet presAssocID="{B2DCF4CD-03A1-4546-B2CA-71D83322EF79}" presName="sp" presStyleCnt="0"/>
      <dgm:spPr/>
    </dgm:pt>
    <dgm:pt modelId="{C3B0C11C-EDDC-46DB-9849-EB1B7E8D82E0}" type="pres">
      <dgm:prSet presAssocID="{2A4F1D59-C1EF-495C-9923-1834E3A31ECB}" presName="composite" presStyleCnt="0"/>
      <dgm:spPr/>
    </dgm:pt>
    <dgm:pt modelId="{B855F435-2FB9-4B0E-9991-E2A8324BC1E5}" type="pres">
      <dgm:prSet presAssocID="{2A4F1D59-C1EF-495C-9923-1834E3A31ECB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70D5A6AB-6259-45FA-B50D-5F0ED784EEF3}" type="pres">
      <dgm:prSet presAssocID="{2A4F1D59-C1EF-495C-9923-1834E3A31ECB}" presName="descendantText" presStyleLbl="alignAcc1" presStyleIdx="5" presStyleCnt="6" custScaleX="56254" custLinFactNeighborX="-388" custLinFactNeighborY="4501">
        <dgm:presLayoutVars>
          <dgm:bulletEnabled val="1"/>
        </dgm:presLayoutVars>
      </dgm:prSet>
      <dgm:spPr/>
    </dgm:pt>
  </dgm:ptLst>
  <dgm:cxnLst>
    <dgm:cxn modelId="{94927F01-71FD-4FE9-A53F-ACD7498AA501}" type="presOf" srcId="{B2FB9F3C-9480-49FC-B960-4874DCCB06B9}" destId="{35D87872-1555-4B82-B16B-3FC9ADE05E45}" srcOrd="0" destOrd="2" presId="urn:microsoft.com/office/officeart/2005/8/layout/chevron2"/>
    <dgm:cxn modelId="{EDEFE40D-58AD-43B2-A730-60D167242E88}" srcId="{D7488DE8-AB35-4CE2-B48E-96F93627287A}" destId="{26EC2698-8D82-4563-97B1-F98B15DC430B}" srcOrd="2" destOrd="0" parTransId="{DE157051-7E42-46C1-B793-E37A7E4E9B5A}" sibTransId="{816FCF07-9C0C-4E61-B2E5-23ACCABB673A}"/>
    <dgm:cxn modelId="{CEB3DC17-8977-4725-AF28-03634A2D35D1}" srcId="{7319073D-68AA-4B3C-B933-0303B00F6E9E}" destId="{20119E67-7AC4-497E-B63F-1020280436E4}" srcOrd="0" destOrd="0" parTransId="{3689D28E-1CB1-47F4-A2DA-450A6C9CAD0D}" sibTransId="{910398D6-D594-4F8C-9F78-276FE077CC14}"/>
    <dgm:cxn modelId="{E7D73618-5F24-447F-AB20-6BF085D1C8B9}" type="presOf" srcId="{06BC6B47-F7B3-4D17-BCF4-67EFC65F36A1}" destId="{9F278599-899D-46EC-9133-956CBFB52F1B}" srcOrd="0" destOrd="1" presId="urn:microsoft.com/office/officeart/2005/8/layout/chevron2"/>
    <dgm:cxn modelId="{1D4DFA1A-C8C7-44AB-9444-84182A8CFB93}" type="presOf" srcId="{D7488DE8-AB35-4CE2-B48E-96F93627287A}" destId="{8A905EB3-5A72-4DDA-AB3E-B3FB86C8CC13}" srcOrd="0" destOrd="0" presId="urn:microsoft.com/office/officeart/2005/8/layout/chevron2"/>
    <dgm:cxn modelId="{B3C4FF1F-F2FA-402D-9669-12776F5A4E18}" type="presOf" srcId="{36D29E76-C100-4C17-B579-283772388619}" destId="{031C0867-85E5-480A-9604-74885DA4DE12}" srcOrd="0" destOrd="1" presId="urn:microsoft.com/office/officeart/2005/8/layout/chevron2"/>
    <dgm:cxn modelId="{09D78422-7BA4-4185-BAB9-664647B3888A}" srcId="{26EC2698-8D82-4563-97B1-F98B15DC430B}" destId="{C2EE87FA-814D-43EC-AC09-A2E086B0A1F9}" srcOrd="1" destOrd="0" parTransId="{58D42286-7BAA-450C-B7FC-429219506B98}" sibTransId="{1F855537-CE10-43E5-BCD0-F131F7891BC5}"/>
    <dgm:cxn modelId="{6B605526-BDC3-49EB-8BAE-42366C7357A1}" type="presOf" srcId="{7319073D-68AA-4B3C-B933-0303B00F6E9E}" destId="{67C29D0B-082C-4EAC-BC39-3C5A7D7C7D38}" srcOrd="0" destOrd="0" presId="urn:microsoft.com/office/officeart/2005/8/layout/chevron2"/>
    <dgm:cxn modelId="{7C1B9027-968E-42EA-A8D7-265F1877FBC0}" type="presOf" srcId="{20119E67-7AC4-497E-B63F-1020280436E4}" destId="{C0FE14D0-47D1-4C2B-8DDA-A3D9005A8CBA}" srcOrd="0" destOrd="0" presId="urn:microsoft.com/office/officeart/2005/8/layout/chevron2"/>
    <dgm:cxn modelId="{EBCFA040-112D-4729-8D95-71D785E75DEE}" srcId="{8861B644-AF3D-41CF-A3D0-9ED7873F970A}" destId="{B2FB9F3C-9480-49FC-B960-4874DCCB06B9}" srcOrd="2" destOrd="0" parTransId="{D2326B2B-972E-4B45-B499-665BC4024E47}" sibTransId="{B55F82BC-71B2-4CB0-A28A-2ADE79456ED0}"/>
    <dgm:cxn modelId="{5C79B25B-98EB-4E23-ABC8-4CA12175EE48}" srcId="{7319073D-68AA-4B3C-B933-0303B00F6E9E}" destId="{AB85B39E-7952-41A3-854D-07F41C67DEC9}" srcOrd="2" destOrd="0" parTransId="{74348171-21B5-4B4B-83F6-24CE68D94C28}" sibTransId="{F80C0F80-EA74-40CC-87AC-2B5F5AA8A9F1}"/>
    <dgm:cxn modelId="{5A124C48-E99D-4ED1-A51F-CA843A7E75B3}" srcId="{D7488DE8-AB35-4CE2-B48E-96F93627287A}" destId="{2A4F1D59-C1EF-495C-9923-1834E3A31ECB}" srcOrd="5" destOrd="0" parTransId="{AB2D4342-3A7F-4899-B379-BA2035F6007F}" sibTransId="{20D7AF19-5761-4DC4-A97F-4E809CF333FD}"/>
    <dgm:cxn modelId="{02C17A4A-F32B-4D17-8BE7-98B0D2528B4A}" srcId="{8861B644-AF3D-41CF-A3D0-9ED7873F970A}" destId="{1C9C6261-0833-4369-87C2-1F404E2F222F}" srcOrd="1" destOrd="0" parTransId="{CD1FA88F-7F5D-4DFF-99C5-F80D5BDD2269}" sibTransId="{5BC570D6-1237-4F66-AF9C-2252754FBAB9}"/>
    <dgm:cxn modelId="{DC45C46B-A376-4B55-BE82-7C0FEAB5BB12}" srcId="{2A4F1D59-C1EF-495C-9923-1834E3A31ECB}" destId="{BAADCBF1-5172-4B41-B47E-985CB2487F3B}" srcOrd="1" destOrd="0" parTransId="{9EE93EB8-5738-4995-BC50-0CFC40498D2C}" sibTransId="{5D81FBE2-62FE-4674-9200-3982A3A7EF2D}"/>
    <dgm:cxn modelId="{C1488E6C-6FF2-49DD-BD56-8DBC96A30487}" srcId="{9B658962-79CE-48CC-ADC8-76D7378C1334}" destId="{B4402C72-EB98-44F3-8F8B-D28212B26CBB}" srcOrd="0" destOrd="0" parTransId="{6155FEAA-9FBC-4C1B-B019-91E84B3F9B76}" sibTransId="{ADC099F4-BAAF-491D-959A-18220417A326}"/>
    <dgm:cxn modelId="{13ED556D-23B5-4B62-BDE8-185CFA169CB2}" srcId="{2A4F1D59-C1EF-495C-9923-1834E3A31ECB}" destId="{C645245D-6D19-48C2-AABB-A024E49C0EFD}" srcOrd="0" destOrd="0" parTransId="{8858EBB0-F895-4119-B457-814A933B819A}" sibTransId="{89C7D14A-B127-4A91-A1E4-79F1BDBACB11}"/>
    <dgm:cxn modelId="{FB9C7D4D-2F4E-469C-BA1D-7DC9E1CBAD78}" srcId="{D7488DE8-AB35-4CE2-B48E-96F93627287A}" destId="{9B658962-79CE-48CC-ADC8-76D7378C1334}" srcOrd="0" destOrd="0" parTransId="{3BB9EF97-DF94-44E3-8011-90270AFE6301}" sibTransId="{447CA2C5-DFC2-44BC-B077-24F5C4089380}"/>
    <dgm:cxn modelId="{8D422051-91F6-4B55-A77C-6CFA7DF95452}" type="presOf" srcId="{2A4F1D59-C1EF-495C-9923-1834E3A31ECB}" destId="{B855F435-2FB9-4B0E-9991-E2A8324BC1E5}" srcOrd="0" destOrd="0" presId="urn:microsoft.com/office/officeart/2005/8/layout/chevron2"/>
    <dgm:cxn modelId="{DF771D53-CB1F-4F08-BCAA-9655FD5F683B}" type="presOf" srcId="{9B658962-79CE-48CC-ADC8-76D7378C1334}" destId="{E646EA3D-2AA1-43A4-805D-4DD90BBA849F}" srcOrd="0" destOrd="0" presId="urn:microsoft.com/office/officeart/2005/8/layout/chevron2"/>
    <dgm:cxn modelId="{2C2B9B75-A611-48B7-988E-3CCD3AADA862}" type="presOf" srcId="{BAADCBF1-5172-4B41-B47E-985CB2487F3B}" destId="{70D5A6AB-6259-45FA-B50D-5F0ED784EEF3}" srcOrd="0" destOrd="1" presId="urn:microsoft.com/office/officeart/2005/8/layout/chevron2"/>
    <dgm:cxn modelId="{73BE8A77-6E68-418F-9CF8-6C177D920409}" type="presOf" srcId="{AB85B39E-7952-41A3-854D-07F41C67DEC9}" destId="{C0FE14D0-47D1-4C2B-8DDA-A3D9005A8CBA}" srcOrd="0" destOrd="2" presId="urn:microsoft.com/office/officeart/2005/8/layout/chevron2"/>
    <dgm:cxn modelId="{E50D0E78-E2B6-42B2-B038-B699A41679B6}" srcId="{9B658962-79CE-48CC-ADC8-76D7378C1334}" destId="{06BC6B47-F7B3-4D17-BCF4-67EFC65F36A1}" srcOrd="1" destOrd="0" parTransId="{332CD542-41CB-4ADE-BE98-BEE9A18D395E}" sibTransId="{F09EF8BF-0B8B-4716-AC24-BA6E3E966649}"/>
    <dgm:cxn modelId="{8A1BE35A-C641-4171-ADAA-8DC4185F98FF}" srcId="{8861B644-AF3D-41CF-A3D0-9ED7873F970A}" destId="{B5287193-697F-4297-854F-7CCB88EF98D1}" srcOrd="0" destOrd="0" parTransId="{E426A6BE-84E5-4959-B856-C2450DB8AB8D}" sibTransId="{0CFD9A4E-3E77-4F5D-8A6D-949E0A3A46E4}"/>
    <dgm:cxn modelId="{50B27B93-7C15-43F2-89B9-DA7D044C032E}" srcId="{D7488DE8-AB35-4CE2-B48E-96F93627287A}" destId="{6721A89D-2C73-4322-B216-90492D1C0105}" srcOrd="4" destOrd="0" parTransId="{CDCD2353-E297-4B4B-8C47-8638DFC731BF}" sibTransId="{B2DCF4CD-03A1-4546-B2CA-71D83322EF79}"/>
    <dgm:cxn modelId="{0C1C3794-FD1D-4817-BB7C-8377DE426131}" type="presOf" srcId="{7E5B2AE0-66B1-422D-8BA9-EA582847850E}" destId="{C0FE14D0-47D1-4C2B-8DDA-A3D9005A8CBA}" srcOrd="0" destOrd="1" presId="urn:microsoft.com/office/officeart/2005/8/layout/chevron2"/>
    <dgm:cxn modelId="{9404D394-8643-47BC-B5A1-E54E19BC5775}" type="presOf" srcId="{90677A1A-F24C-4524-9D02-8ADC6136C9A7}" destId="{031C0867-85E5-480A-9604-74885DA4DE12}" srcOrd="0" destOrd="0" presId="urn:microsoft.com/office/officeart/2005/8/layout/chevron2"/>
    <dgm:cxn modelId="{6E0F5A96-B877-44DA-8A5B-382B639AC1A4}" srcId="{6721A89D-2C73-4322-B216-90492D1C0105}" destId="{36D29E76-C100-4C17-B579-283772388619}" srcOrd="1" destOrd="0" parTransId="{18884FEE-7C0D-44B9-94DC-DB4CE65443D1}" sibTransId="{FD86A382-4BA1-4C56-9BA1-CBBD003D392F}"/>
    <dgm:cxn modelId="{A6F66FA7-7CCD-4C6A-A4F9-199AF80A0755}" srcId="{D7488DE8-AB35-4CE2-B48E-96F93627287A}" destId="{8861B644-AF3D-41CF-A3D0-9ED7873F970A}" srcOrd="3" destOrd="0" parTransId="{99297B77-F8DE-470E-BCDE-A339888A37B8}" sibTransId="{502E96D4-F6CD-4FD8-90C8-D73573527A0D}"/>
    <dgm:cxn modelId="{E310A5B5-9390-4601-BE9D-F61AD91F4C5F}" type="presOf" srcId="{C2EE87FA-814D-43EC-AC09-A2E086B0A1F9}" destId="{585E1DF2-7E24-49E2-9960-B7780838C4F2}" srcOrd="0" destOrd="1" presId="urn:microsoft.com/office/officeart/2005/8/layout/chevron2"/>
    <dgm:cxn modelId="{D53787BE-F0BE-4D92-AE11-BB217C501886}" type="presOf" srcId="{1C9C6261-0833-4369-87C2-1F404E2F222F}" destId="{35D87872-1555-4B82-B16B-3FC9ADE05E45}" srcOrd="0" destOrd="1" presId="urn:microsoft.com/office/officeart/2005/8/layout/chevron2"/>
    <dgm:cxn modelId="{680AB1C0-E63F-438A-9A2D-9DEE50F658AF}" type="presOf" srcId="{26EC2698-8D82-4563-97B1-F98B15DC430B}" destId="{9ADE5C28-BB15-4DF9-83A8-E231F657E2C9}" srcOrd="0" destOrd="0" presId="urn:microsoft.com/office/officeart/2005/8/layout/chevron2"/>
    <dgm:cxn modelId="{650C59C7-1D15-4450-A9DF-8AFDA5C7E302}" type="presOf" srcId="{B5287193-697F-4297-854F-7CCB88EF98D1}" destId="{35D87872-1555-4B82-B16B-3FC9ADE05E45}" srcOrd="0" destOrd="0" presId="urn:microsoft.com/office/officeart/2005/8/layout/chevron2"/>
    <dgm:cxn modelId="{369C28D7-C58F-427B-92BB-511D0F8F424E}" srcId="{26EC2698-8D82-4563-97B1-F98B15DC430B}" destId="{75DDDFFC-89A4-4306-A0B3-BFE5C019F0A1}" srcOrd="2" destOrd="0" parTransId="{A88E95CB-750E-4B75-AD58-42044836279C}" sibTransId="{0E1415C2-75FF-4B36-932A-15A844DDEC6B}"/>
    <dgm:cxn modelId="{A95DEADB-9DD9-4E99-A1FE-E38ACC1B0CBC}" type="presOf" srcId="{6721A89D-2C73-4322-B216-90492D1C0105}" destId="{76C34595-9AA7-49F1-9275-27471CABD88D}" srcOrd="0" destOrd="0" presId="urn:microsoft.com/office/officeart/2005/8/layout/chevron2"/>
    <dgm:cxn modelId="{99AB6DDC-4DE5-45DB-88BA-3BF0B6514CDC}" srcId="{6721A89D-2C73-4322-B216-90492D1C0105}" destId="{90677A1A-F24C-4524-9D02-8ADC6136C9A7}" srcOrd="0" destOrd="0" parTransId="{188C8B87-5C5E-4588-93CB-DE2D9971EC17}" sibTransId="{73031ADC-F8D6-4299-A07A-EDB5CC991854}"/>
    <dgm:cxn modelId="{86B154E4-B763-48AA-8D59-6A9EA8563227}" type="presOf" srcId="{B4402C72-EB98-44F3-8F8B-D28212B26CBB}" destId="{9F278599-899D-46EC-9133-956CBFB52F1B}" srcOrd="0" destOrd="0" presId="urn:microsoft.com/office/officeart/2005/8/layout/chevron2"/>
    <dgm:cxn modelId="{218687E9-3B5B-4954-8355-F2CE5C5B170A}" srcId="{D7488DE8-AB35-4CE2-B48E-96F93627287A}" destId="{7319073D-68AA-4B3C-B933-0303B00F6E9E}" srcOrd="1" destOrd="0" parTransId="{852B9537-65B9-4B22-8FE8-97E31459335D}" sibTransId="{11227EE7-B1ED-4738-BFC1-8CC46985EA1F}"/>
    <dgm:cxn modelId="{534EE4E9-BAAD-4836-8FE6-49F325CF970F}" type="presOf" srcId="{75DDDFFC-89A4-4306-A0B3-BFE5C019F0A1}" destId="{585E1DF2-7E24-49E2-9960-B7780838C4F2}" srcOrd="0" destOrd="2" presId="urn:microsoft.com/office/officeart/2005/8/layout/chevron2"/>
    <dgm:cxn modelId="{D429F1EA-9B32-4544-8D31-E9679CF195EB}" type="presOf" srcId="{8861B644-AF3D-41CF-A3D0-9ED7873F970A}" destId="{711964FE-FDB7-45A3-86E7-A1179B03AD59}" srcOrd="0" destOrd="0" presId="urn:microsoft.com/office/officeart/2005/8/layout/chevron2"/>
    <dgm:cxn modelId="{2DE4D7EC-8AF2-4647-9E58-A6B55DEE2306}" srcId="{26EC2698-8D82-4563-97B1-F98B15DC430B}" destId="{C7AF5688-01A0-461E-9CAC-56C4F7508781}" srcOrd="0" destOrd="0" parTransId="{12B424CC-6201-4A6B-9BB6-CFE6FABDF06F}" sibTransId="{478A7272-408C-4241-AD08-D0F4E1781EC5}"/>
    <dgm:cxn modelId="{F35908ED-A901-407E-AE5A-2E1C36FFE7FD}" type="presOf" srcId="{C645245D-6D19-48C2-AABB-A024E49C0EFD}" destId="{70D5A6AB-6259-45FA-B50D-5F0ED784EEF3}" srcOrd="0" destOrd="0" presId="urn:microsoft.com/office/officeart/2005/8/layout/chevron2"/>
    <dgm:cxn modelId="{0CA23BEF-7A61-4D3A-844F-5BADD164DCD9}" type="presOf" srcId="{C7AF5688-01A0-461E-9CAC-56C4F7508781}" destId="{585E1DF2-7E24-49E2-9960-B7780838C4F2}" srcOrd="0" destOrd="0" presId="urn:microsoft.com/office/officeart/2005/8/layout/chevron2"/>
    <dgm:cxn modelId="{4B4084F5-BABC-4CBD-9075-3F0A12809ED3}" srcId="{7319073D-68AA-4B3C-B933-0303B00F6E9E}" destId="{7E5B2AE0-66B1-422D-8BA9-EA582847850E}" srcOrd="1" destOrd="0" parTransId="{3DB9B948-9E94-42A1-8718-040E7AE64A87}" sibTransId="{39076064-5411-41D7-A74E-8A2B56CF401F}"/>
    <dgm:cxn modelId="{441FAE66-0574-4405-B37F-A6C44F2F1FDE}" type="presParOf" srcId="{8A905EB3-5A72-4DDA-AB3E-B3FB86C8CC13}" destId="{BD9A720B-2C10-4507-8CC6-3FF05A72EF63}" srcOrd="0" destOrd="0" presId="urn:microsoft.com/office/officeart/2005/8/layout/chevron2"/>
    <dgm:cxn modelId="{4515B6F5-F0CF-464C-9DE9-6A25217AC3FB}" type="presParOf" srcId="{BD9A720B-2C10-4507-8CC6-3FF05A72EF63}" destId="{E646EA3D-2AA1-43A4-805D-4DD90BBA849F}" srcOrd="0" destOrd="0" presId="urn:microsoft.com/office/officeart/2005/8/layout/chevron2"/>
    <dgm:cxn modelId="{D0343651-E331-4194-B420-CCE81CEDAB58}" type="presParOf" srcId="{BD9A720B-2C10-4507-8CC6-3FF05A72EF63}" destId="{9F278599-899D-46EC-9133-956CBFB52F1B}" srcOrd="1" destOrd="0" presId="urn:microsoft.com/office/officeart/2005/8/layout/chevron2"/>
    <dgm:cxn modelId="{03F8972A-9110-4618-B4A8-61FE5DBF679C}" type="presParOf" srcId="{8A905EB3-5A72-4DDA-AB3E-B3FB86C8CC13}" destId="{1D31AF19-CB10-430E-A3D6-52C95150680D}" srcOrd="1" destOrd="0" presId="urn:microsoft.com/office/officeart/2005/8/layout/chevron2"/>
    <dgm:cxn modelId="{15D6A386-F144-4934-A9ED-71A7A834D0A7}" type="presParOf" srcId="{8A905EB3-5A72-4DDA-AB3E-B3FB86C8CC13}" destId="{645AAC60-4627-4985-8B54-BA0DF519D308}" srcOrd="2" destOrd="0" presId="urn:microsoft.com/office/officeart/2005/8/layout/chevron2"/>
    <dgm:cxn modelId="{34F05649-98BC-437C-B6D5-1D562E75E7EF}" type="presParOf" srcId="{645AAC60-4627-4985-8B54-BA0DF519D308}" destId="{67C29D0B-082C-4EAC-BC39-3C5A7D7C7D38}" srcOrd="0" destOrd="0" presId="urn:microsoft.com/office/officeart/2005/8/layout/chevron2"/>
    <dgm:cxn modelId="{4C0431F4-EE49-4259-9691-31E77538B50E}" type="presParOf" srcId="{645AAC60-4627-4985-8B54-BA0DF519D308}" destId="{C0FE14D0-47D1-4C2B-8DDA-A3D9005A8CBA}" srcOrd="1" destOrd="0" presId="urn:microsoft.com/office/officeart/2005/8/layout/chevron2"/>
    <dgm:cxn modelId="{27DE7FEE-616E-4CC0-9101-D9E7FBFDABB2}" type="presParOf" srcId="{8A905EB3-5A72-4DDA-AB3E-B3FB86C8CC13}" destId="{0D10980B-32EB-466A-AA32-708AEFE9E87A}" srcOrd="3" destOrd="0" presId="urn:microsoft.com/office/officeart/2005/8/layout/chevron2"/>
    <dgm:cxn modelId="{C2B9B83E-3334-4147-8E56-387E8120EEB9}" type="presParOf" srcId="{8A905EB3-5A72-4DDA-AB3E-B3FB86C8CC13}" destId="{F9E4BAA5-E6B5-4AFA-9ABA-80DEE0473A70}" srcOrd="4" destOrd="0" presId="urn:microsoft.com/office/officeart/2005/8/layout/chevron2"/>
    <dgm:cxn modelId="{3DECA917-200C-4F1E-BBEB-8A4691F43406}" type="presParOf" srcId="{F9E4BAA5-E6B5-4AFA-9ABA-80DEE0473A70}" destId="{9ADE5C28-BB15-4DF9-83A8-E231F657E2C9}" srcOrd="0" destOrd="0" presId="urn:microsoft.com/office/officeart/2005/8/layout/chevron2"/>
    <dgm:cxn modelId="{AB9DDC42-706E-43BD-ACC2-4CC166E9C604}" type="presParOf" srcId="{F9E4BAA5-E6B5-4AFA-9ABA-80DEE0473A70}" destId="{585E1DF2-7E24-49E2-9960-B7780838C4F2}" srcOrd="1" destOrd="0" presId="urn:microsoft.com/office/officeart/2005/8/layout/chevron2"/>
    <dgm:cxn modelId="{0DAD999F-926C-4857-AF32-5C4DBBDF4C73}" type="presParOf" srcId="{8A905EB3-5A72-4DDA-AB3E-B3FB86C8CC13}" destId="{5C5415B4-7194-4296-A3B3-35739EA7A70C}" srcOrd="5" destOrd="0" presId="urn:microsoft.com/office/officeart/2005/8/layout/chevron2"/>
    <dgm:cxn modelId="{AE1D7402-00AA-42ED-8CA0-599F24A26E86}" type="presParOf" srcId="{8A905EB3-5A72-4DDA-AB3E-B3FB86C8CC13}" destId="{7D15ED65-DE2C-4913-ADCA-35EF0CA3AA49}" srcOrd="6" destOrd="0" presId="urn:microsoft.com/office/officeart/2005/8/layout/chevron2"/>
    <dgm:cxn modelId="{21CE3532-C616-4A6A-BD3E-6AD541325A1B}" type="presParOf" srcId="{7D15ED65-DE2C-4913-ADCA-35EF0CA3AA49}" destId="{711964FE-FDB7-45A3-86E7-A1179B03AD59}" srcOrd="0" destOrd="0" presId="urn:microsoft.com/office/officeart/2005/8/layout/chevron2"/>
    <dgm:cxn modelId="{F3F27DD7-FE94-43DD-AF55-87238F7D368F}" type="presParOf" srcId="{7D15ED65-DE2C-4913-ADCA-35EF0CA3AA49}" destId="{35D87872-1555-4B82-B16B-3FC9ADE05E45}" srcOrd="1" destOrd="0" presId="urn:microsoft.com/office/officeart/2005/8/layout/chevron2"/>
    <dgm:cxn modelId="{0E06D388-7039-4509-A023-6348DD0E5F62}" type="presParOf" srcId="{8A905EB3-5A72-4DDA-AB3E-B3FB86C8CC13}" destId="{46263A53-F511-4779-A3BB-BD1AFD0EF719}" srcOrd="7" destOrd="0" presId="urn:microsoft.com/office/officeart/2005/8/layout/chevron2"/>
    <dgm:cxn modelId="{A29D7B08-65AD-4581-BEF5-0A1E5E2B345F}" type="presParOf" srcId="{8A905EB3-5A72-4DDA-AB3E-B3FB86C8CC13}" destId="{77F22711-75BB-4311-B8A3-DC1B93760706}" srcOrd="8" destOrd="0" presId="urn:microsoft.com/office/officeart/2005/8/layout/chevron2"/>
    <dgm:cxn modelId="{20C255A8-6AF6-4F27-9DC3-E7BC3AFE828C}" type="presParOf" srcId="{77F22711-75BB-4311-B8A3-DC1B93760706}" destId="{76C34595-9AA7-49F1-9275-27471CABD88D}" srcOrd="0" destOrd="0" presId="urn:microsoft.com/office/officeart/2005/8/layout/chevron2"/>
    <dgm:cxn modelId="{39993212-B74C-4C86-A8FC-75B5D96C575D}" type="presParOf" srcId="{77F22711-75BB-4311-B8A3-DC1B93760706}" destId="{031C0867-85E5-480A-9604-74885DA4DE12}" srcOrd="1" destOrd="0" presId="urn:microsoft.com/office/officeart/2005/8/layout/chevron2"/>
    <dgm:cxn modelId="{9F4D13F0-4081-4799-B216-E69F1996E022}" type="presParOf" srcId="{8A905EB3-5A72-4DDA-AB3E-B3FB86C8CC13}" destId="{7EB39B0A-CC04-4954-B0ED-E531C380934C}" srcOrd="9" destOrd="0" presId="urn:microsoft.com/office/officeart/2005/8/layout/chevron2"/>
    <dgm:cxn modelId="{1E6DD4AF-AE75-4164-B282-04E91453E0A6}" type="presParOf" srcId="{8A905EB3-5A72-4DDA-AB3E-B3FB86C8CC13}" destId="{C3B0C11C-EDDC-46DB-9849-EB1B7E8D82E0}" srcOrd="10" destOrd="0" presId="urn:microsoft.com/office/officeart/2005/8/layout/chevron2"/>
    <dgm:cxn modelId="{40EEE589-4A3D-44A7-9BE4-631C0AA7A762}" type="presParOf" srcId="{C3B0C11C-EDDC-46DB-9849-EB1B7E8D82E0}" destId="{B855F435-2FB9-4B0E-9991-E2A8324BC1E5}" srcOrd="0" destOrd="0" presId="urn:microsoft.com/office/officeart/2005/8/layout/chevron2"/>
    <dgm:cxn modelId="{A6524E01-9EAC-42B6-BA93-00B94FBB819E}" type="presParOf" srcId="{C3B0C11C-EDDC-46DB-9849-EB1B7E8D82E0}" destId="{70D5A6AB-6259-45FA-B50D-5F0ED784EE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6EA3D-2AA1-43A4-805D-4DD90BBA849F}">
      <dsp:nvSpPr>
        <dsp:cNvPr id="0" name=""/>
        <dsp:cNvSpPr/>
      </dsp:nvSpPr>
      <dsp:spPr>
        <a:xfrm rot="5400000">
          <a:off x="1383137" y="150917"/>
          <a:ext cx="982927" cy="6880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Opportunity Study</a:t>
          </a:r>
        </a:p>
      </dsp:txBody>
      <dsp:txXfrm rot="-5400000">
        <a:off x="1530577" y="347503"/>
        <a:ext cx="688049" cy="294878"/>
      </dsp:txXfrm>
    </dsp:sp>
    <dsp:sp modelId="{9F278599-899D-46EC-9133-956CBFB52F1B}">
      <dsp:nvSpPr>
        <dsp:cNvPr id="0" name=""/>
        <dsp:cNvSpPr/>
      </dsp:nvSpPr>
      <dsp:spPr>
        <a:xfrm rot="5400000">
          <a:off x="4114216" y="-1704605"/>
          <a:ext cx="638902" cy="4055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Due Diligence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Identification of all stakeholders</a:t>
          </a:r>
        </a:p>
      </dsp:txBody>
      <dsp:txXfrm rot="-5400000">
        <a:off x="2406133" y="34667"/>
        <a:ext cx="4023881" cy="576524"/>
      </dsp:txXfrm>
    </dsp:sp>
    <dsp:sp modelId="{67C29D0B-082C-4EAC-BC39-3C5A7D7C7D38}">
      <dsp:nvSpPr>
        <dsp:cNvPr id="0" name=""/>
        <dsp:cNvSpPr/>
      </dsp:nvSpPr>
      <dsp:spPr>
        <a:xfrm rot="5400000">
          <a:off x="1383137" y="1036673"/>
          <a:ext cx="982927" cy="688049"/>
        </a:xfrm>
        <a:prstGeom prst="chevron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Conceptual design</a:t>
          </a:r>
        </a:p>
      </dsp:txBody>
      <dsp:txXfrm rot="-5400000">
        <a:off x="1530577" y="1233259"/>
        <a:ext cx="688049" cy="294878"/>
      </dsp:txXfrm>
    </dsp:sp>
    <dsp:sp modelId="{C0FE14D0-47D1-4C2B-8DDA-A3D9005A8CBA}">
      <dsp:nvSpPr>
        <dsp:cNvPr id="0" name=""/>
        <dsp:cNvSpPr/>
      </dsp:nvSpPr>
      <dsp:spPr>
        <a:xfrm rot="5400000">
          <a:off x="4155425" y="-856569"/>
          <a:ext cx="638902" cy="4130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Feasibility study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Master 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Cost estimation &amp; Schedule</a:t>
          </a:r>
        </a:p>
      </dsp:txBody>
      <dsp:txXfrm rot="-5400000">
        <a:off x="2409621" y="920424"/>
        <a:ext cx="4099322" cy="576524"/>
      </dsp:txXfrm>
    </dsp:sp>
    <dsp:sp modelId="{9ADE5C28-BB15-4DF9-83A8-E231F657E2C9}">
      <dsp:nvSpPr>
        <dsp:cNvPr id="0" name=""/>
        <dsp:cNvSpPr/>
      </dsp:nvSpPr>
      <dsp:spPr>
        <a:xfrm rot="5400000">
          <a:off x="1383137" y="1922430"/>
          <a:ext cx="982927" cy="688049"/>
        </a:xfrm>
        <a:prstGeom prst="chevron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Basic &amp; Detailed design</a:t>
          </a:r>
        </a:p>
      </dsp:txBody>
      <dsp:txXfrm rot="-5400000">
        <a:off x="1530577" y="2119016"/>
        <a:ext cx="688049" cy="294878"/>
      </dsp:txXfrm>
    </dsp:sp>
    <dsp:sp modelId="{585E1DF2-7E24-49E2-9960-B7780838C4F2}">
      <dsp:nvSpPr>
        <dsp:cNvPr id="0" name=""/>
        <dsp:cNvSpPr/>
      </dsp:nvSpPr>
      <dsp:spPr>
        <a:xfrm rot="5400000">
          <a:off x="4170903" y="27018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Project design (depending on contract type)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Cost estimation &amp;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Environmental and urbanistic permits</a:t>
          </a:r>
        </a:p>
      </dsp:txBody>
      <dsp:txXfrm rot="-5400000">
        <a:off x="2397720" y="1831391"/>
        <a:ext cx="4154081" cy="576524"/>
      </dsp:txXfrm>
    </dsp:sp>
    <dsp:sp modelId="{711964FE-FDB7-45A3-86E7-A1179B03AD59}">
      <dsp:nvSpPr>
        <dsp:cNvPr id="0" name=""/>
        <dsp:cNvSpPr/>
      </dsp:nvSpPr>
      <dsp:spPr>
        <a:xfrm rot="5400000">
          <a:off x="1383137" y="2808187"/>
          <a:ext cx="982927" cy="688049"/>
        </a:xfrm>
        <a:prstGeom prst="chevron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Tendering</a:t>
          </a:r>
        </a:p>
      </dsp:txBody>
      <dsp:txXfrm rot="-5400000">
        <a:off x="1530577" y="3004773"/>
        <a:ext cx="688049" cy="294878"/>
      </dsp:txXfrm>
    </dsp:sp>
    <dsp:sp modelId="{35D87872-1555-4B82-B16B-3FC9ADE05E45}">
      <dsp:nvSpPr>
        <dsp:cNvPr id="0" name=""/>
        <dsp:cNvSpPr/>
      </dsp:nvSpPr>
      <dsp:spPr>
        <a:xfrm rot="5400000">
          <a:off x="4156469" y="916321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Specifications of </a:t>
          </a:r>
          <a:r>
            <a:rPr lang="en-AU" sz="1200" kern="1200" noProof="0" dirty="0"/>
            <a:t>the</a:t>
          </a:r>
          <a:r>
            <a:rPr lang="en-AU" sz="1200" kern="1200" dirty="0"/>
            <a:t> project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Call for tenders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Offer analysis and negotiation</a:t>
          </a:r>
        </a:p>
      </dsp:txBody>
      <dsp:txXfrm rot="-5400000">
        <a:off x="2383286" y="2720694"/>
        <a:ext cx="4154081" cy="576524"/>
      </dsp:txXfrm>
    </dsp:sp>
    <dsp:sp modelId="{76C34595-9AA7-49F1-9275-27471CABD88D}">
      <dsp:nvSpPr>
        <dsp:cNvPr id="0" name=""/>
        <dsp:cNvSpPr/>
      </dsp:nvSpPr>
      <dsp:spPr>
        <a:xfrm rot="5400000">
          <a:off x="1383137" y="3693944"/>
          <a:ext cx="982927" cy="688049"/>
        </a:xfrm>
        <a:prstGeom prst="chevron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Construction</a:t>
          </a:r>
        </a:p>
      </dsp:txBody>
      <dsp:txXfrm rot="-5400000">
        <a:off x="1530577" y="3890530"/>
        <a:ext cx="688049" cy="294878"/>
      </dsp:txXfrm>
    </dsp:sp>
    <dsp:sp modelId="{031C0867-85E5-480A-9604-74885DA4DE12}">
      <dsp:nvSpPr>
        <dsp:cNvPr id="0" name=""/>
        <dsp:cNvSpPr/>
      </dsp:nvSpPr>
      <dsp:spPr>
        <a:xfrm rot="5400000">
          <a:off x="4156469" y="1802078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Execution design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Construction</a:t>
          </a:r>
        </a:p>
      </dsp:txBody>
      <dsp:txXfrm rot="-5400000">
        <a:off x="2383286" y="3606451"/>
        <a:ext cx="4154081" cy="576524"/>
      </dsp:txXfrm>
    </dsp:sp>
    <dsp:sp modelId="{B855F435-2FB9-4B0E-9991-E2A8324BC1E5}">
      <dsp:nvSpPr>
        <dsp:cNvPr id="0" name=""/>
        <dsp:cNvSpPr/>
      </dsp:nvSpPr>
      <dsp:spPr>
        <a:xfrm rot="5400000">
          <a:off x="1383137" y="4579700"/>
          <a:ext cx="982927" cy="68804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Final acceptance</a:t>
          </a:r>
        </a:p>
      </dsp:txBody>
      <dsp:txXfrm rot="-5400000">
        <a:off x="1530577" y="4776286"/>
        <a:ext cx="688049" cy="294878"/>
      </dsp:txXfrm>
    </dsp:sp>
    <dsp:sp modelId="{70D5A6AB-6259-45FA-B50D-5F0ED784EEF3}">
      <dsp:nvSpPr>
        <dsp:cNvPr id="0" name=""/>
        <dsp:cNvSpPr/>
      </dsp:nvSpPr>
      <dsp:spPr>
        <a:xfrm rot="5400000">
          <a:off x="4156469" y="2687834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Acceptance of the works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As Built documentation</a:t>
          </a:r>
        </a:p>
      </dsp:txBody>
      <dsp:txXfrm rot="-5400000">
        <a:off x="2383286" y="4492207"/>
        <a:ext cx="4154081" cy="576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6EA3D-2AA1-43A4-805D-4DD90BBA849F}">
      <dsp:nvSpPr>
        <dsp:cNvPr id="0" name=""/>
        <dsp:cNvSpPr/>
      </dsp:nvSpPr>
      <dsp:spPr>
        <a:xfrm rot="5400000">
          <a:off x="1383137" y="150917"/>
          <a:ext cx="982927" cy="6880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Opportunity Study</a:t>
          </a:r>
        </a:p>
      </dsp:txBody>
      <dsp:txXfrm rot="-5400000">
        <a:off x="1530577" y="347503"/>
        <a:ext cx="688049" cy="294878"/>
      </dsp:txXfrm>
    </dsp:sp>
    <dsp:sp modelId="{9F278599-899D-46EC-9133-956CBFB52F1B}">
      <dsp:nvSpPr>
        <dsp:cNvPr id="0" name=""/>
        <dsp:cNvSpPr/>
      </dsp:nvSpPr>
      <dsp:spPr>
        <a:xfrm rot="5400000">
          <a:off x="4114216" y="-1704605"/>
          <a:ext cx="638902" cy="4055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Due Diligence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Identification of all stakeholders</a:t>
          </a:r>
        </a:p>
      </dsp:txBody>
      <dsp:txXfrm rot="-5400000">
        <a:off x="2406133" y="34667"/>
        <a:ext cx="4023881" cy="576524"/>
      </dsp:txXfrm>
    </dsp:sp>
    <dsp:sp modelId="{67C29D0B-082C-4EAC-BC39-3C5A7D7C7D38}">
      <dsp:nvSpPr>
        <dsp:cNvPr id="0" name=""/>
        <dsp:cNvSpPr/>
      </dsp:nvSpPr>
      <dsp:spPr>
        <a:xfrm rot="5400000">
          <a:off x="1383137" y="1036673"/>
          <a:ext cx="982927" cy="688049"/>
        </a:xfrm>
        <a:prstGeom prst="chevron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Conceptual design</a:t>
          </a:r>
        </a:p>
      </dsp:txBody>
      <dsp:txXfrm rot="-5400000">
        <a:off x="1530577" y="1233259"/>
        <a:ext cx="688049" cy="294878"/>
      </dsp:txXfrm>
    </dsp:sp>
    <dsp:sp modelId="{C0FE14D0-47D1-4C2B-8DDA-A3D9005A8CBA}">
      <dsp:nvSpPr>
        <dsp:cNvPr id="0" name=""/>
        <dsp:cNvSpPr/>
      </dsp:nvSpPr>
      <dsp:spPr>
        <a:xfrm rot="5400000">
          <a:off x="4155425" y="-856569"/>
          <a:ext cx="638902" cy="4130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Feasibility study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Master 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Cost estimation &amp; Schedule</a:t>
          </a:r>
        </a:p>
      </dsp:txBody>
      <dsp:txXfrm rot="-5400000">
        <a:off x="2409621" y="920424"/>
        <a:ext cx="4099322" cy="576524"/>
      </dsp:txXfrm>
    </dsp:sp>
    <dsp:sp modelId="{9ADE5C28-BB15-4DF9-83A8-E231F657E2C9}">
      <dsp:nvSpPr>
        <dsp:cNvPr id="0" name=""/>
        <dsp:cNvSpPr/>
      </dsp:nvSpPr>
      <dsp:spPr>
        <a:xfrm rot="5400000">
          <a:off x="1383137" y="1922430"/>
          <a:ext cx="982927" cy="688049"/>
        </a:xfrm>
        <a:prstGeom prst="chevron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Basic &amp; Detailed design</a:t>
          </a:r>
        </a:p>
      </dsp:txBody>
      <dsp:txXfrm rot="-5400000">
        <a:off x="1530577" y="2119016"/>
        <a:ext cx="688049" cy="294878"/>
      </dsp:txXfrm>
    </dsp:sp>
    <dsp:sp modelId="{585E1DF2-7E24-49E2-9960-B7780838C4F2}">
      <dsp:nvSpPr>
        <dsp:cNvPr id="0" name=""/>
        <dsp:cNvSpPr/>
      </dsp:nvSpPr>
      <dsp:spPr>
        <a:xfrm rot="5400000">
          <a:off x="4170903" y="27018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Project design (depending on contract type)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Cost estimation &amp;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Environmental and urbanistic permits</a:t>
          </a:r>
        </a:p>
      </dsp:txBody>
      <dsp:txXfrm rot="-5400000">
        <a:off x="2397720" y="1831391"/>
        <a:ext cx="4154081" cy="576524"/>
      </dsp:txXfrm>
    </dsp:sp>
    <dsp:sp modelId="{711964FE-FDB7-45A3-86E7-A1179B03AD59}">
      <dsp:nvSpPr>
        <dsp:cNvPr id="0" name=""/>
        <dsp:cNvSpPr/>
      </dsp:nvSpPr>
      <dsp:spPr>
        <a:xfrm rot="5400000">
          <a:off x="1383137" y="2808187"/>
          <a:ext cx="982927" cy="688049"/>
        </a:xfrm>
        <a:prstGeom prst="chevron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Tendering</a:t>
          </a:r>
        </a:p>
      </dsp:txBody>
      <dsp:txXfrm rot="-5400000">
        <a:off x="1530577" y="3004773"/>
        <a:ext cx="688049" cy="294878"/>
      </dsp:txXfrm>
    </dsp:sp>
    <dsp:sp modelId="{35D87872-1555-4B82-B16B-3FC9ADE05E45}">
      <dsp:nvSpPr>
        <dsp:cNvPr id="0" name=""/>
        <dsp:cNvSpPr/>
      </dsp:nvSpPr>
      <dsp:spPr>
        <a:xfrm rot="5400000">
          <a:off x="4156469" y="916321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Specifications of </a:t>
          </a:r>
          <a:r>
            <a:rPr lang="en-AU" sz="1200" kern="1200" noProof="0" dirty="0"/>
            <a:t>the</a:t>
          </a:r>
          <a:r>
            <a:rPr lang="en-AU" sz="1200" kern="1200" dirty="0"/>
            <a:t> project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Call for tenders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Offer analysis and negotiation</a:t>
          </a:r>
        </a:p>
      </dsp:txBody>
      <dsp:txXfrm rot="-5400000">
        <a:off x="2383286" y="2720694"/>
        <a:ext cx="4154081" cy="576524"/>
      </dsp:txXfrm>
    </dsp:sp>
    <dsp:sp modelId="{76C34595-9AA7-49F1-9275-27471CABD88D}">
      <dsp:nvSpPr>
        <dsp:cNvPr id="0" name=""/>
        <dsp:cNvSpPr/>
      </dsp:nvSpPr>
      <dsp:spPr>
        <a:xfrm rot="5400000">
          <a:off x="1383137" y="3693944"/>
          <a:ext cx="982927" cy="688049"/>
        </a:xfrm>
        <a:prstGeom prst="chevron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Construction</a:t>
          </a:r>
        </a:p>
      </dsp:txBody>
      <dsp:txXfrm rot="-5400000">
        <a:off x="1530577" y="3890530"/>
        <a:ext cx="688049" cy="294878"/>
      </dsp:txXfrm>
    </dsp:sp>
    <dsp:sp modelId="{031C0867-85E5-480A-9604-74885DA4DE12}">
      <dsp:nvSpPr>
        <dsp:cNvPr id="0" name=""/>
        <dsp:cNvSpPr/>
      </dsp:nvSpPr>
      <dsp:spPr>
        <a:xfrm rot="5400000">
          <a:off x="4156469" y="1802078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Execution design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Construction</a:t>
          </a:r>
        </a:p>
      </dsp:txBody>
      <dsp:txXfrm rot="-5400000">
        <a:off x="2383286" y="3606451"/>
        <a:ext cx="4154081" cy="576524"/>
      </dsp:txXfrm>
    </dsp:sp>
    <dsp:sp modelId="{B855F435-2FB9-4B0E-9991-E2A8324BC1E5}">
      <dsp:nvSpPr>
        <dsp:cNvPr id="0" name=""/>
        <dsp:cNvSpPr/>
      </dsp:nvSpPr>
      <dsp:spPr>
        <a:xfrm rot="5400000">
          <a:off x="1383137" y="4579700"/>
          <a:ext cx="982927" cy="68804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Final acceptance</a:t>
          </a:r>
        </a:p>
      </dsp:txBody>
      <dsp:txXfrm rot="-5400000">
        <a:off x="1530577" y="4776286"/>
        <a:ext cx="688049" cy="294878"/>
      </dsp:txXfrm>
    </dsp:sp>
    <dsp:sp modelId="{70D5A6AB-6259-45FA-B50D-5F0ED784EEF3}">
      <dsp:nvSpPr>
        <dsp:cNvPr id="0" name=""/>
        <dsp:cNvSpPr/>
      </dsp:nvSpPr>
      <dsp:spPr>
        <a:xfrm rot="5400000">
          <a:off x="4156469" y="2687834"/>
          <a:ext cx="638902" cy="4185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Acceptance of the works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As Built documentation</a:t>
          </a:r>
        </a:p>
      </dsp:txBody>
      <dsp:txXfrm rot="-5400000">
        <a:off x="2383286" y="4492207"/>
        <a:ext cx="4154081" cy="57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F3154E-4F6C-4025-B793-531F9BD1D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0468D2-12B9-4767-8F0A-0AC67ED0AC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8AB8F2-CF24-42F8-8447-B00AE01C411E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49F866-0F8D-4525-96CC-99CAFB905D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5BB9E9-9CE7-4AE0-BB2D-123F24970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A3F3C1-0E27-4333-86CF-150FD752BEA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690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960388-E431-1F4B-A2BE-35E149B6863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A04175-6FFE-434A-A09E-1A6CBCDFEE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42937C-DE38-4396-8C30-3BFE427A8F87}"/>
              </a:ext>
            </a:extLst>
          </p:cNvPr>
          <p:cNvSpPr/>
          <p:nvPr userDrawn="1"/>
        </p:nvSpPr>
        <p:spPr>
          <a:xfrm>
            <a:off x="3934691" y="6192982"/>
            <a:ext cx="4322618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31AD4C-1412-40CF-BD7D-9517A68F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616" y="0"/>
            <a:ext cx="688238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E0F42A-5AC9-4C0C-9126-1C4007087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29" y="292529"/>
            <a:ext cx="4590000" cy="97155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76E828C-B9B4-4999-BBBB-7E0996DA3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88389"/>
            <a:ext cx="12192000" cy="4353823"/>
          </a:xfrm>
          <a:prstGeom prst="rect">
            <a:avLst/>
          </a:prstGeom>
          <a:solidFill>
            <a:srgbClr val="321F4F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330CA2-EFF0-4EC0-AE85-310815DCD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16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641561-74BF-43F1-80A2-B1B83083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84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3CA91C4-D0CD-4AEB-AF4E-200C3FE16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000" y="6169631"/>
            <a:ext cx="2322000" cy="62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44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30E06-D9ED-4F3F-8733-282CF3B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52C444-64E5-4C5E-9F8E-F94AC1EAE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33F4B9-520B-4F74-9FCA-2F9F4B189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3E9E0C8-1A7A-41A9-A9BA-4C2750E1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FA360-881B-4223-9B82-D854D6B8691E}" type="datetimeFigureOut">
              <a:rPr lang="de-DE" smtClean="0"/>
              <a:t>24.01.2023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E75625-DBD4-46F9-BF40-A1957FE27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4B9E-03CF-4BBE-B22E-D6B51783416F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93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2468-84B4-401E-8AA7-85E6CE72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174533-2C07-4A7B-BF15-3626BF91D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AD126A-3F03-40CE-81E8-B97534E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FA360-881B-4223-9B82-D854D6B8691E}" type="datetimeFigureOut">
              <a:rPr lang="de-DE" smtClean="0"/>
              <a:t>24.01.2023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F70C16F-9C3F-4930-BAAE-2C2D3CF41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94B9E-03CF-4BBE-B22E-D6B51783416F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93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53097E-C14F-4790-8766-2B1F3B337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8CEA77-CB17-425A-A21F-A5871FCC4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62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42937C-DE38-4396-8C30-3BFE427A8F87}"/>
              </a:ext>
            </a:extLst>
          </p:cNvPr>
          <p:cNvSpPr/>
          <p:nvPr userDrawn="1"/>
        </p:nvSpPr>
        <p:spPr>
          <a:xfrm>
            <a:off x="3934691" y="6192982"/>
            <a:ext cx="4322618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31AD4C-1412-40CF-BD7D-9517A68F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616" y="0"/>
            <a:ext cx="688238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E0F42A-5AC9-4C0C-9126-1C4007087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29" y="292529"/>
            <a:ext cx="4590000" cy="971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330CA2-EFF0-4EC0-AE85-310815DCD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29" y="1794167"/>
            <a:ext cx="6476400" cy="2387600"/>
          </a:xfrm>
        </p:spPr>
        <p:txBody>
          <a:bodyPr anchor="b"/>
          <a:lstStyle>
            <a:lvl1pPr algn="l">
              <a:defRPr sz="6000">
                <a:solidFill>
                  <a:srgbClr val="321F4F"/>
                </a:solidFill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641561-74BF-43F1-80A2-B1B83083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29" y="4273842"/>
            <a:ext cx="6476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F5F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Master-</a:t>
            </a:r>
            <a:r>
              <a:rPr lang="en-GB" noProof="0" dirty="0" err="1"/>
              <a:t>Untertitelformat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47FC1A-0A0B-4A2F-BF90-4B62583F24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000" y="6169631"/>
            <a:ext cx="2322000" cy="62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49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B870950-D318-475F-B2CE-1EC8910F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616" y="0"/>
            <a:ext cx="688238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4D9F94CF-9C44-4423-8319-748EABA30B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88389"/>
            <a:ext cx="12192000" cy="4353823"/>
          </a:xfrm>
          <a:prstGeom prst="rect">
            <a:avLst/>
          </a:prstGeom>
          <a:solidFill>
            <a:srgbClr val="321F4F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3DCD75-D877-40BF-9A10-417DC8D4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488BD5-8F62-494E-9033-0204A726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17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303B-C075-4238-9A63-F01378E2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EFE10-FF56-4CDB-80F7-C8F84710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CB2037-14FE-51DD-2324-3EFBF4905CC6}"/>
              </a:ext>
            </a:extLst>
          </p:cNvPr>
          <p:cNvSpPr txBox="1"/>
          <p:nvPr userDrawn="1"/>
        </p:nvSpPr>
        <p:spPr>
          <a:xfrm>
            <a:off x="2815936" y="6403170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SPB workshop – Maastricht – 25/01/23</a:t>
            </a:r>
          </a:p>
        </p:txBody>
      </p:sp>
    </p:spTree>
    <p:extLst>
      <p:ext uri="{BB962C8B-B14F-4D97-AF65-F5344CB8AC3E}">
        <p14:creationId xmlns:p14="http://schemas.microsoft.com/office/powerpoint/2010/main" val="349392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2213B-BECD-43F8-ABEE-20DE4BE2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FAD6F-91D2-4BCB-BEC0-FFEC84D7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76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798685-BA90-442A-8D8C-2003332C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60D4BF-AE27-4156-A26C-C01D3F7CB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76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D59BD8-7B8B-410B-8BCB-B1D9F1DA8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954D73-F620-F167-E0BA-F480C60E566A}"/>
              </a:ext>
            </a:extLst>
          </p:cNvPr>
          <p:cNvSpPr txBox="1"/>
          <p:nvPr userDrawn="1"/>
        </p:nvSpPr>
        <p:spPr>
          <a:xfrm>
            <a:off x="2815936" y="6403170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SPB workshop – Maastricht – 25/01/23</a:t>
            </a:r>
          </a:p>
        </p:txBody>
      </p:sp>
    </p:spTree>
    <p:extLst>
      <p:ext uri="{BB962C8B-B14F-4D97-AF65-F5344CB8AC3E}">
        <p14:creationId xmlns:p14="http://schemas.microsoft.com/office/powerpoint/2010/main" val="350610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6D747-112F-4C0D-BBDE-3E2531FD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490E6-C475-4874-9261-C25122FD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A0340C-1FD4-4FE8-AC94-793DF07F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518407-A6BF-105E-8FF1-785487EE43AE}"/>
              </a:ext>
            </a:extLst>
          </p:cNvPr>
          <p:cNvSpPr txBox="1"/>
          <p:nvPr userDrawn="1"/>
        </p:nvSpPr>
        <p:spPr>
          <a:xfrm>
            <a:off x="2815936" y="6403170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SPB workshop – Maastricht – 25/01/23</a:t>
            </a:r>
          </a:p>
        </p:txBody>
      </p:sp>
    </p:spTree>
    <p:extLst>
      <p:ext uri="{BB962C8B-B14F-4D97-AF65-F5344CB8AC3E}">
        <p14:creationId xmlns:p14="http://schemas.microsoft.com/office/powerpoint/2010/main" val="203699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B1A48-D004-4B7F-9D48-C1217040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183829-0147-628E-9D93-8E1961AC1D1D}"/>
              </a:ext>
            </a:extLst>
          </p:cNvPr>
          <p:cNvSpPr txBox="1"/>
          <p:nvPr userDrawn="1"/>
        </p:nvSpPr>
        <p:spPr>
          <a:xfrm>
            <a:off x="2815936" y="6403170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SPB workshop – Maastricht – 25/01/23</a:t>
            </a:r>
          </a:p>
        </p:txBody>
      </p:sp>
    </p:spTree>
    <p:extLst>
      <p:ext uri="{BB962C8B-B14F-4D97-AF65-F5344CB8AC3E}">
        <p14:creationId xmlns:p14="http://schemas.microsoft.com/office/powerpoint/2010/main" val="62140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194057E-12B3-9010-7E8A-66B0F7A049DA}"/>
              </a:ext>
            </a:extLst>
          </p:cNvPr>
          <p:cNvSpPr txBox="1"/>
          <p:nvPr userDrawn="1"/>
        </p:nvSpPr>
        <p:spPr>
          <a:xfrm>
            <a:off x="2815936" y="6403170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SPB workshop – Maastricht – 25/01/23</a:t>
            </a:r>
          </a:p>
        </p:txBody>
      </p:sp>
    </p:spTree>
    <p:extLst>
      <p:ext uri="{BB962C8B-B14F-4D97-AF65-F5344CB8AC3E}">
        <p14:creationId xmlns:p14="http://schemas.microsoft.com/office/powerpoint/2010/main" val="180701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8645C-FB22-49F4-8218-D57F85F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BD4FF-88E9-4818-B62D-0CDE602F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48C97C-350D-4D24-BF4D-709F311DC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73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C02E82-686E-4AE4-9FF4-FEBA5AF1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69652F-2A2F-41BF-8514-FF50257D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7B8E0A5B-4F99-4FFF-AFA0-DA21337E572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08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7760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F5BFB-8590-4F30-987F-3DE858351BAF}" type="slidenum">
              <a:rPr lang="de-DE" smtClean="0">
                <a:solidFill>
                  <a:srgbClr val="5F5F5F"/>
                </a:solidFill>
              </a:rPr>
              <a:pPr/>
              <a:t>‹N°›</a:t>
            </a:fld>
            <a:endParaRPr lang="de-DE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5" r:id="rId3"/>
    <p:sldLayoutId id="2147483664" r:id="rId4"/>
    <p:sldLayoutId id="2147483667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21F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B94798-A691-8CFC-1CF7-447724108A6B}"/>
              </a:ext>
            </a:extLst>
          </p:cNvPr>
          <p:cNvSpPr/>
          <p:nvPr/>
        </p:nvSpPr>
        <p:spPr>
          <a:xfrm>
            <a:off x="3447952" y="5981450"/>
            <a:ext cx="5296095" cy="761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2EDE8F-107F-E58D-A2D1-ABF7AAD26325}"/>
              </a:ext>
            </a:extLst>
          </p:cNvPr>
          <p:cNvSpPr txBox="1"/>
          <p:nvPr/>
        </p:nvSpPr>
        <p:spPr>
          <a:xfrm>
            <a:off x="1602298" y="2017363"/>
            <a:ext cx="901816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Definition of the legal steps to be taken and the permits to be obtained for the construction of the Einstein Telescope in the EMR region</a:t>
            </a:r>
          </a:p>
          <a:p>
            <a:pPr algn="ctr"/>
            <a:r>
              <a:rPr lang="en-US" sz="2800" dirty="0"/>
              <a:t>SPB workshop – Maastricht – 25/01/23</a:t>
            </a:r>
          </a:p>
          <a:p>
            <a:pPr algn="ctr"/>
            <a:r>
              <a:rPr lang="en-US" sz="2800" dirty="0"/>
              <a:t>Ph. Orban (with information from </a:t>
            </a:r>
            <a:r>
              <a:rPr lang="en-US" sz="2800" dirty="0" err="1"/>
              <a:t>Amberg</a:t>
            </a:r>
            <a:r>
              <a:rPr lang="en-US" sz="2800" dirty="0"/>
              <a:t>/</a:t>
            </a:r>
            <a:r>
              <a:rPr lang="en-US" sz="2800" dirty="0" err="1"/>
              <a:t>Tractebel</a:t>
            </a:r>
            <a:r>
              <a:rPr lang="en-US" sz="2800"/>
              <a:t>)</a:t>
            </a:r>
            <a:endParaRPr lang="en-US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6DA297-19E8-7DF9-B8A0-6D0A9FD6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76" y="5885969"/>
            <a:ext cx="1466850" cy="866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49E323-2D37-2009-B907-9874ECD7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69" y="5991598"/>
            <a:ext cx="1359190" cy="761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9EB94B-4C3C-B70C-2389-F3C074D4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42" y="6124529"/>
            <a:ext cx="1238250" cy="5619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844A00-A024-B1A3-66B1-E4B08B427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944" y="6152669"/>
            <a:ext cx="22193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568938" y="802485"/>
            <a:ext cx="1105412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Global timeline : Engineering steps</a:t>
            </a:r>
            <a:endParaRPr lang="en-US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88E918-5C72-B663-4E43-F13460A7D962}"/>
              </a:ext>
            </a:extLst>
          </p:cNvPr>
          <p:cNvSpPr txBox="1">
            <a:spLocks/>
          </p:cNvSpPr>
          <p:nvPr/>
        </p:nvSpPr>
        <p:spPr>
          <a:xfrm>
            <a:off x="719664" y="1331377"/>
            <a:ext cx="10752667" cy="433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B480516-F95E-430E-30C8-9F5F7E8A5725}"/>
              </a:ext>
            </a:extLst>
          </p:cNvPr>
          <p:cNvSpPr txBox="1">
            <a:spLocks/>
          </p:cNvSpPr>
          <p:nvPr/>
        </p:nvSpPr>
        <p:spPr>
          <a:xfrm>
            <a:off x="719666" y="1926182"/>
            <a:ext cx="10752667" cy="43211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Main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and </a:t>
            </a:r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pPr lvl="1"/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lvl="1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and legal </a:t>
            </a:r>
            <a:r>
              <a:rPr lang="de-DE" dirty="0" err="1"/>
              <a:t>aspects</a:t>
            </a:r>
            <a:endParaRPr lang="de-DE" dirty="0"/>
          </a:p>
          <a:p>
            <a:pPr lvl="1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lvl="1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021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568938" y="802485"/>
            <a:ext cx="1105412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Global timeline : Engineering steps - </a:t>
            </a:r>
            <a:r>
              <a:rPr lang="de-DE" dirty="0" err="1"/>
              <a:t>Feasibility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CH" dirty="0"/>
          </a:p>
          <a:p>
            <a:endParaRPr lang="en-US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88E918-5C72-B663-4E43-F13460A7D962}"/>
              </a:ext>
            </a:extLst>
          </p:cNvPr>
          <p:cNvSpPr txBox="1">
            <a:spLocks/>
          </p:cNvSpPr>
          <p:nvPr/>
        </p:nvSpPr>
        <p:spPr>
          <a:xfrm>
            <a:off x="719664" y="1331377"/>
            <a:ext cx="10752667" cy="433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B480516-F95E-430E-30C8-9F5F7E8A5725}"/>
              </a:ext>
            </a:extLst>
          </p:cNvPr>
          <p:cNvSpPr txBox="1">
            <a:spLocks/>
          </p:cNvSpPr>
          <p:nvPr/>
        </p:nvSpPr>
        <p:spPr>
          <a:xfrm>
            <a:off x="719666" y="1420155"/>
            <a:ext cx="10752665" cy="43211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Main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698500" lvl="1">
              <a:buFontTx/>
              <a:buChar char="-"/>
            </a:pP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, </a:t>
            </a:r>
            <a:r>
              <a:rPr lang="de-DE" dirty="0" err="1"/>
              <a:t>geotechnical</a:t>
            </a:r>
            <a:r>
              <a:rPr lang="de-DE" dirty="0"/>
              <a:t>, </a:t>
            </a:r>
            <a:r>
              <a:rPr lang="de-DE" dirty="0" err="1"/>
              <a:t>urbanistic</a:t>
            </a:r>
            <a:r>
              <a:rPr lang="de-DE" dirty="0"/>
              <a:t>, environmental, legislative and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/>
              <a:t>Analyse and </a:t>
            </a:r>
            <a:r>
              <a:rPr lang="de-DE" dirty="0" err="1"/>
              <a:t>compare</a:t>
            </a:r>
            <a:r>
              <a:rPr lang="de-DE" dirty="0"/>
              <a:t> different design </a:t>
            </a:r>
            <a:r>
              <a:rPr lang="de-DE" dirty="0" err="1"/>
              <a:t>options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 err="1"/>
              <a:t>Decide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optimal </a:t>
            </a:r>
            <a:r>
              <a:rPr lang="de-DE" dirty="0" err="1"/>
              <a:t>solution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/>
              <a:t>Elaborate a </a:t>
            </a:r>
            <a:r>
              <a:rPr lang="de-DE" dirty="0" err="1"/>
              <a:t>master</a:t>
            </a:r>
            <a:r>
              <a:rPr lang="de-DE" dirty="0"/>
              <a:t> plan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consolidated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and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marL="698500" lvl="1">
              <a:buFontTx/>
              <a:buChar char="-"/>
            </a:pPr>
            <a:endParaRPr lang="de-DE" dirty="0"/>
          </a:p>
          <a:p>
            <a:pPr marL="698500" lvl="1">
              <a:buFontTx/>
              <a:buChar char="-"/>
            </a:pPr>
            <a:r>
              <a:rPr lang="de-DE" dirty="0"/>
              <a:t>Also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, Start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type: Standard, D&amp;B, PPP, etc.</a:t>
            </a:r>
          </a:p>
          <a:p>
            <a:pPr lvl="1"/>
            <a:endParaRPr lang="de-DE" dirty="0"/>
          </a:p>
          <a:p>
            <a:pPr lvl="1"/>
            <a:endParaRPr lang="de-CH" dirty="0"/>
          </a:p>
        </p:txBody>
      </p:sp>
      <p:sp>
        <p:nvSpPr>
          <p:cNvPr id="12" name="Textfeld 9">
            <a:extLst>
              <a:ext uri="{FF2B5EF4-FFF2-40B4-BE49-F238E27FC236}">
                <a16:creationId xmlns:a16="http://schemas.microsoft.com/office/drawing/2014/main" id="{24271294-0B03-CDD1-E22C-D0D1B323EA3D}"/>
              </a:ext>
            </a:extLst>
          </p:cNvPr>
          <p:cNvSpPr txBox="1"/>
          <p:nvPr/>
        </p:nvSpPr>
        <p:spPr>
          <a:xfrm>
            <a:off x="11052161" y="3405323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3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53E4D7C2-78E9-813A-F0D0-6907FF32210E}"/>
              </a:ext>
            </a:extLst>
          </p:cNvPr>
          <p:cNvSpPr txBox="1"/>
          <p:nvPr/>
        </p:nvSpPr>
        <p:spPr>
          <a:xfrm>
            <a:off x="11045804" y="2904091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4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  <p:sp>
        <p:nvSpPr>
          <p:cNvPr id="14" name="Geschweifte Klammer links 11">
            <a:extLst>
              <a:ext uri="{FF2B5EF4-FFF2-40B4-BE49-F238E27FC236}">
                <a16:creationId xmlns:a16="http://schemas.microsoft.com/office/drawing/2014/main" id="{5355695D-E643-7485-26CE-A07AF79F6E1D}"/>
              </a:ext>
            </a:extLst>
          </p:cNvPr>
          <p:cNvSpPr/>
          <p:nvPr/>
        </p:nvSpPr>
        <p:spPr bwMode="auto">
          <a:xfrm flipH="1">
            <a:off x="10898610" y="2685417"/>
            <a:ext cx="144016" cy="719906"/>
          </a:xfrm>
          <a:prstGeom prst="leftBrace">
            <a:avLst/>
          </a:prstGeom>
          <a:noFill/>
          <a:ln w="9525" cap="flat" cmpd="sng" algn="ctr">
            <a:solidFill>
              <a:srgbClr val="EB6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9525" marR="0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6A0A"/>
              </a:buClr>
              <a:buSzTx/>
              <a:buFont typeface="Wingdings" pitchFamily="2" charset="2"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rgbClr val="7C7B6D"/>
              </a:solidFill>
              <a:effectLst/>
              <a:latin typeface="Arial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92290313-0355-7DCB-2B32-364E72C01739}"/>
              </a:ext>
            </a:extLst>
          </p:cNvPr>
          <p:cNvSpPr txBox="1"/>
          <p:nvPr/>
        </p:nvSpPr>
        <p:spPr>
          <a:xfrm>
            <a:off x="11117812" y="210826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4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8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568938" y="802485"/>
            <a:ext cx="1105412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Global timeline : Engineering steps - </a:t>
            </a:r>
            <a:r>
              <a:rPr lang="de-DE" dirty="0"/>
              <a:t>Basic and </a:t>
            </a:r>
            <a:r>
              <a:rPr lang="de-DE" dirty="0" err="1"/>
              <a:t>Detailed</a:t>
            </a:r>
            <a:r>
              <a:rPr lang="de-DE" dirty="0"/>
              <a:t> Design</a:t>
            </a:r>
            <a:endParaRPr lang="de-CH" dirty="0"/>
          </a:p>
          <a:p>
            <a:endParaRPr lang="en-US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88E918-5C72-B663-4E43-F13460A7D962}"/>
              </a:ext>
            </a:extLst>
          </p:cNvPr>
          <p:cNvSpPr txBox="1">
            <a:spLocks/>
          </p:cNvSpPr>
          <p:nvPr/>
        </p:nvSpPr>
        <p:spPr>
          <a:xfrm>
            <a:off x="719664" y="1331377"/>
            <a:ext cx="10752667" cy="433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B480516-F95E-430E-30C8-9F5F7E8A5725}"/>
              </a:ext>
            </a:extLst>
          </p:cNvPr>
          <p:cNvSpPr txBox="1">
            <a:spLocks/>
          </p:cNvSpPr>
          <p:nvPr/>
        </p:nvSpPr>
        <p:spPr>
          <a:xfrm>
            <a:off x="684154" y="1411273"/>
            <a:ext cx="10752665" cy="43211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Main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698500" lvl="1">
              <a:buFontTx/>
              <a:buChar char="-"/>
            </a:pPr>
            <a:r>
              <a:rPr lang="de-DE" dirty="0"/>
              <a:t>Design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  <a:p>
            <a:pPr marL="960437" lvl="2">
              <a:buFontTx/>
              <a:buChar char="-"/>
            </a:pPr>
            <a:r>
              <a:rPr lang="de-DE" dirty="0" err="1"/>
              <a:t>Stability</a:t>
            </a:r>
            <a:endParaRPr lang="de-DE" dirty="0"/>
          </a:p>
          <a:p>
            <a:pPr marL="960437" lvl="2">
              <a:buFontTx/>
              <a:buChar char="-"/>
            </a:pPr>
            <a:r>
              <a:rPr lang="de-DE" dirty="0"/>
              <a:t>Environment</a:t>
            </a:r>
          </a:p>
          <a:p>
            <a:pPr marL="960437" lvl="2">
              <a:buFontTx/>
              <a:buChar char="-"/>
            </a:pPr>
            <a:r>
              <a:rPr lang="de-DE" dirty="0" err="1"/>
              <a:t>Safety</a:t>
            </a:r>
            <a:endParaRPr lang="de-DE" dirty="0"/>
          </a:p>
          <a:p>
            <a:pPr marL="960437" lvl="2">
              <a:buFontTx/>
              <a:buChar char="-"/>
            </a:pPr>
            <a:r>
              <a:rPr lang="de-DE" dirty="0"/>
              <a:t>Construction </a:t>
            </a:r>
            <a:r>
              <a:rPr lang="de-DE" dirty="0" err="1"/>
              <a:t>details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 err="1"/>
              <a:t>Deliverables</a:t>
            </a:r>
            <a:r>
              <a:rPr lang="de-DE" dirty="0"/>
              <a:t>:</a:t>
            </a:r>
          </a:p>
          <a:p>
            <a:pPr marL="960437" lvl="2">
              <a:buFontTx/>
              <a:buChar char="-"/>
            </a:pPr>
            <a:r>
              <a:rPr lang="en-US" sz="1400" dirty="0"/>
              <a:t>detailed plan views,</a:t>
            </a:r>
          </a:p>
          <a:p>
            <a:pPr marL="960437" lvl="2">
              <a:buFontTx/>
              <a:buChar char="-"/>
            </a:pPr>
            <a:r>
              <a:rPr lang="en-US" sz="1400" dirty="0"/>
              <a:t>detailed longitudinal profiles,</a:t>
            </a:r>
          </a:p>
          <a:p>
            <a:pPr marL="960437" lvl="2">
              <a:buFontTx/>
              <a:buChar char="-"/>
            </a:pPr>
            <a:r>
              <a:rPr lang="en-US" sz="1400" dirty="0"/>
              <a:t>detailed cross-sections,</a:t>
            </a:r>
          </a:p>
          <a:p>
            <a:pPr marL="960437" lvl="2">
              <a:buFontTx/>
              <a:buChar char="-"/>
            </a:pPr>
            <a:r>
              <a:rPr lang="en-US" sz="1400" dirty="0"/>
              <a:t>detail drawings,</a:t>
            </a:r>
          </a:p>
          <a:p>
            <a:pPr marL="960437" lvl="2">
              <a:buFontTx/>
              <a:buChar char="-"/>
            </a:pPr>
            <a:r>
              <a:rPr lang="en-US" sz="1400" dirty="0"/>
              <a:t>descriptive notes by discipline, with starting points, standards in effect, calculations and simulations, argumentation and conclusions,</a:t>
            </a:r>
          </a:p>
          <a:p>
            <a:pPr marL="960437" lvl="2">
              <a:buFontTx/>
              <a:buChar char="-"/>
            </a:pPr>
            <a:r>
              <a:rPr lang="en-US" sz="1400" dirty="0"/>
              <a:t>a detailed estimate of the investment cost</a:t>
            </a:r>
          </a:p>
          <a:p>
            <a:pPr marL="960437" lvl="2">
              <a:buFontTx/>
              <a:buChar char="-"/>
            </a:pPr>
            <a:r>
              <a:rPr lang="en-US" sz="1400" dirty="0"/>
              <a:t>a precise estimate of operating costs and revenues,</a:t>
            </a:r>
          </a:p>
          <a:p>
            <a:pPr marL="960437" lvl="2">
              <a:buFontTx/>
              <a:buChar char="-"/>
            </a:pPr>
            <a:r>
              <a:rPr lang="en-US" sz="1400" dirty="0"/>
              <a:t>timeframes for completion and phasing,</a:t>
            </a:r>
          </a:p>
          <a:p>
            <a:pPr marL="960437" lvl="2">
              <a:buFontTx/>
              <a:buChar char="-"/>
            </a:pPr>
            <a:r>
              <a:rPr lang="en-US" sz="1400" dirty="0"/>
              <a:t>expropriation plans.</a:t>
            </a:r>
          </a:p>
          <a:p>
            <a:pPr marL="960437" lvl="2">
              <a:buFontTx/>
              <a:buChar char="-"/>
            </a:pPr>
            <a:endParaRPr lang="en-US" sz="1400" dirty="0"/>
          </a:p>
          <a:p>
            <a:pPr marL="960437" lvl="2">
              <a:buFontTx/>
              <a:buChar char="-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CH" dirty="0"/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C2DDCCCE-C2CB-B591-3FB2-C328861431CC}"/>
              </a:ext>
            </a:extLst>
          </p:cNvPr>
          <p:cNvSpPr txBox="1"/>
          <p:nvPr/>
        </p:nvSpPr>
        <p:spPr>
          <a:xfrm>
            <a:off x="5203336" y="2575537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9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  <p:sp>
        <p:nvSpPr>
          <p:cNvPr id="7" name="Geschweifte Klammer links 11">
            <a:extLst>
              <a:ext uri="{FF2B5EF4-FFF2-40B4-BE49-F238E27FC236}">
                <a16:creationId xmlns:a16="http://schemas.microsoft.com/office/drawing/2014/main" id="{C42DD7C4-FE5E-1E06-351E-4B13A5FFD8C9}"/>
              </a:ext>
            </a:extLst>
          </p:cNvPr>
          <p:cNvSpPr/>
          <p:nvPr/>
        </p:nvSpPr>
        <p:spPr bwMode="auto">
          <a:xfrm flipH="1">
            <a:off x="4948802" y="1977987"/>
            <a:ext cx="72008" cy="1221138"/>
          </a:xfrm>
          <a:prstGeom prst="leftBrace">
            <a:avLst/>
          </a:prstGeom>
          <a:noFill/>
          <a:ln w="9525" cap="flat" cmpd="sng" algn="ctr">
            <a:solidFill>
              <a:srgbClr val="EB6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9525" marR="0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6A0A"/>
              </a:buClr>
              <a:buSzTx/>
              <a:buFont typeface="Wingdings" pitchFamily="2" charset="2"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rgbClr val="7C7B6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5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568938" y="802485"/>
            <a:ext cx="1105412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Global timeline : Engineering steps - </a:t>
            </a:r>
            <a:r>
              <a:rPr lang="de-DE" dirty="0" err="1"/>
              <a:t>Urbanistic</a:t>
            </a:r>
            <a:r>
              <a:rPr lang="de-DE" dirty="0"/>
              <a:t> and environmental Permits</a:t>
            </a:r>
            <a:endParaRPr lang="de-CH" dirty="0"/>
          </a:p>
          <a:p>
            <a:endParaRPr lang="en-US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B480516-F95E-430E-30C8-9F5F7E8A5725}"/>
              </a:ext>
            </a:extLst>
          </p:cNvPr>
          <p:cNvSpPr txBox="1">
            <a:spLocks/>
          </p:cNvSpPr>
          <p:nvPr/>
        </p:nvSpPr>
        <p:spPr>
          <a:xfrm>
            <a:off x="719666" y="1926182"/>
            <a:ext cx="10752665" cy="43211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Main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698500" lvl="1">
              <a:buFontTx/>
              <a:buChar char="-"/>
            </a:pP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permits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and </a:t>
            </a:r>
            <a:r>
              <a:rPr lang="de-DE" dirty="0" err="1"/>
              <a:t>detailed</a:t>
            </a:r>
            <a:r>
              <a:rPr lang="de-DE" dirty="0"/>
              <a:t> design</a:t>
            </a:r>
          </a:p>
          <a:p>
            <a:pPr marL="960437" lvl="2">
              <a:buFontTx/>
              <a:buChar char="-"/>
            </a:pPr>
            <a:r>
              <a:rPr lang="de-DE" dirty="0"/>
              <a:t>Phase 1: Request</a:t>
            </a:r>
          </a:p>
          <a:p>
            <a:pPr marL="960437" lvl="2">
              <a:buFontTx/>
              <a:buChar char="-"/>
            </a:pPr>
            <a:r>
              <a:rPr lang="de-DE" dirty="0"/>
              <a:t>Phase 2: Impact </a:t>
            </a:r>
            <a:r>
              <a:rPr lang="de-DE" dirty="0" err="1"/>
              <a:t>study</a:t>
            </a:r>
            <a:r>
              <a:rPr lang="de-DE" dirty="0"/>
              <a:t> (external)</a:t>
            </a:r>
          </a:p>
          <a:p>
            <a:pPr marL="960437" lvl="2">
              <a:buFontTx/>
              <a:buChar char="-"/>
            </a:pPr>
            <a:r>
              <a:rPr lang="de-DE" dirty="0"/>
              <a:t>Phase 3: </a:t>
            </a:r>
            <a:r>
              <a:rPr lang="de-DE" dirty="0" err="1"/>
              <a:t>Updating</a:t>
            </a:r>
            <a:r>
              <a:rPr lang="de-DE" dirty="0"/>
              <a:t> design</a:t>
            </a:r>
          </a:p>
          <a:p>
            <a:pPr marL="960437" lvl="2">
              <a:buFontTx/>
              <a:buChar char="-"/>
            </a:pPr>
            <a:r>
              <a:rPr lang="de-DE" dirty="0"/>
              <a:t>Phase 4: Permits </a:t>
            </a:r>
            <a:r>
              <a:rPr lang="de-DE" dirty="0" err="1"/>
              <a:t>delivrance</a:t>
            </a:r>
            <a:endParaRPr lang="de-DE" dirty="0"/>
          </a:p>
          <a:p>
            <a:pPr marL="960437" lvl="2">
              <a:buFontTx/>
              <a:buChar char="-"/>
            </a:pPr>
            <a:r>
              <a:rPr lang="en-US" sz="1400" dirty="0"/>
              <a:t>…</a:t>
            </a:r>
          </a:p>
          <a:p>
            <a:pPr marL="960437" lvl="2">
              <a:buFontTx/>
              <a:buChar char="-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CH" dirty="0"/>
          </a:p>
        </p:txBody>
      </p:sp>
      <p:sp>
        <p:nvSpPr>
          <p:cNvPr id="7" name="Geschweifte Klammer links 11">
            <a:extLst>
              <a:ext uri="{FF2B5EF4-FFF2-40B4-BE49-F238E27FC236}">
                <a16:creationId xmlns:a16="http://schemas.microsoft.com/office/drawing/2014/main" id="{C42DD7C4-FE5E-1E06-351E-4B13A5FFD8C9}"/>
              </a:ext>
            </a:extLst>
          </p:cNvPr>
          <p:cNvSpPr/>
          <p:nvPr/>
        </p:nvSpPr>
        <p:spPr bwMode="auto">
          <a:xfrm flipH="1">
            <a:off x="6866380" y="2818431"/>
            <a:ext cx="72008" cy="1221138"/>
          </a:xfrm>
          <a:prstGeom prst="leftBrace">
            <a:avLst/>
          </a:prstGeom>
          <a:noFill/>
          <a:ln w="9525" cap="flat" cmpd="sng" algn="ctr">
            <a:solidFill>
              <a:srgbClr val="EB6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9525" marR="0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6A0A"/>
              </a:buClr>
              <a:buSzTx/>
              <a:buFont typeface="Wingdings" pitchFamily="2" charset="2"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rgbClr val="7C7B6D"/>
              </a:solidFill>
              <a:effectLst/>
              <a:latin typeface="Arial" charset="0"/>
            </a:endParaRP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A8D8FDEF-648A-5476-9862-13387D85A2A6}"/>
              </a:ext>
            </a:extLst>
          </p:cNvPr>
          <p:cNvSpPr txBox="1"/>
          <p:nvPr/>
        </p:nvSpPr>
        <p:spPr>
          <a:xfrm>
            <a:off x="7086818" y="3259723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18-24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568938" y="802485"/>
            <a:ext cx="1105412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Global timeline : Engineering steps - </a:t>
            </a:r>
            <a:r>
              <a:rPr lang="de-DE" dirty="0" err="1"/>
              <a:t>Tendering</a:t>
            </a:r>
            <a:endParaRPr lang="de-CH" dirty="0"/>
          </a:p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88E918-5C72-B663-4E43-F13460A7D962}"/>
              </a:ext>
            </a:extLst>
          </p:cNvPr>
          <p:cNvSpPr txBox="1">
            <a:spLocks/>
          </p:cNvSpPr>
          <p:nvPr/>
        </p:nvSpPr>
        <p:spPr>
          <a:xfrm>
            <a:off x="719664" y="1331377"/>
            <a:ext cx="10752667" cy="433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B480516-F95E-430E-30C8-9F5F7E8A5725}"/>
              </a:ext>
            </a:extLst>
          </p:cNvPr>
          <p:cNvSpPr txBox="1">
            <a:spLocks/>
          </p:cNvSpPr>
          <p:nvPr/>
        </p:nvSpPr>
        <p:spPr>
          <a:xfrm>
            <a:off x="719664" y="1384979"/>
            <a:ext cx="10752665" cy="43211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Main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698500" lvl="1">
              <a:buFontTx/>
              <a:buChar char="-"/>
            </a:pP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tenders</a:t>
            </a:r>
            <a:endParaRPr lang="de-DE" dirty="0"/>
          </a:p>
          <a:p>
            <a:pPr marL="960437" lvl="2">
              <a:buFontTx/>
              <a:buChar char="-"/>
            </a:pPr>
            <a:r>
              <a:rPr lang="de-DE" dirty="0"/>
              <a:t>Technical </a:t>
            </a:r>
            <a:r>
              <a:rPr lang="de-DE" dirty="0" err="1"/>
              <a:t>aspects</a:t>
            </a:r>
            <a:endParaRPr lang="de-DE" dirty="0"/>
          </a:p>
          <a:p>
            <a:pPr marL="960437" lvl="2">
              <a:buFontTx/>
              <a:buChar char="-"/>
            </a:pPr>
            <a:r>
              <a:rPr lang="de-DE" dirty="0"/>
              <a:t>Admin </a:t>
            </a:r>
            <a:r>
              <a:rPr lang="de-DE" dirty="0" err="1"/>
              <a:t>aspects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negotiation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/>
              <a:t>Publish RFQ &amp; RFP</a:t>
            </a:r>
          </a:p>
          <a:p>
            <a:pPr marL="698500" lvl="1">
              <a:buFontTx/>
              <a:buChar char="-"/>
            </a:pPr>
            <a:r>
              <a:rPr lang="de-DE" dirty="0"/>
              <a:t>Analyse </a:t>
            </a:r>
            <a:r>
              <a:rPr lang="de-DE" dirty="0" err="1"/>
              <a:t>offer</a:t>
            </a:r>
            <a:r>
              <a:rPr lang="de-DE" dirty="0"/>
              <a:t> and </a:t>
            </a:r>
            <a:r>
              <a:rPr lang="de-DE" dirty="0" err="1"/>
              <a:t>negotiate</a:t>
            </a:r>
            <a:endParaRPr lang="de-DE" dirty="0"/>
          </a:p>
          <a:p>
            <a:pPr marL="698500" lvl="1">
              <a:buFontTx/>
              <a:buChar char="-"/>
            </a:pPr>
            <a:r>
              <a:rPr lang="de-DE" dirty="0" err="1"/>
              <a:t>Awarding</a:t>
            </a:r>
            <a:endParaRPr lang="de-DE" dirty="0"/>
          </a:p>
          <a:p>
            <a:pPr marL="960437" lvl="2">
              <a:buFontTx/>
              <a:buChar char="-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CH" dirty="0"/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39191763-1AC7-F337-00B3-7233F397CA13}"/>
              </a:ext>
            </a:extLst>
          </p:cNvPr>
          <p:cNvSpPr txBox="1"/>
          <p:nvPr/>
        </p:nvSpPr>
        <p:spPr>
          <a:xfrm>
            <a:off x="6224353" y="2704979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12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  <p:sp>
        <p:nvSpPr>
          <p:cNvPr id="9" name="Geschweifte Klammer links 11">
            <a:extLst>
              <a:ext uri="{FF2B5EF4-FFF2-40B4-BE49-F238E27FC236}">
                <a16:creationId xmlns:a16="http://schemas.microsoft.com/office/drawing/2014/main" id="{DDEA06E0-219F-E095-ED83-FF245DEF6D92}"/>
              </a:ext>
            </a:extLst>
          </p:cNvPr>
          <p:cNvSpPr/>
          <p:nvPr/>
        </p:nvSpPr>
        <p:spPr bwMode="auto">
          <a:xfrm flipH="1">
            <a:off x="5876207" y="1912891"/>
            <a:ext cx="45719" cy="1728192"/>
          </a:xfrm>
          <a:prstGeom prst="leftBrace">
            <a:avLst/>
          </a:prstGeom>
          <a:noFill/>
          <a:ln w="9525" cap="flat" cmpd="sng" algn="ctr">
            <a:solidFill>
              <a:srgbClr val="EB6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9525" marR="0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6A0A"/>
              </a:buClr>
              <a:buSzTx/>
              <a:buFont typeface="Wingdings" pitchFamily="2" charset="2"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rgbClr val="7C7B6D"/>
              </a:solidFill>
              <a:effectLst/>
              <a:latin typeface="Arial" charset="0"/>
            </a:endParaRPr>
          </a:p>
        </p:txBody>
      </p:sp>
      <p:sp>
        <p:nvSpPr>
          <p:cNvPr id="10" name="Geschweifte Klammer links 6">
            <a:extLst>
              <a:ext uri="{FF2B5EF4-FFF2-40B4-BE49-F238E27FC236}">
                <a16:creationId xmlns:a16="http://schemas.microsoft.com/office/drawing/2014/main" id="{393B8C6E-0C30-14FD-518A-EA14DA0C4D16}"/>
              </a:ext>
            </a:extLst>
          </p:cNvPr>
          <p:cNvSpPr/>
          <p:nvPr/>
        </p:nvSpPr>
        <p:spPr bwMode="auto">
          <a:xfrm flipH="1">
            <a:off x="5879317" y="4145139"/>
            <a:ext cx="45719" cy="648072"/>
          </a:xfrm>
          <a:prstGeom prst="leftBrace">
            <a:avLst/>
          </a:prstGeom>
          <a:noFill/>
          <a:ln w="9525" cap="flat" cmpd="sng" algn="ctr">
            <a:solidFill>
              <a:srgbClr val="EB6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9525" marR="0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6A0A"/>
              </a:buClr>
              <a:buSzTx/>
              <a:buFont typeface="Wingdings" pitchFamily="2" charset="2"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rgbClr val="7C7B6D"/>
              </a:solidFill>
              <a:effectLst/>
              <a:latin typeface="Arial" charset="0"/>
            </a:endParaRPr>
          </a:p>
        </p:txBody>
      </p:sp>
      <p:sp>
        <p:nvSpPr>
          <p:cNvPr id="11" name="Textfeld 7">
            <a:extLst>
              <a:ext uri="{FF2B5EF4-FFF2-40B4-BE49-F238E27FC236}">
                <a16:creationId xmlns:a16="http://schemas.microsoft.com/office/drawing/2014/main" id="{9E7E6F3E-F134-6C40-0077-5924C5F1C570}"/>
              </a:ext>
            </a:extLst>
          </p:cNvPr>
          <p:cNvSpPr txBox="1"/>
          <p:nvPr/>
        </p:nvSpPr>
        <p:spPr>
          <a:xfrm>
            <a:off x="6203731" y="436363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EB6A0A"/>
                </a:solidFill>
              </a:rPr>
              <a:t>~ 9 </a:t>
            </a:r>
            <a:r>
              <a:rPr lang="de-DE" sz="1600" dirty="0" err="1">
                <a:solidFill>
                  <a:srgbClr val="EB6A0A"/>
                </a:solidFill>
              </a:rPr>
              <a:t>months</a:t>
            </a:r>
            <a:endParaRPr lang="de-CH" sz="1600" dirty="0">
              <a:solidFill>
                <a:srgbClr val="EB6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7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651031" y="713076"/>
            <a:ext cx="11054121" cy="602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Global timeline</a:t>
            </a:r>
            <a:endParaRPr lang="en-US" sz="2400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2A26A19-1372-84BD-4F01-96F95B656C01}"/>
              </a:ext>
            </a:extLst>
          </p:cNvPr>
          <p:cNvSpPr txBox="1">
            <a:spLocks/>
          </p:cNvSpPr>
          <p:nvPr/>
        </p:nvSpPr>
        <p:spPr>
          <a:xfrm>
            <a:off x="719667" y="1268414"/>
            <a:ext cx="9624805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42900">
              <a:buFontTx/>
              <a:buChar char="-"/>
            </a:pPr>
            <a:r>
              <a:rPr lang="de-DE"/>
              <a:t>From Feasibility Study to Start of Construction: between 3,5 and 4,5 years</a:t>
            </a:r>
          </a:p>
          <a:p>
            <a:pPr lvl="1" indent="0">
              <a:buFont typeface="Arial" panose="020B0604020202020204" pitchFamily="34" charset="0"/>
              <a:buNone/>
            </a:pPr>
            <a:endParaRPr lang="de-CH" dirty="0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B03AED08-2E9D-F9FC-76C2-B0E50F70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63434"/>
            <a:ext cx="11377264" cy="4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95869" y="105609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b="0" strike="noStrike" spc="-1" dirty="0"/>
              <a:t>Context</a:t>
            </a:r>
            <a:endParaRPr lang="en-GB" sz="4400" b="0" strike="noStrike" spc="-1" dirty="0"/>
          </a:p>
        </p:txBody>
      </p:sp>
      <p:pic>
        <p:nvPicPr>
          <p:cNvPr id="2" name="Google Shape;92;p1" descr="A picture containing indoor&#10;&#10;Description automatically generated">
            <a:extLst>
              <a:ext uri="{FF2B5EF4-FFF2-40B4-BE49-F238E27FC236}">
                <a16:creationId xmlns:a16="http://schemas.microsoft.com/office/drawing/2014/main" id="{05606CDF-2537-C957-2A9D-D1FCC74E4181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221827" y="1067889"/>
            <a:ext cx="5983664" cy="376709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6488154" y="1164554"/>
            <a:ext cx="556772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Large construction including underground and surface infrastructures</a:t>
            </a:r>
          </a:p>
          <a:p>
            <a:pPr marL="0" indent="0">
              <a:buNone/>
            </a:pPr>
            <a:r>
              <a:rPr lang="fr-BE" dirty="0"/>
              <a:t>=&gt; </a:t>
            </a:r>
            <a:r>
              <a:rPr lang="en-GB" dirty="0"/>
              <a:t>What</a:t>
            </a:r>
            <a:r>
              <a:rPr lang="fr-BE" dirty="0"/>
              <a:t> </a:t>
            </a:r>
            <a:r>
              <a:rPr lang="fr-BE" dirty="0" err="1"/>
              <a:t>rights</a:t>
            </a:r>
            <a:r>
              <a:rPr lang="fr-BE" dirty="0"/>
              <a:t> are </a:t>
            </a:r>
            <a:r>
              <a:rPr lang="fr-BE" dirty="0" err="1"/>
              <a:t>required</a:t>
            </a:r>
            <a:r>
              <a:rPr lang="fr-BE" dirty="0"/>
              <a:t> to use the subsurface and the surface</a:t>
            </a:r>
          </a:p>
          <a:p>
            <a:pPr marL="0" indent="0">
              <a:buNone/>
            </a:pPr>
            <a:r>
              <a:rPr lang="fr-BE" dirty="0"/>
              <a:t>=&gt;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permits</a:t>
            </a:r>
            <a:r>
              <a:rPr lang="fr-BE" dirty="0"/>
              <a:t> are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fr-BE" dirty="0" err="1"/>
              <a:t>Potential</a:t>
            </a:r>
            <a:r>
              <a:rPr lang="fr-BE" dirty="0"/>
              <a:t> impacts </a:t>
            </a:r>
            <a:r>
              <a:rPr lang="fr-BE" dirty="0" err="1"/>
              <a:t>during</a:t>
            </a:r>
            <a:r>
              <a:rPr lang="fr-BE" dirty="0"/>
              <a:t> the construction and exploitation</a:t>
            </a:r>
          </a:p>
          <a:p>
            <a:pPr marL="0" indent="0">
              <a:buNone/>
            </a:pPr>
            <a:r>
              <a:rPr lang="fr-BE" dirty="0"/>
              <a:t>=&gt; </a:t>
            </a:r>
            <a:r>
              <a:rPr lang="en-US" dirty="0"/>
              <a:t>What legislations must be respected?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4733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98215" y="0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6479276" y="2158853"/>
            <a:ext cx="556772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Transboundary project</a:t>
            </a:r>
          </a:p>
          <a:p>
            <a:pPr marL="0" indent="0">
              <a:buNone/>
            </a:pPr>
            <a:r>
              <a:rPr lang="en-GB" dirty="0"/>
              <a:t>=&gt; Different national (or even regional) legislations to consider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F25074B-907B-6CDD-E62A-449E313F3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9" y="1215628"/>
            <a:ext cx="5609491" cy="42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2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27193" y="87854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371439" y="1129043"/>
            <a:ext cx="114713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Mapping of public decisions and permits to acquire before start of civil engineering incl. related risks;</a:t>
            </a:r>
          </a:p>
          <a:p>
            <a:pPr lvl="1"/>
            <a:r>
              <a:rPr lang="en-US" sz="2000" dirty="0"/>
              <a:t>Required studies</a:t>
            </a:r>
          </a:p>
          <a:p>
            <a:pPr lvl="1"/>
            <a:r>
              <a:rPr lang="en-US" sz="2000" dirty="0"/>
              <a:t>Timeline to obtain permits</a:t>
            </a:r>
          </a:p>
          <a:p>
            <a:pPr lvl="1"/>
            <a:r>
              <a:rPr lang="en-US" sz="2000" dirty="0"/>
              <a:t>Required permits</a:t>
            </a:r>
          </a:p>
          <a:p>
            <a:pPr lvl="1"/>
            <a:r>
              <a:rPr lang="en-US" sz="2000" dirty="0"/>
              <a:t>Feasibility and associated risks</a:t>
            </a:r>
            <a:endParaRPr lang="en-US" sz="2400" dirty="0"/>
          </a:p>
          <a:p>
            <a:r>
              <a:rPr lang="en-US" sz="2400" dirty="0"/>
              <a:t>Mapping of private decisions and legal contracts to acquire before the start of civil engineering.</a:t>
            </a:r>
          </a:p>
          <a:p>
            <a:pPr lvl="1"/>
            <a:r>
              <a:rPr lang="en-US" sz="2000" dirty="0"/>
              <a:t>Mapping of ownership relationship and right of use</a:t>
            </a:r>
          </a:p>
          <a:p>
            <a:pPr lvl="1"/>
            <a:r>
              <a:rPr lang="en-US" sz="2000" dirty="0"/>
              <a:t>Ownership acquisition or usage right</a:t>
            </a:r>
          </a:p>
          <a:p>
            <a:pPr lvl="1"/>
            <a:r>
              <a:rPr lang="en-US" sz="2000" dirty="0"/>
              <a:t>Feasibility and associated risks</a:t>
            </a:r>
          </a:p>
          <a:p>
            <a:r>
              <a:rPr lang="en-US" sz="2400" dirty="0"/>
              <a:t>Global timeline including the most important steps, decision moment and risks related to legal issues and permits;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330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Partnership</a:t>
            </a:r>
            <a:r>
              <a:rPr lang="en-GB" sz="4400" b="0" strike="noStrike" spc="-1" dirty="0">
                <a:latin typeface="Arial"/>
              </a:rPr>
              <a:t> </a:t>
            </a:r>
            <a:r>
              <a:rPr lang="en-GB" sz="4000" spc="-1" dirty="0"/>
              <a:t>and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717668" y="978123"/>
            <a:ext cx="11054121" cy="602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Association of two engineering compagnies and two lawyers' offices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B46F360C-AD88-C0D3-D052-BC59A3C71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15" y="1395661"/>
            <a:ext cx="2475795" cy="893373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BEE807A5-5B2A-A697-6250-1CADBE65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59" y="1627393"/>
            <a:ext cx="1965436" cy="5923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385AAD5-19E1-7B3D-231F-7F1CC5C0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71" y="1395661"/>
            <a:ext cx="1350290" cy="9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 | Equator">
            <a:extLst>
              <a:ext uri="{FF2B5EF4-FFF2-40B4-BE49-F238E27FC236}">
                <a16:creationId xmlns:a16="http://schemas.microsoft.com/office/drawing/2014/main" id="{E6EC70AC-C599-CAC6-8AFE-D43B9286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92" y="1550272"/>
            <a:ext cx="1601959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F1117A-DD46-A724-954B-B18DF5275191}"/>
              </a:ext>
            </a:extLst>
          </p:cNvPr>
          <p:cNvSpPr txBox="1">
            <a:spLocks/>
          </p:cNvSpPr>
          <p:nvPr/>
        </p:nvSpPr>
        <p:spPr>
          <a:xfrm>
            <a:off x="677031" y="3065345"/>
            <a:ext cx="11054121" cy="602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Final meeting scheduled beginning of February 2023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FD8A89-E60F-26B8-0460-EFB7108F5AF8}"/>
              </a:ext>
            </a:extLst>
          </p:cNvPr>
          <p:cNvSpPr txBox="1">
            <a:spLocks/>
          </p:cNvSpPr>
          <p:nvPr/>
        </p:nvSpPr>
        <p:spPr>
          <a:xfrm>
            <a:off x="677031" y="4390050"/>
            <a:ext cx="11227924" cy="1593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Main assumptions :</a:t>
            </a:r>
          </a:p>
          <a:p>
            <a:pPr lvl="1"/>
            <a:r>
              <a:rPr lang="en-US" dirty="0"/>
              <a:t>Focus on the Netherland, Flemish and Walloon region</a:t>
            </a:r>
          </a:p>
          <a:p>
            <a:pPr lvl="1"/>
            <a:r>
              <a:rPr lang="en-US" dirty="0"/>
              <a:t>Large-scale study, not site specific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04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06949" y="28212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486848" y="773322"/>
            <a:ext cx="11054121" cy="602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/>
              <a:t>List of contractual agreements to be obtained before the start of civil engineering works (For each region/country)</a:t>
            </a:r>
            <a:endParaRPr lang="en-U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D9475EE-1BD3-2435-F1BE-4C1AACAFC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63579"/>
              </p:ext>
            </p:extLst>
          </p:nvPr>
        </p:nvGraphicFramePr>
        <p:xfrm>
          <a:off x="486848" y="2445031"/>
          <a:ext cx="11363419" cy="372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849">
                  <a:extLst>
                    <a:ext uri="{9D8B030D-6E8A-4147-A177-3AD203B41FA5}">
                      <a16:colId xmlns:a16="http://schemas.microsoft.com/office/drawing/2014/main" val="3079473278"/>
                    </a:ext>
                  </a:extLst>
                </a:gridCol>
                <a:gridCol w="2094281">
                  <a:extLst>
                    <a:ext uri="{9D8B030D-6E8A-4147-A177-3AD203B41FA5}">
                      <a16:colId xmlns:a16="http://schemas.microsoft.com/office/drawing/2014/main" val="3421751674"/>
                    </a:ext>
                  </a:extLst>
                </a:gridCol>
                <a:gridCol w="1609495">
                  <a:extLst>
                    <a:ext uri="{9D8B030D-6E8A-4147-A177-3AD203B41FA5}">
                      <a16:colId xmlns:a16="http://schemas.microsoft.com/office/drawing/2014/main" val="2129953105"/>
                    </a:ext>
                  </a:extLst>
                </a:gridCol>
                <a:gridCol w="2802071">
                  <a:extLst>
                    <a:ext uri="{9D8B030D-6E8A-4147-A177-3AD203B41FA5}">
                      <a16:colId xmlns:a16="http://schemas.microsoft.com/office/drawing/2014/main" val="1373524341"/>
                    </a:ext>
                  </a:extLst>
                </a:gridCol>
                <a:gridCol w="2685723">
                  <a:extLst>
                    <a:ext uri="{9D8B030D-6E8A-4147-A177-3AD203B41FA5}">
                      <a16:colId xmlns:a16="http://schemas.microsoft.com/office/drawing/2014/main" val="1906088225"/>
                    </a:ext>
                  </a:extLst>
                </a:gridCol>
              </a:tblGrid>
              <a:tr h="83870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Mode of acquisition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 Duration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 Extent of the right (ground/subground)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Characteristics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disadvantages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cost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, ...) 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276656"/>
                  </a:ext>
                </a:extLst>
              </a:tr>
              <a:tr h="309534">
                <a:tc>
                  <a:txBody>
                    <a:bodyPr/>
                    <a:lstStyle/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 Property rights</a:t>
                      </a:r>
                    </a:p>
                    <a:p>
                      <a:pPr algn="just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167445"/>
                  </a:ext>
                </a:extLst>
              </a:tr>
              <a:tr h="406596">
                <a:tc>
                  <a:txBody>
                    <a:bodyPr/>
                    <a:lstStyle/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Co-ownership rights</a:t>
                      </a:r>
                    </a:p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72860"/>
                  </a:ext>
                </a:extLst>
              </a:tr>
              <a:tr h="45039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Conventional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easement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32330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Legal easement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269958"/>
                  </a:ext>
                </a:extLst>
              </a:tr>
              <a:tr h="350730">
                <a:tc>
                  <a:txBody>
                    <a:bodyPr/>
                    <a:lstStyle/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 Usufruct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690765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 Emphyteusis right</a:t>
                      </a:r>
                    </a:p>
                    <a:p>
                      <a:pPr algn="ctr"/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067306"/>
                  </a:ext>
                </a:extLst>
              </a:tr>
              <a:tr h="3608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Superficies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00161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9A80B88-C25B-06BA-AF5E-7B2670940748}"/>
              </a:ext>
            </a:extLst>
          </p:cNvPr>
          <p:cNvSpPr txBox="1"/>
          <p:nvPr/>
        </p:nvSpPr>
        <p:spPr>
          <a:xfrm>
            <a:off x="577487" y="1670162"/>
            <a:ext cx="7527830" cy="48013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800" dirty="0"/>
              <a:t>Example for </a:t>
            </a:r>
            <a:r>
              <a:rPr lang="fr-FR" sz="1800" dirty="0" err="1"/>
              <a:t>private</a:t>
            </a:r>
            <a:r>
              <a:rPr lang="fr-FR" sz="1800" dirty="0"/>
              <a:t> </a:t>
            </a:r>
            <a:r>
              <a:rPr lang="fr-FR" sz="1800" dirty="0" err="1"/>
              <a:t>owner</a:t>
            </a:r>
            <a:r>
              <a:rPr lang="fr-FR" sz="1800" dirty="0"/>
              <a:t> and the </a:t>
            </a:r>
            <a:r>
              <a:rPr lang="fr-FR" sz="1800" dirty="0" err="1"/>
              <a:t>Walloon</a:t>
            </a:r>
            <a:r>
              <a:rPr lang="fr-FR" sz="1800" dirty="0"/>
              <a:t> </a:t>
            </a:r>
            <a:r>
              <a:rPr lang="fr-FR" sz="1800" dirty="0" err="1"/>
              <a:t>region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76435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300418" y="677072"/>
            <a:ext cx="11613415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List of public authorizations to be obtained and public procedures to be followed before the start of civil engineering works (For each region/country)</a:t>
            </a:r>
            <a:endParaRPr lang="en-US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D492164-80F5-2AC8-6FA1-F50BCF1B5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70282"/>
              </p:ext>
            </p:extLst>
          </p:nvPr>
        </p:nvGraphicFramePr>
        <p:xfrm>
          <a:off x="409140" y="1639352"/>
          <a:ext cx="11373719" cy="1088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0045">
                  <a:extLst>
                    <a:ext uri="{9D8B030D-6E8A-4147-A177-3AD203B41FA5}">
                      <a16:colId xmlns:a16="http://schemas.microsoft.com/office/drawing/2014/main" val="2406893055"/>
                    </a:ext>
                  </a:extLst>
                </a:gridCol>
                <a:gridCol w="2006354">
                  <a:extLst>
                    <a:ext uri="{9D8B030D-6E8A-4147-A177-3AD203B41FA5}">
                      <a16:colId xmlns:a16="http://schemas.microsoft.com/office/drawing/2014/main" val="2921429671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2274680229"/>
                    </a:ext>
                  </a:extLst>
                </a:gridCol>
                <a:gridCol w="1882066">
                  <a:extLst>
                    <a:ext uri="{9D8B030D-6E8A-4147-A177-3AD203B41FA5}">
                      <a16:colId xmlns:a16="http://schemas.microsoft.com/office/drawing/2014/main" val="2626866415"/>
                    </a:ext>
                  </a:extLst>
                </a:gridCol>
                <a:gridCol w="1334138">
                  <a:extLst>
                    <a:ext uri="{9D8B030D-6E8A-4147-A177-3AD203B41FA5}">
                      <a16:colId xmlns:a16="http://schemas.microsoft.com/office/drawing/2014/main" val="485837203"/>
                    </a:ext>
                  </a:extLst>
                </a:gridCol>
                <a:gridCol w="814258">
                  <a:extLst>
                    <a:ext uri="{9D8B030D-6E8A-4147-A177-3AD203B41FA5}">
                      <a16:colId xmlns:a16="http://schemas.microsoft.com/office/drawing/2014/main" val="3031764016"/>
                    </a:ext>
                  </a:extLst>
                </a:gridCol>
              </a:tblGrid>
              <a:tr h="68827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Scope of application (including possible exemption) 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Competent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authority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Procedure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including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appeals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>
                          <a:solidFill>
                            <a:schemeClr val="tx1"/>
                          </a:solidFill>
                          <a:effectLst/>
                        </a:rPr>
                        <a:t>Criteria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 for the obtention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Timelines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706812039"/>
                  </a:ext>
                </a:extLst>
              </a:tr>
              <a:tr h="16168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</a:rPr>
                        <a:t>Planning permit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 dirty="0">
                          <a:effectLst/>
                        </a:rPr>
                        <a:t> </a:t>
                      </a:r>
                      <a:endParaRPr lang="fr-BE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 dirty="0">
                          <a:effectLst/>
                        </a:rPr>
                        <a:t> </a:t>
                      </a:r>
                      <a:endParaRPr lang="fr-BE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 dirty="0">
                          <a:effectLst/>
                        </a:rPr>
                        <a:t> </a:t>
                      </a:r>
                      <a:endParaRPr lang="fr-BE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 dirty="0">
                          <a:effectLst/>
                        </a:rPr>
                        <a:t> </a:t>
                      </a:r>
                      <a:endParaRPr lang="fr-BE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1643296971"/>
                  </a:ext>
                </a:extLst>
              </a:tr>
              <a:tr h="16168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Environmental permit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3312161826"/>
                  </a:ext>
                </a:extLst>
              </a:tr>
              <a:tr h="212094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Heritage permit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(German-speaking Community)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489382868"/>
                  </a:ext>
                </a:extLst>
              </a:tr>
              <a:tr h="265117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Authorization to derogate from the nature conservation law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3794555578"/>
                  </a:ext>
                </a:extLst>
              </a:tr>
              <a:tr h="212094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Authorization to modify/create a municipal roadway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911322631"/>
                  </a:ext>
                </a:extLst>
              </a:tr>
              <a:tr h="212094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Authorization to modify/create a regional roadway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648269375"/>
                  </a:ext>
                </a:extLst>
              </a:tr>
              <a:tr h="16630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Domain authorization</a:t>
                      </a: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(municipal domain)</a:t>
                      </a: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491696065"/>
                  </a:ext>
                </a:extLst>
              </a:tr>
              <a:tr h="16630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Domain authorization</a:t>
                      </a: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(regional domain)</a:t>
                      </a: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1810252867"/>
                  </a:ext>
                </a:extLst>
              </a:tr>
              <a:tr h="265117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Exploration or exploitation of underground resources permit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1611094217"/>
                  </a:ext>
                </a:extLst>
              </a:tr>
              <a:tr h="16168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Soil quality control certificate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369855822"/>
                  </a:ext>
                </a:extLst>
              </a:tr>
              <a:tr h="16168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Ground control certificate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121125819"/>
                  </a:ext>
                </a:extLst>
              </a:tr>
              <a:tr h="212094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Obligations regarding the management of industrial waste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</a:endParaRPr>
                    </a:p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</a:endParaRPr>
                    </a:p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</a:endParaRPr>
                    </a:p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2603779364"/>
                  </a:ext>
                </a:extLst>
              </a:tr>
              <a:tr h="31814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Authorization for the construction and operation of a gaseous products transport facility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1840153990"/>
                  </a:ext>
                </a:extLst>
              </a:tr>
              <a:tr h="16630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Obligations regarding the safety of elevators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3556994775"/>
                  </a:ext>
                </a:extLst>
              </a:tr>
              <a:tr h="16630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Obligations regarding the use of explosives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531442607"/>
                  </a:ext>
                </a:extLst>
              </a:tr>
              <a:tr h="212094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Authorization regarding  electrical installations</a:t>
                      </a: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1249219507"/>
                  </a:ext>
                </a:extLst>
              </a:tr>
              <a:tr h="212094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Authorization regarding fire prevention and safety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4198762181"/>
                  </a:ext>
                </a:extLst>
              </a:tr>
              <a:tr h="424188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Obligations related to the use of hazardous substances within the meaning of the cooperation agreement of 16/02/2016 (Seveso)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tabLst>
                          <a:tab pos="1191895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3297995303"/>
                  </a:ext>
                </a:extLst>
              </a:tr>
              <a:tr h="16630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Authorization for exceptional transport</a:t>
                      </a: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fr-BE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1954490573"/>
                  </a:ext>
                </a:extLst>
              </a:tr>
              <a:tr h="166301">
                <a:tc>
                  <a:txBody>
                    <a:bodyPr/>
                    <a:lstStyle/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Expropriation in the public interest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tabLst>
                          <a:tab pos="119189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>
                          <a:effectLst/>
                        </a:rPr>
                        <a:t> </a:t>
                      </a:r>
                      <a:endParaRPr lang="fr-BE" sz="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" dirty="0">
                          <a:effectLst/>
                        </a:rPr>
                        <a:t> </a:t>
                      </a:r>
                      <a:endParaRPr lang="fr-BE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91" marR="21691" marT="0" marB="0"/>
                </a:tc>
                <a:extLst>
                  <a:ext uri="{0D108BD9-81ED-4DB2-BD59-A6C34878D82A}">
                    <a16:rowId xmlns:a16="http://schemas.microsoft.com/office/drawing/2014/main" val="608262478"/>
                  </a:ext>
                </a:extLst>
              </a:tr>
            </a:tbl>
          </a:graphicData>
        </a:graphic>
      </p:graphicFrame>
      <p:sp>
        <p:nvSpPr>
          <p:cNvPr id="5" name="CustomShape 1">
            <a:extLst>
              <a:ext uri="{FF2B5EF4-FFF2-40B4-BE49-F238E27FC236}">
                <a16:creationId xmlns:a16="http://schemas.microsoft.com/office/drawing/2014/main" id="{D2777AFD-8B0B-DC38-610E-E83A38CEFFCB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</p:spTree>
    <p:extLst>
      <p:ext uri="{BB962C8B-B14F-4D97-AF65-F5344CB8AC3E}">
        <p14:creationId xmlns:p14="http://schemas.microsoft.com/office/powerpoint/2010/main" val="415745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247152" y="764788"/>
            <a:ext cx="1181760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List of public authorizations to be obtained and public procedures to be followed before the start of civil engineering works (For each region/country)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A039A0-8ECC-7615-792A-9AC60F951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76" y="1604478"/>
            <a:ext cx="10729176" cy="5253522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</p:spTree>
    <p:extLst>
      <p:ext uri="{BB962C8B-B14F-4D97-AF65-F5344CB8AC3E}">
        <p14:creationId xmlns:p14="http://schemas.microsoft.com/office/powerpoint/2010/main" val="347577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A82-EAF0-7235-6CB9-2DCE2DA17105}"/>
              </a:ext>
            </a:extLst>
          </p:cNvPr>
          <p:cNvSpPr txBox="1">
            <a:spLocks/>
          </p:cNvSpPr>
          <p:nvPr/>
        </p:nvSpPr>
        <p:spPr>
          <a:xfrm>
            <a:off x="486848" y="713076"/>
            <a:ext cx="11054121" cy="60210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5F5F5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Global timeline : Engineering steps</a:t>
            </a:r>
            <a:endParaRPr lang="en-US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9A9D95-EC99-1A88-A9F4-65A3C9BF181F}"/>
              </a:ext>
            </a:extLst>
          </p:cNvPr>
          <p:cNvSpPr/>
          <p:nvPr/>
        </p:nvSpPr>
        <p:spPr>
          <a:xfrm>
            <a:off x="486848" y="15843"/>
            <a:ext cx="950400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spc="-1" dirty="0"/>
              <a:t>Examples of deliverables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BFEF410-57D5-87A2-6528-653FB1D8C9AF}"/>
              </a:ext>
            </a:extLst>
          </p:cNvPr>
          <p:cNvGrpSpPr/>
          <p:nvPr/>
        </p:nvGrpSpPr>
        <p:grpSpPr>
          <a:xfrm>
            <a:off x="311019" y="1296078"/>
            <a:ext cx="8424936" cy="5418667"/>
            <a:chOff x="-456728" y="1124744"/>
            <a:chExt cx="8424936" cy="5418667"/>
          </a:xfrm>
        </p:grpSpPr>
        <p:graphicFrame>
          <p:nvGraphicFramePr>
            <p:cNvPr id="15" name="Diagramm 5">
              <a:extLst>
                <a:ext uri="{FF2B5EF4-FFF2-40B4-BE49-F238E27FC236}">
                  <a16:creationId xmlns:a16="http://schemas.microsoft.com/office/drawing/2014/main" id="{0D9E2F11-80E7-F3E3-A28A-FAA791B9A9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5154121"/>
                </p:ext>
              </p:extLst>
            </p:nvPr>
          </p:nvGraphicFramePr>
          <p:xfrm>
            <a:off x="-456728" y="112474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Pfeil: nach unten 6">
              <a:extLst>
                <a:ext uri="{FF2B5EF4-FFF2-40B4-BE49-F238E27FC236}">
                  <a16:creationId xmlns:a16="http://schemas.microsoft.com/office/drawing/2014/main" id="{5956BA78-9A2F-E73F-B814-3E5D342E4645}"/>
                </a:ext>
              </a:extLst>
            </p:cNvPr>
            <p:cNvSpPr/>
            <p:nvPr/>
          </p:nvSpPr>
          <p:spPr bwMode="auto">
            <a:xfrm>
              <a:off x="6600056" y="1124744"/>
              <a:ext cx="576064" cy="3312368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Pfeil: nach unten 7">
              <a:extLst>
                <a:ext uri="{FF2B5EF4-FFF2-40B4-BE49-F238E27FC236}">
                  <a16:creationId xmlns:a16="http://schemas.microsoft.com/office/drawing/2014/main" id="{B550737B-8A4E-544C-64A1-61335197C0DE}"/>
                </a:ext>
              </a:extLst>
            </p:cNvPr>
            <p:cNvSpPr/>
            <p:nvPr/>
          </p:nvSpPr>
          <p:spPr bwMode="auto">
            <a:xfrm>
              <a:off x="7392144" y="3212976"/>
              <a:ext cx="576064" cy="122413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6F1A6CC0-0E98-3600-287A-6F756A5CCA01}"/>
                </a:ext>
              </a:extLst>
            </p:cNvPr>
            <p:cNvSpPr/>
            <p:nvPr/>
          </p:nvSpPr>
          <p:spPr bwMode="auto">
            <a:xfrm>
              <a:off x="6816080" y="3212976"/>
              <a:ext cx="79208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 dirty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1">
              <a:extLst>
                <a:ext uri="{FF2B5EF4-FFF2-40B4-BE49-F238E27FC236}">
                  <a16:creationId xmlns:a16="http://schemas.microsoft.com/office/drawing/2014/main" id="{334D93F8-EC7A-F2F1-C7E1-76624B34CC5C}"/>
                </a:ext>
              </a:extLst>
            </p:cNvPr>
            <p:cNvSpPr txBox="1"/>
            <p:nvPr/>
          </p:nvSpPr>
          <p:spPr>
            <a:xfrm rot="16200000">
              <a:off x="6243404" y="3316040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Tendering</a:t>
              </a:r>
              <a:endParaRPr lang="de-BE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2">
              <a:extLst>
                <a:ext uri="{FF2B5EF4-FFF2-40B4-BE49-F238E27FC236}">
                  <a16:creationId xmlns:a16="http://schemas.microsoft.com/office/drawing/2014/main" id="{2A2AA906-AF37-0A07-9324-B9F06EDB842B}"/>
                </a:ext>
              </a:extLst>
            </p:cNvPr>
            <p:cNvSpPr txBox="1"/>
            <p:nvPr/>
          </p:nvSpPr>
          <p:spPr>
            <a:xfrm rot="16200000">
              <a:off x="7009810" y="3419127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Permitting</a:t>
              </a:r>
              <a:endParaRPr lang="de-BE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hteck 13">
              <a:extLst>
                <a:ext uri="{FF2B5EF4-FFF2-40B4-BE49-F238E27FC236}">
                  <a16:creationId xmlns:a16="http://schemas.microsoft.com/office/drawing/2014/main" id="{3156B552-35A4-86AF-E7E7-40D6CCA7B1B2}"/>
                </a:ext>
              </a:extLst>
            </p:cNvPr>
            <p:cNvSpPr/>
            <p:nvPr/>
          </p:nvSpPr>
          <p:spPr bwMode="auto">
            <a:xfrm>
              <a:off x="6888088" y="4509120"/>
              <a:ext cx="79208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 dirty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Pfeil: nach unten 15">
              <a:extLst>
                <a:ext uri="{FF2B5EF4-FFF2-40B4-BE49-F238E27FC236}">
                  <a16:creationId xmlns:a16="http://schemas.microsoft.com/office/drawing/2014/main" id="{AA0DB400-8E59-E027-E0BB-8AD6DFF6A495}"/>
                </a:ext>
              </a:extLst>
            </p:cNvPr>
            <p:cNvSpPr/>
            <p:nvPr/>
          </p:nvSpPr>
          <p:spPr bwMode="auto">
            <a:xfrm>
              <a:off x="6973381" y="4653136"/>
              <a:ext cx="576064" cy="158417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feld 16">
              <a:extLst>
                <a:ext uri="{FF2B5EF4-FFF2-40B4-BE49-F238E27FC236}">
                  <a16:creationId xmlns:a16="http://schemas.microsoft.com/office/drawing/2014/main" id="{9788D43E-C92D-C5F4-5BF4-43AB12267339}"/>
                </a:ext>
              </a:extLst>
            </p:cNvPr>
            <p:cNvSpPr txBox="1"/>
            <p:nvPr/>
          </p:nvSpPr>
          <p:spPr>
            <a:xfrm rot="16200000">
              <a:off x="6052416" y="473727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Construction</a:t>
              </a:r>
              <a:endParaRPr lang="de-BE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67485D6-92D1-674E-19F7-BF4134AFF741}"/>
              </a:ext>
            </a:extLst>
          </p:cNvPr>
          <p:cNvGrpSpPr/>
          <p:nvPr/>
        </p:nvGrpSpPr>
        <p:grpSpPr>
          <a:xfrm>
            <a:off x="311019" y="1315178"/>
            <a:ext cx="8424936" cy="5418667"/>
            <a:chOff x="-456728" y="1124744"/>
            <a:chExt cx="8424936" cy="5418667"/>
          </a:xfrm>
        </p:grpSpPr>
        <p:graphicFrame>
          <p:nvGraphicFramePr>
            <p:cNvPr id="25" name="Diagramm 5">
              <a:extLst>
                <a:ext uri="{FF2B5EF4-FFF2-40B4-BE49-F238E27FC236}">
                  <a16:creationId xmlns:a16="http://schemas.microsoft.com/office/drawing/2014/main" id="{64F3B1BF-A65B-FB4B-FA7E-513FE5FE71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5154121"/>
                </p:ext>
              </p:extLst>
            </p:nvPr>
          </p:nvGraphicFramePr>
          <p:xfrm>
            <a:off x="-456728" y="112474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6" name="Pfeil: nach unten 6">
              <a:extLst>
                <a:ext uri="{FF2B5EF4-FFF2-40B4-BE49-F238E27FC236}">
                  <a16:creationId xmlns:a16="http://schemas.microsoft.com/office/drawing/2014/main" id="{A2C32175-9772-B174-9843-D6D21D13317F}"/>
                </a:ext>
              </a:extLst>
            </p:cNvPr>
            <p:cNvSpPr/>
            <p:nvPr/>
          </p:nvSpPr>
          <p:spPr bwMode="auto">
            <a:xfrm>
              <a:off x="6600056" y="1124744"/>
              <a:ext cx="576064" cy="3312368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Pfeil: nach unten 7">
              <a:extLst>
                <a:ext uri="{FF2B5EF4-FFF2-40B4-BE49-F238E27FC236}">
                  <a16:creationId xmlns:a16="http://schemas.microsoft.com/office/drawing/2014/main" id="{ED83C6AF-2949-CBDC-835B-22184F69725E}"/>
                </a:ext>
              </a:extLst>
            </p:cNvPr>
            <p:cNvSpPr/>
            <p:nvPr/>
          </p:nvSpPr>
          <p:spPr bwMode="auto">
            <a:xfrm>
              <a:off x="7392144" y="3212976"/>
              <a:ext cx="576064" cy="122413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8">
              <a:extLst>
                <a:ext uri="{FF2B5EF4-FFF2-40B4-BE49-F238E27FC236}">
                  <a16:creationId xmlns:a16="http://schemas.microsoft.com/office/drawing/2014/main" id="{518B1D5A-0FE2-F1AC-A526-356BE23EBD28}"/>
                </a:ext>
              </a:extLst>
            </p:cNvPr>
            <p:cNvSpPr/>
            <p:nvPr/>
          </p:nvSpPr>
          <p:spPr bwMode="auto">
            <a:xfrm>
              <a:off x="6816080" y="3212976"/>
              <a:ext cx="79208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 dirty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feld 11">
              <a:extLst>
                <a:ext uri="{FF2B5EF4-FFF2-40B4-BE49-F238E27FC236}">
                  <a16:creationId xmlns:a16="http://schemas.microsoft.com/office/drawing/2014/main" id="{38358E33-AA6A-3825-B0C6-7815E1E2DA5B}"/>
                </a:ext>
              </a:extLst>
            </p:cNvPr>
            <p:cNvSpPr txBox="1"/>
            <p:nvPr/>
          </p:nvSpPr>
          <p:spPr>
            <a:xfrm rot="16200000">
              <a:off x="6243404" y="3316040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Tendering</a:t>
              </a:r>
              <a:endParaRPr lang="de-BE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feld 12">
              <a:extLst>
                <a:ext uri="{FF2B5EF4-FFF2-40B4-BE49-F238E27FC236}">
                  <a16:creationId xmlns:a16="http://schemas.microsoft.com/office/drawing/2014/main" id="{309DA97A-15B9-A225-481A-016778317A96}"/>
                </a:ext>
              </a:extLst>
            </p:cNvPr>
            <p:cNvSpPr txBox="1"/>
            <p:nvPr/>
          </p:nvSpPr>
          <p:spPr>
            <a:xfrm rot="16200000">
              <a:off x="7009810" y="3419127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Permitting</a:t>
              </a:r>
              <a:endParaRPr lang="de-BE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hteck 13">
              <a:extLst>
                <a:ext uri="{FF2B5EF4-FFF2-40B4-BE49-F238E27FC236}">
                  <a16:creationId xmlns:a16="http://schemas.microsoft.com/office/drawing/2014/main" id="{FAF633CB-837B-34FC-83E6-E42884BCB24D}"/>
                </a:ext>
              </a:extLst>
            </p:cNvPr>
            <p:cNvSpPr/>
            <p:nvPr/>
          </p:nvSpPr>
          <p:spPr bwMode="auto">
            <a:xfrm>
              <a:off x="6888088" y="4509120"/>
              <a:ext cx="79208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 dirty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Pfeil: nach unten 15">
              <a:extLst>
                <a:ext uri="{FF2B5EF4-FFF2-40B4-BE49-F238E27FC236}">
                  <a16:creationId xmlns:a16="http://schemas.microsoft.com/office/drawing/2014/main" id="{332BC46B-9BC3-4BF3-6C49-54D4551A2A90}"/>
                </a:ext>
              </a:extLst>
            </p:cNvPr>
            <p:cNvSpPr/>
            <p:nvPr/>
          </p:nvSpPr>
          <p:spPr bwMode="auto">
            <a:xfrm>
              <a:off x="6973381" y="4653136"/>
              <a:ext cx="576064" cy="158417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9525" marR="0" indent="15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6A0A"/>
                </a:buClr>
                <a:buSzTx/>
                <a:buFont typeface="Wingdings" pitchFamily="2" charset="2"/>
                <a:buNone/>
                <a:tabLst/>
              </a:pPr>
              <a:endParaRPr kumimoji="0" lang="de-BE" sz="2000" b="1" i="0" u="none" strike="noStrike" cap="none" normalizeH="0" baseline="0">
                <a:ln>
                  <a:noFill/>
                </a:ln>
                <a:solidFill>
                  <a:srgbClr val="7C7B6D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feld 16">
              <a:extLst>
                <a:ext uri="{FF2B5EF4-FFF2-40B4-BE49-F238E27FC236}">
                  <a16:creationId xmlns:a16="http://schemas.microsoft.com/office/drawing/2014/main" id="{E6A56FBF-6907-9BEE-19D9-66D39D258055}"/>
                </a:ext>
              </a:extLst>
            </p:cNvPr>
            <p:cNvSpPr txBox="1"/>
            <p:nvPr/>
          </p:nvSpPr>
          <p:spPr>
            <a:xfrm rot="16200000">
              <a:off x="6052416" y="4737277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Construction</a:t>
              </a:r>
              <a:endParaRPr lang="de-BE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feld 17">
            <a:extLst>
              <a:ext uri="{FF2B5EF4-FFF2-40B4-BE49-F238E27FC236}">
                <a16:creationId xmlns:a16="http://schemas.microsoft.com/office/drawing/2014/main" id="{ABEEDE09-5717-222A-D995-B7667AE03D60}"/>
              </a:ext>
            </a:extLst>
          </p:cNvPr>
          <p:cNvSpPr txBox="1"/>
          <p:nvPr/>
        </p:nvSpPr>
        <p:spPr>
          <a:xfrm>
            <a:off x="8735955" y="3512989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Permits files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Impact studies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Delivery of permits</a:t>
            </a:r>
            <a:endParaRPr lang="de-B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7806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CCB974F0E859418CFD169E55F68CA9" ma:contentTypeVersion="7" ma:contentTypeDescription="Ein neues Dokument erstellen." ma:contentTypeScope="" ma:versionID="228d221dfc51cb65bbdf633cc6a3182b">
  <xsd:schema xmlns:xsd="http://www.w3.org/2001/XMLSchema" xmlns:xs="http://www.w3.org/2001/XMLSchema" xmlns:p="http://schemas.microsoft.com/office/2006/metadata/properties" xmlns:ns2="e067b1d5-e63d-4a54-a2b1-7eacbb84583e" xmlns:ns3="3060e46c-c847-49b0-9e23-dc7c03d7e794" targetNamespace="http://schemas.microsoft.com/office/2006/metadata/properties" ma:root="true" ma:fieldsID="872efbfc80e24fa28b0b096ab825533d" ns2:_="" ns3:_="">
    <xsd:import namespace="e067b1d5-e63d-4a54-a2b1-7eacbb84583e"/>
    <xsd:import namespace="3060e46c-c847-49b0-9e23-dc7c03d7e7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7b1d5-e63d-4a54-a2b1-7eacbb845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0e46c-c847-49b0-9e23-dc7c03d7e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14F52-4591-4E43-A320-9518FB2B5EA7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3060e46c-c847-49b0-9e23-dc7c03d7e794"/>
    <ds:schemaRef ds:uri="http://purl.org/dc/dcmitype/"/>
    <ds:schemaRef ds:uri="http://schemas.microsoft.com/office/infopath/2007/PartnerControls"/>
    <ds:schemaRef ds:uri="e067b1d5-e63d-4a54-a2b1-7eacbb84583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413FA5-14E6-4FCF-BC2D-38E6B6FD9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6798D-B10D-4878-9B9F-C8EE065A1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7b1d5-e63d-4a54-a2b1-7eacbb84583e"/>
    <ds:schemaRef ds:uri="3060e46c-c847-49b0-9e23-dc7c03d7e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1132</Words>
  <Application>Microsoft Office PowerPoint</Application>
  <PresentationFormat>Grand écran</PresentationFormat>
  <Paragraphs>354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Benutzerdefiniertes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Hendrik Köster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EMR "E-TEST"</dc:title>
  <dc:subject/>
  <dc:creator>Hendrik Köster</dc:creator>
  <cp:keywords/>
  <dc:description/>
  <cp:lastModifiedBy>Orban Philippe</cp:lastModifiedBy>
  <cp:revision>73</cp:revision>
  <cp:lastPrinted>2023-01-23T16:06:15Z</cp:lastPrinted>
  <dcterms:created xsi:type="dcterms:W3CDTF">2020-03-04T07:18:58Z</dcterms:created>
  <dcterms:modified xsi:type="dcterms:W3CDTF">2023-01-24T19:53:29Z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0x010100FDCCB974F0E859418CFD169E55F68CA9</vt:lpwstr>
  </property>
</Properties>
</file>