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6A8BB8-5505-47B5-8C88-ADBD647F2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0BA05F5-8F22-4045-8F09-3F8DC87D3E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702203-A3AD-49E3-B523-3F91CF2F5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C5AE9-4522-4BBC-ADC0-2D92856D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70E3DC-0937-4D84-8DEE-C1401356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54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6D4066-4E0F-425B-A8F7-6B24DBBBD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2FD0F25-27B7-4C87-9008-6540F531A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0B500E-BB6D-4D99-8965-07EEB24B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2D29D8-6BA1-4BCD-90BE-E813DADFA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73703E-B12A-42AA-8E76-8F03C954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97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B1846BD-C63D-4468-9D8C-222EBD20C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D8DBD4-BA0E-468C-9950-C746DCFFE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2A51DB-A857-465D-84A8-C53782F1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149ABE-46D9-472B-A083-5B204FCE3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0F852C-B74F-4172-A03F-75F36AEC5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93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2E436-7FE9-442A-BD4E-0A52A8A82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C29C23-15E3-4E06-A3E0-28D7600D2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2594EE-ACAF-44C6-B433-C195BCAA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4E8C51-48A5-4B8B-B9DD-3CE45A28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283B5F-2436-4F07-A281-16B6F670D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53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956AC-475A-400F-B375-C9A69BA5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C0E00B-3384-481C-A195-3C57EF5DA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0B2E71-069B-40D2-A85C-742CF048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337777-E576-49F6-A08F-2D400A15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751884-2D6D-46C9-A858-8B9C8E43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90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38A5B-34F6-4D82-B313-880FC6D6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F3BBF-A683-47D7-9A63-9DF2B0C9CA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CFA5B2-EC97-44F0-A461-7B45BF27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B0277-349A-48FC-B98F-1ECB0778E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1B9EFF-C17F-48DF-B3DD-B869843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142A10-E1C6-40ED-AF8C-57822D0A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5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BDBB7-C7AD-46F1-827E-2745EC1D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C9EA0A-CDC4-4400-8897-92F541125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299351-6972-41BF-A41F-0A5D17CCC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947A734-A188-40E5-9C83-C0E5D0B11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BA52B33-89DA-4C8F-B3B0-E6F2099496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E1F776F-F4A5-4917-817F-38B1DAF33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F70AE3D-6BB7-4187-A07C-C254C4C4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4E22D8B-AD46-4D96-81D8-163FC4F1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65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B61F7-CD09-4AD1-8B88-4CDDBEFCA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A93142-C782-4563-A4F0-6C1EE43ED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A5E7B0-CC15-4230-B236-A240139D9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30A458-9D8E-4F1E-A392-E220896EA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75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C0FDC8-4973-40EB-B145-8EE16F77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B8B5CB-1F44-4518-A583-B11CCFFD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BE406F5-AFBE-4DDF-B74F-1BFD5519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934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725D37-32ED-40B4-9DFF-BBBBD64E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90EEC2A-C569-4826-B1B2-3663ED95F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01BADF-CD8B-4234-8241-1A186FF18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BA9D7A-5690-4E6B-B731-88753870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E23536-F119-4295-8F98-6B82BE6B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6A49F8-1185-4CCD-9EBB-9D693B630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41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82493-2C76-476C-9D6F-8A11BDB5F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EAA341-64BF-4AA6-AD91-3FCB1065B0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301B13-BC03-4A22-A92C-D4F427139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571097-ABFF-4ACF-8DF2-D1B2946F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2E246E-26A6-4CF9-A256-A232B5470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569171-0001-4D9C-B168-718E7D30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10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7B95AE-D8B0-489A-B658-7AC4A439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10F484-8008-42FC-9430-42D91E2FD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9F17A-9A15-494B-9E3F-03031F60E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5DDC3-0001-45E4-9D6C-355B23E425F1}" type="datetimeFigureOut">
              <a:rPr lang="de-DE" smtClean="0"/>
              <a:t>12.05.2023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A10DF7-3B09-490E-94B3-4C6A6DC42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92407A-2E5C-4BFB-B4CA-FF190FDA2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85AA1-7F95-483C-97EF-440F9885FA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734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E282A46-77BE-4BB6-5A2E-C38C6656E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94509"/>
            <a:ext cx="9144000" cy="4987636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1 Tuesday 9th May 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8:30 - 9:10 Div1 - Report, next steps, open questions (Andres)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9:10 - 9:30 Div2 - Report, next steps, open questions (Antonella)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9:30 - 10:00 Presentation:  COMPs possible applications for ET + discussion (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Raül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10:00 - 10:30 (? backup time?)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2 Wednesday 10th May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9:00-9:40 Discussion with ET-O  (EiB-WP8-PO)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9:40- 10:00 Div4. - Report, next steps, open questions (Steven)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10:00-10:20 TTG - Report, next steps, open questions (Sara)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10:20-11:00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3 - Presentation: IGWN-Virgo computing model presentation +Q&amp;A (Franco)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Session 3 Wednesday 10th May</a:t>
            </a:r>
          </a:p>
          <a:p>
            <a:pPr algn="l"/>
            <a:endParaRPr lang="en-GB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/>
            <a:r>
              <a:rPr lang="en-GB" b="0" i="0" u="non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11:30 - 12:00 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WP8 - Announcement of WP8 Geneva,  workshop in October; Sharing files and collaborated editing tools discussion</a:t>
            </a:r>
          </a:p>
          <a:p>
            <a:pPr algn="l"/>
            <a:r>
              <a:rPr lang="en-GB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12:30 - 13:00 Recap and discussion on priorities, AOB</a:t>
            </a:r>
          </a:p>
          <a:p>
            <a:pPr algn="l"/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s-ES_tradnl" dirty="0"/>
          </a:p>
        </p:txBody>
      </p:sp>
      <p:pic>
        <p:nvPicPr>
          <p:cNvPr id="4" name="Immagine 16" descr="Immagine che contiene testo&#10;&#10;Descrizione generata automaticamente">
            <a:extLst>
              <a:ext uri="{FF2B5EF4-FFF2-40B4-BE49-F238E27FC236}">
                <a16:creationId xmlns:a16="http://schemas.microsoft.com/office/drawing/2014/main" id="{93D2FE9D-D833-D95C-987B-85E147663C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" y="-6547"/>
            <a:ext cx="2336444" cy="75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3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9FB2806-1EE8-4B69-8C8B-A1419C7FB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433" y="291548"/>
            <a:ext cx="10847140" cy="61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5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FB580FB-29CC-48E3-BB20-9EBD70DF8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94" y="541693"/>
            <a:ext cx="10295011" cy="577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56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83DCFFBA-18F2-4504-8F85-143DF0D1C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3" y="443786"/>
            <a:ext cx="10961334" cy="597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A5A0310-EE32-4EC1-A1BC-6F513333F276}"/>
              </a:ext>
            </a:extLst>
          </p:cNvPr>
          <p:cNvSpPr txBox="1"/>
          <p:nvPr/>
        </p:nvSpPr>
        <p:spPr>
          <a:xfrm>
            <a:off x="410818" y="238539"/>
            <a:ext cx="58634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/>
              <a:t>EIB Division 2, Services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7BD10EB-DAA2-4820-ADE2-D2D3848ECF81}"/>
              </a:ext>
            </a:extLst>
          </p:cNvPr>
          <p:cNvSpPr txBox="1"/>
          <p:nvPr/>
        </p:nvSpPr>
        <p:spPr>
          <a:xfrm>
            <a:off x="543339" y="1285461"/>
            <a:ext cx="953363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Substantial </a:t>
            </a:r>
            <a:r>
              <a:rPr lang="de-DE" sz="2400" dirty="0" err="1"/>
              <a:t>progress</a:t>
            </a:r>
            <a:r>
              <a:rPr lang="de-DE" sz="2400" dirty="0"/>
              <a:t> </a:t>
            </a:r>
            <a:r>
              <a:rPr lang="de-DE" sz="2400" dirty="0" err="1"/>
              <a:t>mostly</a:t>
            </a:r>
            <a:r>
              <a:rPr lang="de-DE" sz="2400" dirty="0"/>
              <a:t> </a:t>
            </a:r>
            <a:r>
              <a:rPr lang="de-DE" sz="2400" dirty="0" err="1"/>
              <a:t>through</a:t>
            </a:r>
            <a:r>
              <a:rPr lang="de-DE" sz="2400" dirty="0"/>
              <a:t> support </a:t>
            </a:r>
            <a:r>
              <a:rPr lang="de-DE" sz="2400" dirty="0" err="1"/>
              <a:t>from</a:t>
            </a:r>
            <a:r>
              <a:rPr lang="de-DE" sz="2400" dirty="0"/>
              <a:t> EGO (Gary, Antonella, …)</a:t>
            </a:r>
          </a:p>
          <a:p>
            <a:r>
              <a:rPr lang="de-DE" sz="2400" dirty="0" err="1"/>
              <a:t>Available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ET: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Membership </a:t>
            </a:r>
            <a:r>
              <a:rPr lang="de-DE" sz="2400" dirty="0" err="1"/>
              <a:t>database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Document</a:t>
            </a:r>
            <a:r>
              <a:rPr lang="de-DE" sz="2400" dirty="0"/>
              <a:t> </a:t>
            </a:r>
            <a:r>
              <a:rPr lang="de-DE" sz="2400" dirty="0" err="1"/>
              <a:t>handling</a:t>
            </a:r>
            <a:r>
              <a:rPr lang="de-DE" sz="2400" dirty="0"/>
              <a:t> </a:t>
            </a:r>
            <a:r>
              <a:rPr lang="de-DE" sz="2400" dirty="0" err="1"/>
              <a:t>system</a:t>
            </a:r>
            <a:r>
              <a:rPr lang="de-DE" sz="2400" dirty="0"/>
              <a:t> 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E-Mail </a:t>
            </a:r>
            <a:r>
              <a:rPr lang="de-DE" sz="2400" dirty="0" err="1"/>
              <a:t>lists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Indico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Mattermost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r>
              <a:rPr lang="de-DE" sz="2400" dirty="0"/>
              <a:t>Next </a:t>
            </a:r>
            <a:r>
              <a:rPr lang="de-DE" sz="2400" dirty="0" err="1"/>
              <a:t>steps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AAI (Authentication and </a:t>
            </a:r>
            <a:r>
              <a:rPr lang="de-DE" sz="2400" dirty="0" err="1"/>
              <a:t>Authorization</a:t>
            </a:r>
            <a:r>
              <a:rPr lang="de-DE" sz="2400" dirty="0"/>
              <a:t> Infrastructure). In </a:t>
            </a:r>
            <a:r>
              <a:rPr lang="de-DE" sz="2400" dirty="0" err="1"/>
              <a:t>summer</a:t>
            </a:r>
            <a:r>
              <a:rPr lang="de-DE" sz="240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Cloud </a:t>
            </a:r>
            <a:r>
              <a:rPr lang="de-DE" sz="2400" dirty="0" err="1"/>
              <a:t>service</a:t>
            </a:r>
            <a:r>
              <a:rPr lang="de-DE" sz="2400" dirty="0"/>
              <a:t> (</a:t>
            </a:r>
            <a:r>
              <a:rPr lang="de-DE" sz="2400" dirty="0" err="1"/>
              <a:t>strategic</a:t>
            </a:r>
            <a:r>
              <a:rPr lang="de-DE" sz="2400" dirty="0"/>
              <a:t> </a:t>
            </a:r>
            <a:r>
              <a:rPr lang="de-DE" sz="2400" dirty="0" err="1"/>
              <a:t>discussion</a:t>
            </a:r>
            <a:r>
              <a:rPr lang="de-DE" sz="2400" dirty="0"/>
              <a:t> in </a:t>
            </a:r>
            <a:r>
              <a:rPr lang="de-DE" sz="2400" dirty="0" err="1"/>
              <a:t>one</a:t>
            </a:r>
            <a:r>
              <a:rPr lang="de-DE" sz="2400" dirty="0"/>
              <a:t> of the </a:t>
            </a:r>
            <a:r>
              <a:rPr lang="de-DE" sz="2400" dirty="0" err="1"/>
              <a:t>next</a:t>
            </a:r>
            <a:r>
              <a:rPr lang="de-DE" sz="2400" dirty="0"/>
              <a:t> open </a:t>
            </a:r>
            <a:r>
              <a:rPr lang="de-DE" sz="2400" dirty="0" err="1"/>
              <a:t>calls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74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BBCBDA1-E169-4C16-8DE7-8AB5F8B7571F}"/>
              </a:ext>
            </a:extLst>
          </p:cNvPr>
          <p:cNvSpPr txBox="1"/>
          <p:nvPr/>
        </p:nvSpPr>
        <p:spPr>
          <a:xfrm>
            <a:off x="410818" y="238539"/>
            <a:ext cx="53880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 err="1"/>
              <a:t>Discussion</a:t>
            </a:r>
            <a:r>
              <a:rPr lang="de-DE" sz="4800" dirty="0"/>
              <a:t> </a:t>
            </a:r>
            <a:r>
              <a:rPr lang="de-DE" sz="4800" dirty="0" err="1"/>
              <a:t>with</a:t>
            </a:r>
            <a:r>
              <a:rPr lang="de-DE" sz="4800" dirty="0"/>
              <a:t> ET-O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606E50-27F7-465F-BB67-F7B9ACE28F1B}"/>
              </a:ext>
            </a:extLst>
          </p:cNvPr>
          <p:cNvSpPr txBox="1"/>
          <p:nvPr/>
        </p:nvSpPr>
        <p:spPr>
          <a:xfrm>
            <a:off x="1020417" y="1497496"/>
            <a:ext cx="791062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Current</a:t>
            </a:r>
            <a:r>
              <a:rPr lang="de-DE" sz="2400" dirty="0"/>
              <a:t> </a:t>
            </a:r>
            <a:r>
              <a:rPr lang="de-DE" sz="2400" dirty="0" err="1"/>
              <a:t>structure</a:t>
            </a:r>
            <a:r>
              <a:rPr lang="de-DE" sz="2400" dirty="0"/>
              <a:t>: EIB (</a:t>
            </a:r>
            <a:r>
              <a:rPr lang="de-DE" sz="2400" dirty="0" err="1"/>
              <a:t>under</a:t>
            </a:r>
            <a:r>
              <a:rPr lang="de-DE" sz="2400" dirty="0"/>
              <a:t> the </a:t>
            </a:r>
            <a:r>
              <a:rPr lang="de-DE" sz="2400" dirty="0" err="1"/>
              <a:t>collaboration</a:t>
            </a:r>
            <a:r>
              <a:rPr lang="de-DE" sz="2400" dirty="0"/>
              <a:t>), WP8 in ET-PP</a:t>
            </a:r>
          </a:p>
          <a:p>
            <a:r>
              <a:rPr lang="de-DE" sz="2400" dirty="0"/>
              <a:t>	Do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need</a:t>
            </a:r>
            <a:r>
              <a:rPr lang="de-DE" sz="2400" dirty="0"/>
              <a:t> a </a:t>
            </a:r>
            <a:r>
              <a:rPr lang="de-DE" sz="2400" dirty="0" err="1"/>
              <a:t>computing</a:t>
            </a:r>
            <a:r>
              <a:rPr lang="de-DE" sz="2400" dirty="0"/>
              <a:t> office (</a:t>
            </a:r>
            <a:r>
              <a:rPr lang="de-DE" sz="2400" dirty="0" err="1"/>
              <a:t>under</a:t>
            </a:r>
            <a:r>
              <a:rPr lang="de-DE" sz="2400" dirty="0"/>
              <a:t> ET-O)</a:t>
            </a:r>
          </a:p>
          <a:p>
            <a:r>
              <a:rPr lang="de-DE" sz="2400" dirty="0"/>
              <a:t>	</a:t>
            </a:r>
            <a:r>
              <a:rPr lang="de-DE" sz="2400" dirty="0" err="1"/>
              <a:t>If</a:t>
            </a:r>
            <a:r>
              <a:rPr lang="de-DE" sz="2400" dirty="0"/>
              <a:t> so, </a:t>
            </a:r>
            <a:r>
              <a:rPr lang="de-DE" sz="2400" dirty="0" err="1"/>
              <a:t>develop</a:t>
            </a:r>
            <a:r>
              <a:rPr lang="de-DE" sz="2400" dirty="0"/>
              <a:t> WP8 </a:t>
            </a:r>
            <a:r>
              <a:rPr lang="de-DE" sz="2400" dirty="0" err="1"/>
              <a:t>into</a:t>
            </a:r>
            <a:r>
              <a:rPr lang="de-DE" sz="2400" dirty="0"/>
              <a:t> a </a:t>
            </a:r>
            <a:r>
              <a:rPr lang="de-DE" sz="2400" dirty="0" err="1"/>
              <a:t>computing</a:t>
            </a:r>
            <a:r>
              <a:rPr lang="de-DE" sz="2400" dirty="0"/>
              <a:t> office</a:t>
            </a:r>
          </a:p>
          <a:p>
            <a:endParaRPr lang="de-DE" sz="2400" dirty="0"/>
          </a:p>
          <a:p>
            <a:r>
              <a:rPr lang="de-DE" sz="2400" dirty="0"/>
              <a:t>ET-O </a:t>
            </a:r>
            <a:r>
              <a:rPr lang="de-DE" sz="2400" dirty="0" err="1"/>
              <a:t>requests</a:t>
            </a:r>
            <a:r>
              <a:rPr lang="de-DE" sz="2400" dirty="0"/>
              <a:t> </a:t>
            </a:r>
            <a:r>
              <a:rPr lang="de-DE" sz="2400" dirty="0" err="1"/>
              <a:t>dedicated</a:t>
            </a:r>
            <a:r>
              <a:rPr lang="de-DE" sz="2400" dirty="0"/>
              <a:t> </a:t>
            </a:r>
            <a:r>
              <a:rPr lang="de-DE" sz="2400" dirty="0" err="1"/>
              <a:t>service</a:t>
            </a:r>
            <a:r>
              <a:rPr lang="de-DE" sz="2400" dirty="0"/>
              <a:t> for </a:t>
            </a:r>
            <a:r>
              <a:rPr lang="de-DE" sz="2400" dirty="0" err="1"/>
              <a:t>engineering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	</a:t>
            </a:r>
            <a:r>
              <a:rPr lang="de-DE" sz="2400" dirty="0" err="1"/>
              <a:t>Mostly</a:t>
            </a:r>
            <a:r>
              <a:rPr lang="de-DE" sz="2400" dirty="0"/>
              <a:t> CERN </a:t>
            </a:r>
            <a:r>
              <a:rPr lang="de-DE" sz="2400" dirty="0" err="1"/>
              <a:t>based</a:t>
            </a:r>
            <a:r>
              <a:rPr lang="de-DE" sz="2400" dirty="0"/>
              <a:t> </a:t>
            </a:r>
            <a:r>
              <a:rPr lang="de-DE" sz="2400" dirty="0" err="1"/>
              <a:t>services</a:t>
            </a:r>
            <a:endParaRPr lang="de-DE" sz="2400" dirty="0"/>
          </a:p>
          <a:p>
            <a:r>
              <a:rPr lang="de-DE" sz="2400" dirty="0"/>
              <a:t>	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jointly</a:t>
            </a:r>
            <a:r>
              <a:rPr lang="de-DE" sz="2400" dirty="0"/>
              <a:t> manage CERN and Ego </a:t>
            </a:r>
            <a:r>
              <a:rPr lang="de-DE" sz="2400" dirty="0" err="1"/>
              <a:t>services</a:t>
            </a:r>
            <a:r>
              <a:rPr lang="de-DE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3787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BBCBDA1-E169-4C16-8DE7-8AB5F8B7571F}"/>
              </a:ext>
            </a:extLst>
          </p:cNvPr>
          <p:cNvSpPr txBox="1"/>
          <p:nvPr/>
        </p:nvSpPr>
        <p:spPr>
          <a:xfrm>
            <a:off x="410818" y="238539"/>
            <a:ext cx="3613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dirty="0"/>
              <a:t>Person Power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D606E50-27F7-465F-BB67-F7B9ACE28F1B}"/>
              </a:ext>
            </a:extLst>
          </p:cNvPr>
          <p:cNvSpPr txBox="1"/>
          <p:nvPr/>
        </p:nvSpPr>
        <p:spPr>
          <a:xfrm>
            <a:off x="1020417" y="1497496"/>
            <a:ext cx="463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Desperately</a:t>
            </a:r>
            <a:r>
              <a:rPr lang="de-DE" sz="2400" dirty="0"/>
              <a:t> in </a:t>
            </a:r>
            <a:r>
              <a:rPr lang="de-DE" sz="2400" dirty="0" err="1"/>
              <a:t>need</a:t>
            </a:r>
            <a:r>
              <a:rPr lang="de-DE" sz="2400" dirty="0"/>
              <a:t> of </a:t>
            </a:r>
            <a:r>
              <a:rPr lang="de-DE" sz="2400" dirty="0" err="1"/>
              <a:t>new</a:t>
            </a:r>
            <a:r>
              <a:rPr lang="de-DE" sz="2400" dirty="0"/>
              <a:t> </a:t>
            </a:r>
            <a:r>
              <a:rPr lang="de-DE" sz="2400" dirty="0" err="1"/>
              <a:t>people</a:t>
            </a:r>
            <a:r>
              <a:rPr lang="de-DE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6832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D901B56-5E4C-440F-AEF1-80D598BFC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339" y="1262604"/>
            <a:ext cx="6711848" cy="379600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E4AB072-83AC-49F9-A48B-C557F8B9EF8E}"/>
              </a:ext>
            </a:extLst>
          </p:cNvPr>
          <p:cNvSpPr txBox="1"/>
          <p:nvPr/>
        </p:nvSpPr>
        <p:spPr>
          <a:xfrm>
            <a:off x="238539" y="106017"/>
            <a:ext cx="5662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dirty="0"/>
              <a:t>WP8 Computing Modell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05214D7-CB58-4110-9D16-CD0B7D370B16}"/>
              </a:ext>
            </a:extLst>
          </p:cNvPr>
          <p:cNvSpPr txBox="1"/>
          <p:nvPr/>
        </p:nvSpPr>
        <p:spPr>
          <a:xfrm>
            <a:off x="371061" y="1616765"/>
            <a:ext cx="43599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Workshop on Computing Models</a:t>
            </a:r>
          </a:p>
          <a:p>
            <a:r>
              <a:rPr lang="de-DE" sz="2400" dirty="0" err="1"/>
              <a:t>October</a:t>
            </a:r>
            <a:r>
              <a:rPr lang="de-DE" sz="2400" dirty="0"/>
              <a:t> 26th/27th, Geneva</a:t>
            </a:r>
          </a:p>
          <a:p>
            <a:r>
              <a:rPr lang="de-DE" sz="2400" dirty="0"/>
              <a:t>„</a:t>
            </a:r>
            <a:r>
              <a:rPr lang="de-DE" sz="2400" dirty="0" err="1"/>
              <a:t>Collect</a:t>
            </a:r>
            <a:r>
              <a:rPr lang="de-DE" sz="2400" dirty="0"/>
              <a:t> the Input for the </a:t>
            </a:r>
            <a:r>
              <a:rPr lang="de-DE" sz="2400" dirty="0" err="1"/>
              <a:t>development</a:t>
            </a:r>
            <a:r>
              <a:rPr lang="de-DE" sz="2400" dirty="0"/>
              <a:t> of the ET Computing Model“</a:t>
            </a:r>
          </a:p>
        </p:txBody>
      </p:sp>
    </p:spTree>
    <p:extLst>
      <p:ext uri="{BB962C8B-B14F-4D97-AF65-F5344CB8AC3E}">
        <p14:creationId xmlns:p14="http://schemas.microsoft.com/office/powerpoint/2010/main" val="44332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Breitbild</PresentationFormat>
  <Paragraphs>44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Achim Stahl</dc:creator>
  <cp:lastModifiedBy>Achim Stahl</cp:lastModifiedBy>
  <cp:revision>2</cp:revision>
  <dcterms:created xsi:type="dcterms:W3CDTF">2023-05-12T06:40:50Z</dcterms:created>
  <dcterms:modified xsi:type="dcterms:W3CDTF">2023-05-12T07:05:19Z</dcterms:modified>
</cp:coreProperties>
</file>