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21"/>
  </p:notesMasterIdLst>
  <p:handoutMasterIdLst>
    <p:handoutMasterId r:id="rId22"/>
  </p:handoutMasterIdLst>
  <p:sldIdLst>
    <p:sldId id="268" r:id="rId5"/>
    <p:sldId id="281" r:id="rId6"/>
    <p:sldId id="258" r:id="rId7"/>
    <p:sldId id="259" r:id="rId8"/>
    <p:sldId id="278" r:id="rId9"/>
    <p:sldId id="279" r:id="rId10"/>
    <p:sldId id="277" r:id="rId11"/>
    <p:sldId id="287" r:id="rId12"/>
    <p:sldId id="280" r:id="rId13"/>
    <p:sldId id="282" r:id="rId14"/>
    <p:sldId id="283" r:id="rId15"/>
    <p:sldId id="285" r:id="rId16"/>
    <p:sldId id="284" r:id="rId17"/>
    <p:sldId id="286" r:id="rId18"/>
    <p:sldId id="288" r:id="rId19"/>
    <p:sldId id="267"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7" autoAdjust="0"/>
    <p:restoredTop sz="94660"/>
  </p:normalViewPr>
  <p:slideViewPr>
    <p:cSldViewPr snapToGrid="0">
      <p:cViewPr varScale="1">
        <p:scale>
          <a:sx n="73" d="100"/>
          <a:sy n="73" d="100"/>
        </p:scale>
        <p:origin x="288" y="4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36" d="100"/>
          <a:sy n="36" d="100"/>
        </p:scale>
        <p:origin x="2640" y="4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ssandro variola" userId="17df1f41d7fed14e" providerId="LiveId" clId="{26AAA444-4AC3-43BF-9332-50FC11D71168}"/>
    <pc:docChg chg="custSel addSld modSld">
      <pc:chgData name="alessandro variola" userId="17df1f41d7fed14e" providerId="LiveId" clId="{26AAA444-4AC3-43BF-9332-50FC11D71168}" dt="2023-05-03T14:56:08.723" v="816" actId="2711"/>
      <pc:docMkLst>
        <pc:docMk/>
      </pc:docMkLst>
      <pc:sldChg chg="modSp mod">
        <pc:chgData name="alessandro variola" userId="17df1f41d7fed14e" providerId="LiveId" clId="{26AAA444-4AC3-43BF-9332-50FC11D71168}" dt="2023-05-02T12:48:34.194" v="57" actId="115"/>
        <pc:sldMkLst>
          <pc:docMk/>
          <pc:sldMk cId="3363604866" sldId="259"/>
        </pc:sldMkLst>
        <pc:spChg chg="mod">
          <ac:chgData name="alessandro variola" userId="17df1f41d7fed14e" providerId="LiveId" clId="{26AAA444-4AC3-43BF-9332-50FC11D71168}" dt="2023-05-02T12:48:34.194" v="57" actId="115"/>
          <ac:spMkLst>
            <pc:docMk/>
            <pc:sldMk cId="3363604866" sldId="259"/>
            <ac:spMk id="3" creationId="{B597934B-AAFB-F7F6-D59F-031B1A660063}"/>
          </ac:spMkLst>
        </pc:spChg>
      </pc:sldChg>
      <pc:sldChg chg="addSp modSp mod">
        <pc:chgData name="alessandro variola" userId="17df1f41d7fed14e" providerId="LiveId" clId="{26AAA444-4AC3-43BF-9332-50FC11D71168}" dt="2023-05-02T12:49:52.565" v="66" actId="1076"/>
        <pc:sldMkLst>
          <pc:docMk/>
          <pc:sldMk cId="498861519" sldId="277"/>
        </pc:sldMkLst>
        <pc:spChg chg="mod">
          <ac:chgData name="alessandro variola" userId="17df1f41d7fed14e" providerId="LiveId" clId="{26AAA444-4AC3-43BF-9332-50FC11D71168}" dt="2023-05-02T12:49:39.856" v="63" actId="1076"/>
          <ac:spMkLst>
            <pc:docMk/>
            <pc:sldMk cId="498861519" sldId="277"/>
            <ac:spMk id="3" creationId="{B597934B-AAFB-F7F6-D59F-031B1A660063}"/>
          </ac:spMkLst>
        </pc:spChg>
        <pc:spChg chg="add mod">
          <ac:chgData name="alessandro variola" userId="17df1f41d7fed14e" providerId="LiveId" clId="{26AAA444-4AC3-43BF-9332-50FC11D71168}" dt="2023-05-02T12:49:52.565" v="66" actId="1076"/>
          <ac:spMkLst>
            <pc:docMk/>
            <pc:sldMk cId="498861519" sldId="277"/>
            <ac:spMk id="7" creationId="{96EE8E45-4200-446A-DA6D-5986D5164A48}"/>
          </ac:spMkLst>
        </pc:spChg>
        <pc:picChg chg="mod">
          <ac:chgData name="alessandro variola" userId="17df1f41d7fed14e" providerId="LiveId" clId="{26AAA444-4AC3-43BF-9332-50FC11D71168}" dt="2023-05-02T12:49:42.049" v="64" actId="1076"/>
          <ac:picMkLst>
            <pc:docMk/>
            <pc:sldMk cId="498861519" sldId="277"/>
            <ac:picMk id="8" creationId="{13FEF91B-DFB5-E633-BE6C-168A3A816186}"/>
          </ac:picMkLst>
        </pc:picChg>
      </pc:sldChg>
      <pc:sldChg chg="modSp mod">
        <pc:chgData name="alessandro variola" userId="17df1f41d7fed14e" providerId="LiveId" clId="{26AAA444-4AC3-43BF-9332-50FC11D71168}" dt="2023-05-03T14:41:28.073" v="697" actId="20577"/>
        <pc:sldMkLst>
          <pc:docMk/>
          <pc:sldMk cId="1022851728" sldId="278"/>
        </pc:sldMkLst>
        <pc:spChg chg="mod">
          <ac:chgData name="alessandro variola" userId="17df1f41d7fed14e" providerId="LiveId" clId="{26AAA444-4AC3-43BF-9332-50FC11D71168}" dt="2023-05-03T14:41:28.073" v="697" actId="20577"/>
          <ac:spMkLst>
            <pc:docMk/>
            <pc:sldMk cId="1022851728" sldId="278"/>
            <ac:spMk id="3" creationId="{35B99C25-B7B8-16C5-AB28-51835F63D269}"/>
          </ac:spMkLst>
        </pc:spChg>
      </pc:sldChg>
      <pc:sldChg chg="modSp mod">
        <pc:chgData name="alessandro variola" userId="17df1f41d7fed14e" providerId="LiveId" clId="{26AAA444-4AC3-43BF-9332-50FC11D71168}" dt="2023-05-02T12:47:19.380" v="44" actId="1076"/>
        <pc:sldMkLst>
          <pc:docMk/>
          <pc:sldMk cId="2688732048" sldId="279"/>
        </pc:sldMkLst>
        <pc:spChg chg="mod">
          <ac:chgData name="alessandro variola" userId="17df1f41d7fed14e" providerId="LiveId" clId="{26AAA444-4AC3-43BF-9332-50FC11D71168}" dt="2023-05-02T12:47:19.380" v="44" actId="1076"/>
          <ac:spMkLst>
            <pc:docMk/>
            <pc:sldMk cId="2688732048" sldId="279"/>
            <ac:spMk id="8" creationId="{67CE2929-EC0E-62D4-621C-61292689713F}"/>
          </ac:spMkLst>
        </pc:spChg>
      </pc:sldChg>
      <pc:sldChg chg="modSp mod">
        <pc:chgData name="alessandro variola" userId="17df1f41d7fed14e" providerId="LiveId" clId="{26AAA444-4AC3-43BF-9332-50FC11D71168}" dt="2023-05-03T13:32:50.886" v="484" actId="20577"/>
        <pc:sldMkLst>
          <pc:docMk/>
          <pc:sldMk cId="1035376884" sldId="282"/>
        </pc:sldMkLst>
        <pc:spChg chg="mod">
          <ac:chgData name="alessandro variola" userId="17df1f41d7fed14e" providerId="LiveId" clId="{26AAA444-4AC3-43BF-9332-50FC11D71168}" dt="2023-05-03T13:32:50.886" v="484" actId="20577"/>
          <ac:spMkLst>
            <pc:docMk/>
            <pc:sldMk cId="1035376884" sldId="282"/>
            <ac:spMk id="3" creationId="{211EB40D-E802-1AB2-344C-03F224545C03}"/>
          </ac:spMkLst>
        </pc:spChg>
      </pc:sldChg>
      <pc:sldChg chg="addSp delSp modSp new mod">
        <pc:chgData name="alessandro variola" userId="17df1f41d7fed14e" providerId="LiveId" clId="{26AAA444-4AC3-43BF-9332-50FC11D71168}" dt="2023-05-02T13:18:48.693" v="309" actId="1076"/>
        <pc:sldMkLst>
          <pc:docMk/>
          <pc:sldMk cId="3237704524" sldId="285"/>
        </pc:sldMkLst>
        <pc:spChg chg="del">
          <ac:chgData name="alessandro variola" userId="17df1f41d7fed14e" providerId="LiveId" clId="{26AAA444-4AC3-43BF-9332-50FC11D71168}" dt="2023-05-02T13:18:33.027" v="308"/>
          <ac:spMkLst>
            <pc:docMk/>
            <pc:sldMk cId="3237704524" sldId="285"/>
            <ac:spMk id="3" creationId="{FB735809-21AA-5074-710C-D576DB6D6A66}"/>
          </ac:spMkLst>
        </pc:spChg>
        <pc:picChg chg="add mod">
          <ac:chgData name="alessandro variola" userId="17df1f41d7fed14e" providerId="LiveId" clId="{26AAA444-4AC3-43BF-9332-50FC11D71168}" dt="2023-05-02T13:18:48.693" v="309" actId="1076"/>
          <ac:picMkLst>
            <pc:docMk/>
            <pc:sldMk cId="3237704524" sldId="285"/>
            <ac:picMk id="7" creationId="{D8013733-4D21-94CE-0E7B-7AB3A6B9331A}"/>
          </ac:picMkLst>
        </pc:picChg>
      </pc:sldChg>
      <pc:sldChg chg="modSp new mod">
        <pc:chgData name="alessandro variola" userId="17df1f41d7fed14e" providerId="LiveId" clId="{26AAA444-4AC3-43BF-9332-50FC11D71168}" dt="2023-05-03T14:38:48.362" v="621" actId="20577"/>
        <pc:sldMkLst>
          <pc:docMk/>
          <pc:sldMk cId="3383226677" sldId="286"/>
        </pc:sldMkLst>
        <pc:spChg chg="mod">
          <ac:chgData name="alessandro variola" userId="17df1f41d7fed14e" providerId="LiveId" clId="{26AAA444-4AC3-43BF-9332-50FC11D71168}" dt="2023-05-03T14:38:48.362" v="621" actId="20577"/>
          <ac:spMkLst>
            <pc:docMk/>
            <pc:sldMk cId="3383226677" sldId="286"/>
            <ac:spMk id="2" creationId="{516F03A2-8A0D-EC66-19E7-4D9817DA5259}"/>
          </ac:spMkLst>
        </pc:spChg>
        <pc:spChg chg="mod">
          <ac:chgData name="alessandro variola" userId="17df1f41d7fed14e" providerId="LiveId" clId="{26AAA444-4AC3-43BF-9332-50FC11D71168}" dt="2023-05-03T14:38:43.140" v="607" actId="27636"/>
          <ac:spMkLst>
            <pc:docMk/>
            <pc:sldMk cId="3383226677" sldId="286"/>
            <ac:spMk id="3" creationId="{015F3C11-4387-7255-6636-12ACBA812FE8}"/>
          </ac:spMkLst>
        </pc:spChg>
      </pc:sldChg>
      <pc:sldChg chg="addSp delSp modSp new mod">
        <pc:chgData name="alessandro variola" userId="17df1f41d7fed14e" providerId="LiveId" clId="{26AAA444-4AC3-43BF-9332-50FC11D71168}" dt="2023-05-03T14:32:55.005" v="566" actId="20577"/>
        <pc:sldMkLst>
          <pc:docMk/>
          <pc:sldMk cId="2925424083" sldId="287"/>
        </pc:sldMkLst>
        <pc:spChg chg="mod">
          <ac:chgData name="alessandro variola" userId="17df1f41d7fed14e" providerId="LiveId" clId="{26AAA444-4AC3-43BF-9332-50FC11D71168}" dt="2023-05-03T14:32:55.005" v="566" actId="20577"/>
          <ac:spMkLst>
            <pc:docMk/>
            <pc:sldMk cId="2925424083" sldId="287"/>
            <ac:spMk id="2" creationId="{2AEE77DC-B91E-ECFA-0C32-ED1511A92EB4}"/>
          </ac:spMkLst>
        </pc:spChg>
        <pc:spChg chg="del">
          <ac:chgData name="alessandro variola" userId="17df1f41d7fed14e" providerId="LiveId" clId="{26AAA444-4AC3-43BF-9332-50FC11D71168}" dt="2023-05-03T14:29:03.339" v="489"/>
          <ac:spMkLst>
            <pc:docMk/>
            <pc:sldMk cId="2925424083" sldId="287"/>
            <ac:spMk id="3" creationId="{90E0656E-1438-6B61-D140-C8B6BDE7F140}"/>
          </ac:spMkLst>
        </pc:spChg>
        <pc:picChg chg="add mod">
          <ac:chgData name="alessandro variola" userId="17df1f41d7fed14e" providerId="LiveId" clId="{26AAA444-4AC3-43BF-9332-50FC11D71168}" dt="2023-05-03T14:31:28.538" v="557" actId="1076"/>
          <ac:picMkLst>
            <pc:docMk/>
            <pc:sldMk cId="2925424083" sldId="287"/>
            <ac:picMk id="8" creationId="{6DBC058C-6169-9787-0A3F-910A9F224659}"/>
          </ac:picMkLst>
        </pc:picChg>
      </pc:sldChg>
      <pc:sldChg chg="addSp delSp modSp new mod">
        <pc:chgData name="alessandro variola" userId="17df1f41d7fed14e" providerId="LiveId" clId="{26AAA444-4AC3-43BF-9332-50FC11D71168}" dt="2023-05-03T14:56:08.723" v="816" actId="2711"/>
        <pc:sldMkLst>
          <pc:docMk/>
          <pc:sldMk cId="1480860558" sldId="288"/>
        </pc:sldMkLst>
        <pc:spChg chg="mod">
          <ac:chgData name="alessandro variola" userId="17df1f41d7fed14e" providerId="LiveId" clId="{26AAA444-4AC3-43BF-9332-50FC11D71168}" dt="2023-05-03T14:55:39.996" v="813" actId="20577"/>
          <ac:spMkLst>
            <pc:docMk/>
            <pc:sldMk cId="1480860558" sldId="288"/>
            <ac:spMk id="2" creationId="{EF5A817C-0E7E-2840-A4FB-3E78B2CC1491}"/>
          </ac:spMkLst>
        </pc:spChg>
        <pc:spChg chg="del">
          <ac:chgData name="alessandro variola" userId="17df1f41d7fed14e" providerId="LiveId" clId="{26AAA444-4AC3-43BF-9332-50FC11D71168}" dt="2023-05-03T14:52:58.823" v="699"/>
          <ac:spMkLst>
            <pc:docMk/>
            <pc:sldMk cId="1480860558" sldId="288"/>
            <ac:spMk id="3" creationId="{99D7C8E9-DC45-9100-643C-E819BE6EC086}"/>
          </ac:spMkLst>
        </pc:spChg>
        <pc:spChg chg="add del mod">
          <ac:chgData name="alessandro variola" userId="17df1f41d7fed14e" providerId="LiveId" clId="{26AAA444-4AC3-43BF-9332-50FC11D71168}" dt="2023-05-03T14:53:29.282" v="702"/>
          <ac:spMkLst>
            <pc:docMk/>
            <pc:sldMk cId="1480860558" sldId="288"/>
            <ac:spMk id="9" creationId="{A2C41736-777F-37B7-819A-F25277C021A1}"/>
          </ac:spMkLst>
        </pc:spChg>
        <pc:spChg chg="add mod">
          <ac:chgData name="alessandro variola" userId="17df1f41d7fed14e" providerId="LiveId" clId="{26AAA444-4AC3-43BF-9332-50FC11D71168}" dt="2023-05-03T14:56:08.723" v="816" actId="2711"/>
          <ac:spMkLst>
            <pc:docMk/>
            <pc:sldMk cId="1480860558" sldId="288"/>
            <ac:spMk id="12" creationId="{A89DBD78-E0A6-663E-53A1-341E783A7782}"/>
          </ac:spMkLst>
        </pc:spChg>
        <pc:graphicFrameChg chg="add del mod">
          <ac:chgData name="alessandro variola" userId="17df1f41d7fed14e" providerId="LiveId" clId="{26AAA444-4AC3-43BF-9332-50FC11D71168}" dt="2023-05-03T14:53:18.039" v="701" actId="21"/>
          <ac:graphicFrameMkLst>
            <pc:docMk/>
            <pc:sldMk cId="1480860558" sldId="288"/>
            <ac:graphicFrameMk id="7" creationId="{77588D9E-E87D-FC03-2E3F-F9401B060323}"/>
          </ac:graphicFrameMkLst>
        </pc:graphicFrameChg>
        <pc:graphicFrameChg chg="add mod modGraphic">
          <ac:chgData name="alessandro variola" userId="17df1f41d7fed14e" providerId="LiveId" clId="{26AAA444-4AC3-43BF-9332-50FC11D71168}" dt="2023-05-03T14:55:59.001" v="814" actId="2711"/>
          <ac:graphicFrameMkLst>
            <pc:docMk/>
            <pc:sldMk cId="1480860558" sldId="288"/>
            <ac:graphicFrameMk id="10" creationId="{03B9587F-2A8E-5513-1BC8-7A9879F36D56}"/>
          </ac:graphicFrameMkLst>
        </pc:graphicFrameChg>
        <pc:graphicFrameChg chg="add mod modGraphic">
          <ac:chgData name="alessandro variola" userId="17df1f41d7fed14e" providerId="LiveId" clId="{26AAA444-4AC3-43BF-9332-50FC11D71168}" dt="2023-05-03T14:56:04.110" v="815" actId="2711"/>
          <ac:graphicFrameMkLst>
            <pc:docMk/>
            <pc:sldMk cId="1480860558" sldId="288"/>
            <ac:graphicFrameMk id="11" creationId="{C428ABEC-7CF2-111F-7B1D-39F0BD4BEC43}"/>
          </ac:graphicFrameMkLst>
        </pc:graphicFrameChg>
      </pc:sldChg>
    </pc:docChg>
  </pc:docChgLst>
  <pc:docChgLst>
    <pc:chgData name="alessandro variola" userId="17df1f41d7fed14e" providerId="LiveId" clId="{812851B5-64E0-47E2-9CEC-164796B7192B}"/>
    <pc:docChg chg="custSel addSld modSld modMainMaster">
      <pc:chgData name="alessandro variola" userId="17df1f41d7fed14e" providerId="LiveId" clId="{812851B5-64E0-47E2-9CEC-164796B7192B}" dt="2023-05-07T15:00:30.917" v="3159" actId="20577"/>
      <pc:docMkLst>
        <pc:docMk/>
      </pc:docMkLst>
      <pc:sldChg chg="modSp mod">
        <pc:chgData name="alessandro variola" userId="17df1f41d7fed14e" providerId="LiveId" clId="{812851B5-64E0-47E2-9CEC-164796B7192B}" dt="2023-05-01T10:12:08.947" v="756" actId="20577"/>
        <pc:sldMkLst>
          <pc:docMk/>
          <pc:sldMk cId="498861519" sldId="277"/>
        </pc:sldMkLst>
        <pc:spChg chg="mod">
          <ac:chgData name="alessandro variola" userId="17df1f41d7fed14e" providerId="LiveId" clId="{812851B5-64E0-47E2-9CEC-164796B7192B}" dt="2023-05-01T10:12:08.947" v="756" actId="20577"/>
          <ac:spMkLst>
            <pc:docMk/>
            <pc:sldMk cId="498861519" sldId="277"/>
            <ac:spMk id="2" creationId="{3CA19D26-3908-D8A7-D428-9B90DA9E74E8}"/>
          </ac:spMkLst>
        </pc:spChg>
      </pc:sldChg>
      <pc:sldChg chg="modSp mod">
        <pc:chgData name="alessandro variola" userId="17df1f41d7fed14e" providerId="LiveId" clId="{812851B5-64E0-47E2-9CEC-164796B7192B}" dt="2023-05-01T09:56:31.377" v="36" actId="20577"/>
        <pc:sldMkLst>
          <pc:docMk/>
          <pc:sldMk cId="1022851728" sldId="278"/>
        </pc:sldMkLst>
        <pc:spChg chg="mod">
          <ac:chgData name="alessandro variola" userId="17df1f41d7fed14e" providerId="LiveId" clId="{812851B5-64E0-47E2-9CEC-164796B7192B}" dt="2023-05-01T09:56:31.377" v="36" actId="20577"/>
          <ac:spMkLst>
            <pc:docMk/>
            <pc:sldMk cId="1022851728" sldId="278"/>
            <ac:spMk id="3" creationId="{35B99C25-B7B8-16C5-AB28-51835F63D269}"/>
          </ac:spMkLst>
        </pc:spChg>
      </pc:sldChg>
      <pc:sldChg chg="addSp delSp modSp new mod modAnim">
        <pc:chgData name="alessandro variola" userId="17df1f41d7fed14e" providerId="LiveId" clId="{812851B5-64E0-47E2-9CEC-164796B7192B}" dt="2023-05-01T10:11:52.881" v="748" actId="20577"/>
        <pc:sldMkLst>
          <pc:docMk/>
          <pc:sldMk cId="2688732048" sldId="279"/>
        </pc:sldMkLst>
        <pc:spChg chg="mod">
          <ac:chgData name="alessandro variola" userId="17df1f41d7fed14e" providerId="LiveId" clId="{812851B5-64E0-47E2-9CEC-164796B7192B}" dt="2023-05-01T10:06:51.876" v="536" actId="1076"/>
          <ac:spMkLst>
            <pc:docMk/>
            <pc:sldMk cId="2688732048" sldId="279"/>
            <ac:spMk id="2" creationId="{389BB103-6549-60EC-2B2A-D2EADD189D8E}"/>
          </ac:spMkLst>
        </pc:spChg>
        <pc:spChg chg="del">
          <ac:chgData name="alessandro variola" userId="17df1f41d7fed14e" providerId="LiveId" clId="{812851B5-64E0-47E2-9CEC-164796B7192B}" dt="2023-05-01T09:57:48.846" v="38"/>
          <ac:spMkLst>
            <pc:docMk/>
            <pc:sldMk cId="2688732048" sldId="279"/>
            <ac:spMk id="3" creationId="{42B9972D-5413-BCE8-97A7-4CC19AC7B135}"/>
          </ac:spMkLst>
        </pc:spChg>
        <pc:spChg chg="add mod">
          <ac:chgData name="alessandro variola" userId="17df1f41d7fed14e" providerId="LiveId" clId="{812851B5-64E0-47E2-9CEC-164796B7192B}" dt="2023-05-01T10:11:38.338" v="733" actId="1076"/>
          <ac:spMkLst>
            <pc:docMk/>
            <pc:sldMk cId="2688732048" sldId="279"/>
            <ac:spMk id="7" creationId="{6405B584-9480-7901-C8A2-1D35CBA00264}"/>
          </ac:spMkLst>
        </pc:spChg>
        <pc:spChg chg="add mod">
          <ac:chgData name="alessandro variola" userId="17df1f41d7fed14e" providerId="LiveId" clId="{812851B5-64E0-47E2-9CEC-164796B7192B}" dt="2023-05-01T10:11:52.881" v="748" actId="20577"/>
          <ac:spMkLst>
            <pc:docMk/>
            <pc:sldMk cId="2688732048" sldId="279"/>
            <ac:spMk id="8" creationId="{67CE2929-EC0E-62D4-621C-61292689713F}"/>
          </ac:spMkLst>
        </pc:spChg>
      </pc:sldChg>
      <pc:sldChg chg="modSp add mod">
        <pc:chgData name="alessandro variola" userId="17df1f41d7fed14e" providerId="LiveId" clId="{812851B5-64E0-47E2-9CEC-164796B7192B}" dt="2023-05-01T10:06:36.971" v="529" actId="1076"/>
        <pc:sldMkLst>
          <pc:docMk/>
          <pc:sldMk cId="1871468231" sldId="280"/>
        </pc:sldMkLst>
        <pc:spChg chg="mod">
          <ac:chgData name="alessandro variola" userId="17df1f41d7fed14e" providerId="LiveId" clId="{812851B5-64E0-47E2-9CEC-164796B7192B}" dt="2023-05-01T10:04:58.042" v="250" actId="20577"/>
          <ac:spMkLst>
            <pc:docMk/>
            <pc:sldMk cId="1871468231" sldId="280"/>
            <ac:spMk id="2" creationId="{389BB103-6549-60EC-2B2A-D2EADD189D8E}"/>
          </ac:spMkLst>
        </pc:spChg>
        <pc:spChg chg="mod">
          <ac:chgData name="alessandro variola" userId="17df1f41d7fed14e" providerId="LiveId" clId="{812851B5-64E0-47E2-9CEC-164796B7192B}" dt="2023-05-01T10:06:36.971" v="529" actId="1076"/>
          <ac:spMkLst>
            <pc:docMk/>
            <pc:sldMk cId="1871468231" sldId="280"/>
            <ac:spMk id="7" creationId="{6405B584-9480-7901-C8A2-1D35CBA00264}"/>
          </ac:spMkLst>
        </pc:spChg>
      </pc:sldChg>
      <pc:sldChg chg="addSp delSp modSp new mod">
        <pc:chgData name="alessandro variola" userId="17df1f41d7fed14e" providerId="LiveId" clId="{812851B5-64E0-47E2-9CEC-164796B7192B}" dt="2023-05-01T10:16:59.333" v="781" actId="1076"/>
        <pc:sldMkLst>
          <pc:docMk/>
          <pc:sldMk cId="344635102" sldId="281"/>
        </pc:sldMkLst>
        <pc:spChg chg="mod">
          <ac:chgData name="alessandro variola" userId="17df1f41d7fed14e" providerId="LiveId" clId="{812851B5-64E0-47E2-9CEC-164796B7192B}" dt="2023-05-01T10:16:51.044" v="780" actId="1076"/>
          <ac:spMkLst>
            <pc:docMk/>
            <pc:sldMk cId="344635102" sldId="281"/>
            <ac:spMk id="2" creationId="{B99ED0BD-1456-6E4F-E1D0-CEAB081CA2C5}"/>
          </ac:spMkLst>
        </pc:spChg>
        <pc:spChg chg="del">
          <ac:chgData name="alessandro variola" userId="17df1f41d7fed14e" providerId="LiveId" clId="{812851B5-64E0-47E2-9CEC-164796B7192B}" dt="2023-05-01T10:16:05.697" v="760" actId="478"/>
          <ac:spMkLst>
            <pc:docMk/>
            <pc:sldMk cId="344635102" sldId="281"/>
            <ac:spMk id="3" creationId="{BE430456-361E-E8FD-1370-BB9E946E83EC}"/>
          </ac:spMkLst>
        </pc:spChg>
        <pc:picChg chg="add mod">
          <ac:chgData name="alessandro variola" userId="17df1f41d7fed14e" providerId="LiveId" clId="{812851B5-64E0-47E2-9CEC-164796B7192B}" dt="2023-05-01T10:16:59.333" v="781" actId="1076"/>
          <ac:picMkLst>
            <pc:docMk/>
            <pc:sldMk cId="344635102" sldId="281"/>
            <ac:picMk id="7" creationId="{0DF9F745-2F71-DA9E-300B-4432E69EB251}"/>
          </ac:picMkLst>
        </pc:picChg>
        <pc:picChg chg="add mod">
          <ac:chgData name="alessandro variola" userId="17df1f41d7fed14e" providerId="LiveId" clId="{812851B5-64E0-47E2-9CEC-164796B7192B}" dt="2023-05-01T10:16:19.740" v="764" actId="108"/>
          <ac:picMkLst>
            <pc:docMk/>
            <pc:sldMk cId="344635102" sldId="281"/>
            <ac:picMk id="8" creationId="{149FC14E-D2DE-9125-C33F-73ED04D95B02}"/>
          </ac:picMkLst>
        </pc:picChg>
      </pc:sldChg>
      <pc:sldChg chg="modSp new mod">
        <pc:chgData name="alessandro variola" userId="17df1f41d7fed14e" providerId="LiveId" clId="{812851B5-64E0-47E2-9CEC-164796B7192B}" dt="2023-05-01T12:07:00.624" v="3129" actId="123"/>
        <pc:sldMkLst>
          <pc:docMk/>
          <pc:sldMk cId="1035376884" sldId="282"/>
        </pc:sldMkLst>
        <pc:spChg chg="mod">
          <ac:chgData name="alessandro variola" userId="17df1f41d7fed14e" providerId="LiveId" clId="{812851B5-64E0-47E2-9CEC-164796B7192B}" dt="2023-05-01T10:17:29.543" v="815" actId="20577"/>
          <ac:spMkLst>
            <pc:docMk/>
            <pc:sldMk cId="1035376884" sldId="282"/>
            <ac:spMk id="2" creationId="{ED687363-3ED9-F5A0-DCDB-70D9B0904432}"/>
          </ac:spMkLst>
        </pc:spChg>
        <pc:spChg chg="mod">
          <ac:chgData name="alessandro variola" userId="17df1f41d7fed14e" providerId="LiveId" clId="{812851B5-64E0-47E2-9CEC-164796B7192B}" dt="2023-05-01T12:07:00.624" v="3129" actId="123"/>
          <ac:spMkLst>
            <pc:docMk/>
            <pc:sldMk cId="1035376884" sldId="282"/>
            <ac:spMk id="3" creationId="{211EB40D-E802-1AB2-344C-03F224545C03}"/>
          </ac:spMkLst>
        </pc:spChg>
      </pc:sldChg>
      <pc:sldChg chg="modSp new mod">
        <pc:chgData name="alessandro variola" userId="17df1f41d7fed14e" providerId="LiveId" clId="{812851B5-64E0-47E2-9CEC-164796B7192B}" dt="2023-05-07T15:00:30.917" v="3159" actId="20577"/>
        <pc:sldMkLst>
          <pc:docMk/>
          <pc:sldMk cId="3311861268" sldId="283"/>
        </pc:sldMkLst>
        <pc:spChg chg="mod">
          <ac:chgData name="alessandro variola" userId="17df1f41d7fed14e" providerId="LiveId" clId="{812851B5-64E0-47E2-9CEC-164796B7192B}" dt="2023-05-01T10:24:48.099" v="1796" actId="20577"/>
          <ac:spMkLst>
            <pc:docMk/>
            <pc:sldMk cId="3311861268" sldId="283"/>
            <ac:spMk id="2" creationId="{90DC35DD-5BA4-92C1-62D9-AF64F910BBD7}"/>
          </ac:spMkLst>
        </pc:spChg>
        <pc:spChg chg="mod">
          <ac:chgData name="alessandro variola" userId="17df1f41d7fed14e" providerId="LiveId" clId="{812851B5-64E0-47E2-9CEC-164796B7192B}" dt="2023-05-07T15:00:30.917" v="3159" actId="20577"/>
          <ac:spMkLst>
            <pc:docMk/>
            <pc:sldMk cId="3311861268" sldId="283"/>
            <ac:spMk id="3" creationId="{81B6242A-BE31-E894-F40A-A309D0E0B599}"/>
          </ac:spMkLst>
        </pc:spChg>
      </pc:sldChg>
      <pc:sldChg chg="modSp new mod">
        <pc:chgData name="alessandro variola" userId="17df1f41d7fed14e" providerId="LiveId" clId="{812851B5-64E0-47E2-9CEC-164796B7192B}" dt="2023-05-01T10:36:08.148" v="2923" actId="20577"/>
        <pc:sldMkLst>
          <pc:docMk/>
          <pc:sldMk cId="670845801" sldId="284"/>
        </pc:sldMkLst>
        <pc:spChg chg="mod">
          <ac:chgData name="alessandro variola" userId="17df1f41d7fed14e" providerId="LiveId" clId="{812851B5-64E0-47E2-9CEC-164796B7192B}" dt="2023-05-01T10:29:03.715" v="2374" actId="20577"/>
          <ac:spMkLst>
            <pc:docMk/>
            <pc:sldMk cId="670845801" sldId="284"/>
            <ac:spMk id="2" creationId="{F4592A49-13AA-9DF1-0B1C-C383CA365A3D}"/>
          </ac:spMkLst>
        </pc:spChg>
        <pc:spChg chg="mod">
          <ac:chgData name="alessandro variola" userId="17df1f41d7fed14e" providerId="LiveId" clId="{812851B5-64E0-47E2-9CEC-164796B7192B}" dt="2023-05-01T10:36:08.148" v="2923" actId="20577"/>
          <ac:spMkLst>
            <pc:docMk/>
            <pc:sldMk cId="670845801" sldId="284"/>
            <ac:spMk id="3" creationId="{1A234984-399F-21DD-8134-84F839EF5865}"/>
          </ac:spMkLst>
        </pc:spChg>
      </pc:sldChg>
      <pc:sldMasterChg chg="modSldLayout">
        <pc:chgData name="alessandro variola" userId="17df1f41d7fed14e" providerId="LiveId" clId="{812851B5-64E0-47E2-9CEC-164796B7192B}" dt="2023-05-01T10:01:48.230" v="165" actId="20577"/>
        <pc:sldMasterMkLst>
          <pc:docMk/>
          <pc:sldMasterMk cId="232905100" sldId="2147483660"/>
        </pc:sldMasterMkLst>
        <pc:sldLayoutChg chg="modSp mod">
          <pc:chgData name="alessandro variola" userId="17df1f41d7fed14e" providerId="LiveId" clId="{812851B5-64E0-47E2-9CEC-164796B7192B}" dt="2023-05-01T10:01:48.230" v="165" actId="20577"/>
          <pc:sldLayoutMkLst>
            <pc:docMk/>
            <pc:sldMasterMk cId="232905100" sldId="2147483660"/>
            <pc:sldLayoutMk cId="2014193658" sldId="2147483662"/>
          </pc:sldLayoutMkLst>
          <pc:spChg chg="mod">
            <ac:chgData name="alessandro variola" userId="17df1f41d7fed14e" providerId="LiveId" clId="{812851B5-64E0-47E2-9CEC-164796B7192B}" dt="2023-05-01T10:01:48.230" v="165" actId="20577"/>
            <ac:spMkLst>
              <pc:docMk/>
              <pc:sldMasterMk cId="232905100" sldId="2147483660"/>
              <pc:sldLayoutMk cId="2014193658" sldId="2147483662"/>
              <ac:spMk id="5"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4659278-BEEF-4F6E-9CC4-0C22807E89F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a:extLst>
              <a:ext uri="{FF2B5EF4-FFF2-40B4-BE49-F238E27FC236}">
                <a16:creationId xmlns:a16="http://schemas.microsoft.com/office/drawing/2014/main" id="{241B5B69-0798-4959-B332-9A233F783EB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53E05EE-7A45-47F2-BDD6-56E449A94977}" type="datetimeFigureOut">
              <a:rPr lang="fr-FR" smtClean="0"/>
              <a:t>07/05/2023</a:t>
            </a:fld>
            <a:endParaRPr lang="fr-FR"/>
          </a:p>
        </p:txBody>
      </p:sp>
      <p:sp>
        <p:nvSpPr>
          <p:cNvPr id="4" name="Footer Placeholder 3">
            <a:extLst>
              <a:ext uri="{FF2B5EF4-FFF2-40B4-BE49-F238E27FC236}">
                <a16:creationId xmlns:a16="http://schemas.microsoft.com/office/drawing/2014/main" id="{541596BB-1F3B-4056-A9F9-8B88EDCBA7A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Slide Number Placeholder 4">
            <a:extLst>
              <a:ext uri="{FF2B5EF4-FFF2-40B4-BE49-F238E27FC236}">
                <a16:creationId xmlns:a16="http://schemas.microsoft.com/office/drawing/2014/main" id="{4150A4A8-59FF-4474-8043-0E3E07BF38B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9D0E089-DCDA-4A0F-BB5D-EEC8CDE73E6A}" type="slidenum">
              <a:rPr lang="fr-FR" smtClean="0"/>
              <a:t>‹N›</a:t>
            </a:fld>
            <a:endParaRPr lang="fr-FR"/>
          </a:p>
        </p:txBody>
      </p:sp>
    </p:spTree>
    <p:extLst>
      <p:ext uri="{BB962C8B-B14F-4D97-AF65-F5344CB8AC3E}">
        <p14:creationId xmlns:p14="http://schemas.microsoft.com/office/powerpoint/2010/main" val="161137663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F043CD-66C4-49BB-ABDD-C142140B1342}" type="datetimeFigureOut">
              <a:rPr lang="fr-FR" smtClean="0"/>
              <a:t>07/05/2023</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B24C85-7843-4D8D-9DC3-4894194BAA4E}" type="slidenum">
              <a:rPr lang="fr-FR" smtClean="0"/>
              <a:t>‹N›</a:t>
            </a:fld>
            <a:endParaRPr lang="fr-FR"/>
          </a:p>
        </p:txBody>
      </p:sp>
    </p:spTree>
    <p:extLst>
      <p:ext uri="{BB962C8B-B14F-4D97-AF65-F5344CB8AC3E}">
        <p14:creationId xmlns:p14="http://schemas.microsoft.com/office/powerpoint/2010/main" val="1214634916"/>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255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56013"/>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sz="1000">
                <a:latin typeface="Comic Sans MS" panose="030F0702030302020204" pitchFamily="66" charset="0"/>
              </a:defRPr>
            </a:lvl1pPr>
          </a:lstStyle>
          <a:p>
            <a:fld id="{9FD5992E-9D91-4DC1-812C-466D57954544}" type="datetime1">
              <a:rPr lang="en-GB" smtClean="0"/>
              <a:t>07/05/2023</a:t>
            </a:fld>
            <a:endParaRPr lang="en-GB" dirty="0"/>
          </a:p>
        </p:txBody>
      </p:sp>
      <p:sp>
        <p:nvSpPr>
          <p:cNvPr id="5" name="Footer Placeholder 4"/>
          <p:cNvSpPr>
            <a:spLocks noGrp="1"/>
          </p:cNvSpPr>
          <p:nvPr>
            <p:ph type="ftr" sz="quarter" idx="11"/>
          </p:nvPr>
        </p:nvSpPr>
        <p:spPr/>
        <p:txBody>
          <a:bodyPr/>
          <a:lstStyle>
            <a:lvl1pPr>
              <a:defRPr sz="1000">
                <a:latin typeface="Comic Sans MS" panose="030F0702030302020204" pitchFamily="66" charset="0"/>
              </a:defRPr>
            </a:lvl1pPr>
          </a:lstStyle>
          <a:p>
            <a:r>
              <a:rPr lang="it-IT"/>
              <a:t>Alessandro Variola, INFN Roma1, ET XIII Symposium</a:t>
            </a:r>
            <a:endParaRPr lang="en-GB" dirty="0"/>
          </a:p>
        </p:txBody>
      </p:sp>
      <p:sp>
        <p:nvSpPr>
          <p:cNvPr id="6" name="Slide Number Placeholder 5"/>
          <p:cNvSpPr>
            <a:spLocks noGrp="1"/>
          </p:cNvSpPr>
          <p:nvPr>
            <p:ph type="sldNum" sz="quarter" idx="12"/>
          </p:nvPr>
        </p:nvSpPr>
        <p:spPr/>
        <p:txBody>
          <a:bodyPr/>
          <a:lstStyle>
            <a:lvl1pPr>
              <a:defRPr sz="1000">
                <a:latin typeface="Comic Sans MS" panose="030F0702030302020204" pitchFamily="66" charset="0"/>
              </a:defRPr>
            </a:lvl1pPr>
          </a:lstStyle>
          <a:p>
            <a:fld id="{11D30B3F-5F85-4122-A289-BDFAA512B17E}" type="slidenum">
              <a:rPr lang="en-GB" smtClean="0"/>
              <a:pPr/>
              <a:t>‹N›</a:t>
            </a:fld>
            <a:endParaRPr lang="en-GB" dirty="0"/>
          </a:p>
        </p:txBody>
      </p:sp>
    </p:spTree>
    <p:extLst>
      <p:ext uri="{BB962C8B-B14F-4D97-AF65-F5344CB8AC3E}">
        <p14:creationId xmlns:p14="http://schemas.microsoft.com/office/powerpoint/2010/main" val="4212485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1D45B75-4EDC-4A66-8947-E091464AEB3D}" type="datetime1">
              <a:rPr lang="en-GB" smtClean="0"/>
              <a:t>07/05/2023</a:t>
            </a:fld>
            <a:endParaRPr lang="en-GB"/>
          </a:p>
        </p:txBody>
      </p:sp>
      <p:sp>
        <p:nvSpPr>
          <p:cNvPr id="6" name="Footer Placeholder 5"/>
          <p:cNvSpPr>
            <a:spLocks noGrp="1"/>
          </p:cNvSpPr>
          <p:nvPr>
            <p:ph type="ftr" sz="quarter" idx="11"/>
          </p:nvPr>
        </p:nvSpPr>
        <p:spPr/>
        <p:txBody>
          <a:bodyPr/>
          <a:lstStyle/>
          <a:p>
            <a:r>
              <a:rPr lang="it-IT"/>
              <a:t>Alessandro Variola, INFN Roma1, ET XIII Symposium</a:t>
            </a:r>
            <a:endParaRPr lang="en-GB"/>
          </a:p>
        </p:txBody>
      </p:sp>
      <p:sp>
        <p:nvSpPr>
          <p:cNvPr id="7" name="Slide Number Placeholder 6"/>
          <p:cNvSpPr>
            <a:spLocks noGrp="1"/>
          </p:cNvSpPr>
          <p:nvPr>
            <p:ph type="sldNum" sz="quarter" idx="12"/>
          </p:nvPr>
        </p:nvSpPr>
        <p:spPr/>
        <p:txBody>
          <a:bodyPr/>
          <a:lstStyle/>
          <a:p>
            <a:fld id="{11D30B3F-5F85-4122-A289-BDFAA512B17E}" type="slidenum">
              <a:rPr lang="en-GB" smtClean="0"/>
              <a:t>‹N›</a:t>
            </a:fld>
            <a:endParaRPr lang="en-GB"/>
          </a:p>
        </p:txBody>
      </p:sp>
    </p:spTree>
    <p:extLst>
      <p:ext uri="{BB962C8B-B14F-4D97-AF65-F5344CB8AC3E}">
        <p14:creationId xmlns:p14="http://schemas.microsoft.com/office/powerpoint/2010/main" val="883646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D08B54-879C-405B-8885-07DD870E6CE2}" type="datetime1">
              <a:rPr lang="en-GB" smtClean="0"/>
              <a:t>07/05/2023</a:t>
            </a:fld>
            <a:endParaRPr lang="en-GB"/>
          </a:p>
        </p:txBody>
      </p:sp>
      <p:sp>
        <p:nvSpPr>
          <p:cNvPr id="5" name="Footer Placeholder 4"/>
          <p:cNvSpPr>
            <a:spLocks noGrp="1"/>
          </p:cNvSpPr>
          <p:nvPr>
            <p:ph type="ftr" sz="quarter" idx="11"/>
          </p:nvPr>
        </p:nvSpPr>
        <p:spPr/>
        <p:txBody>
          <a:bodyPr/>
          <a:lstStyle/>
          <a:p>
            <a:r>
              <a:rPr lang="it-IT"/>
              <a:t>Alessandro Variola, INFN Roma1, ET XIII Symposium</a:t>
            </a:r>
            <a:endParaRPr lang="en-GB"/>
          </a:p>
        </p:txBody>
      </p:sp>
      <p:sp>
        <p:nvSpPr>
          <p:cNvPr id="6" name="Slide Number Placeholder 5"/>
          <p:cNvSpPr>
            <a:spLocks noGrp="1"/>
          </p:cNvSpPr>
          <p:nvPr>
            <p:ph type="sldNum" sz="quarter" idx="12"/>
          </p:nvPr>
        </p:nvSpPr>
        <p:spPr/>
        <p:txBody>
          <a:bodyPr/>
          <a:lstStyle/>
          <a:p>
            <a:fld id="{11D30B3F-5F85-4122-A289-BDFAA512B17E}" type="slidenum">
              <a:rPr lang="en-GB" smtClean="0"/>
              <a:t>‹N›</a:t>
            </a:fld>
            <a:endParaRPr lang="en-GB"/>
          </a:p>
        </p:txBody>
      </p:sp>
    </p:spTree>
    <p:extLst>
      <p:ext uri="{BB962C8B-B14F-4D97-AF65-F5344CB8AC3E}">
        <p14:creationId xmlns:p14="http://schemas.microsoft.com/office/powerpoint/2010/main" val="1727975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39E161-5826-4A4A-AB22-145E3EAAA044}" type="datetime1">
              <a:rPr lang="en-GB" smtClean="0"/>
              <a:t>07/05/2023</a:t>
            </a:fld>
            <a:endParaRPr lang="en-GB"/>
          </a:p>
        </p:txBody>
      </p:sp>
      <p:sp>
        <p:nvSpPr>
          <p:cNvPr id="5" name="Footer Placeholder 4"/>
          <p:cNvSpPr>
            <a:spLocks noGrp="1"/>
          </p:cNvSpPr>
          <p:nvPr>
            <p:ph type="ftr" sz="quarter" idx="11"/>
          </p:nvPr>
        </p:nvSpPr>
        <p:spPr/>
        <p:txBody>
          <a:bodyPr/>
          <a:lstStyle/>
          <a:p>
            <a:r>
              <a:rPr lang="it-IT"/>
              <a:t>Alessandro Variola, INFN Roma1, ET XIII Symposium</a:t>
            </a:r>
            <a:endParaRPr lang="en-GB"/>
          </a:p>
        </p:txBody>
      </p:sp>
      <p:sp>
        <p:nvSpPr>
          <p:cNvPr id="6" name="Slide Number Placeholder 5"/>
          <p:cNvSpPr>
            <a:spLocks noGrp="1"/>
          </p:cNvSpPr>
          <p:nvPr>
            <p:ph type="sldNum" sz="quarter" idx="12"/>
          </p:nvPr>
        </p:nvSpPr>
        <p:spPr/>
        <p:txBody>
          <a:bodyPr/>
          <a:lstStyle/>
          <a:p>
            <a:fld id="{11D30B3F-5F85-4122-A289-BDFAA512B17E}" type="slidenum">
              <a:rPr lang="en-GB" smtClean="0"/>
              <a:t>‹N›</a:t>
            </a:fld>
            <a:endParaRPr lang="en-GB"/>
          </a:p>
        </p:txBody>
      </p:sp>
    </p:spTree>
    <p:extLst>
      <p:ext uri="{BB962C8B-B14F-4D97-AF65-F5344CB8AC3E}">
        <p14:creationId xmlns:p14="http://schemas.microsoft.com/office/powerpoint/2010/main" val="1736435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00300" y="1522654"/>
            <a:ext cx="7124700" cy="720000"/>
          </a:xfrm>
          <a:solidFill>
            <a:srgbClr val="00CC99"/>
          </a:solidFill>
          <a:effectLst>
            <a:outerShdw blurRad="50800" dist="50800" dir="5400000" algn="ctr" rotWithShape="0">
              <a:schemeClr val="bg1">
                <a:lumMod val="95000"/>
              </a:schemeClr>
            </a:outerShdw>
          </a:effectLst>
        </p:spPr>
        <p:txBody>
          <a:bodyPr anchor="ctr" anchorCtr="1">
            <a:normAutofit/>
          </a:bodyPr>
          <a:lstStyle>
            <a:lvl1pPr>
              <a:defRPr sz="2400" b="1" i="1" baseline="0">
                <a:ln>
                  <a:noFill/>
                </a:ln>
                <a:solidFill>
                  <a:schemeClr val="bg1">
                    <a:lumMod val="95000"/>
                  </a:schemeClr>
                </a:solidFill>
              </a:defRPr>
            </a:lvl1pPr>
          </a:lstStyle>
          <a:p>
            <a:r>
              <a:rPr lang="en-US" dirty="0"/>
              <a:t>Click to edit Master title style</a:t>
            </a:r>
          </a:p>
        </p:txBody>
      </p:sp>
      <p:sp>
        <p:nvSpPr>
          <p:cNvPr id="3" name="Content Placeholder 2"/>
          <p:cNvSpPr>
            <a:spLocks noGrp="1"/>
          </p:cNvSpPr>
          <p:nvPr>
            <p:ph idx="1"/>
          </p:nvPr>
        </p:nvSpPr>
        <p:spPr>
          <a:xfrm>
            <a:off x="838200" y="2654301"/>
            <a:ext cx="10515600" cy="3522662"/>
          </a:xfrm>
          <a:noFill/>
          <a:ln w="79375" cmpd="thinThick">
            <a:solidFill>
              <a:srgbClr val="00CC99"/>
            </a:solidFill>
            <a:prstDash val="solid"/>
            <a:round/>
            <a:extLst>
              <a:ext uri="{C807C97D-BFC1-408E-A445-0C87EB9F89A2}">
                <ask:lineSketchStyleProps xmlns:ask="http://schemas.microsoft.com/office/drawing/2018/sketchyshapes" sd="1219033472">
                  <a:custGeom>
                    <a:avLst/>
                    <a:gdLst>
                      <a:gd name="connsiteX0" fmla="*/ 0 w 10515600"/>
                      <a:gd name="connsiteY0" fmla="*/ 0 h 4351338"/>
                      <a:gd name="connsiteX1" fmla="*/ 479044 w 10515600"/>
                      <a:gd name="connsiteY1" fmla="*/ 0 h 4351338"/>
                      <a:gd name="connsiteX2" fmla="*/ 747776 w 10515600"/>
                      <a:gd name="connsiteY2" fmla="*/ 0 h 4351338"/>
                      <a:gd name="connsiteX3" fmla="*/ 1542288 w 10515600"/>
                      <a:gd name="connsiteY3" fmla="*/ 0 h 4351338"/>
                      <a:gd name="connsiteX4" fmla="*/ 2021332 w 10515600"/>
                      <a:gd name="connsiteY4" fmla="*/ 0 h 4351338"/>
                      <a:gd name="connsiteX5" fmla="*/ 2500376 w 10515600"/>
                      <a:gd name="connsiteY5" fmla="*/ 0 h 4351338"/>
                      <a:gd name="connsiteX6" fmla="*/ 3294888 w 10515600"/>
                      <a:gd name="connsiteY6" fmla="*/ 0 h 4351338"/>
                      <a:gd name="connsiteX7" fmla="*/ 3668776 w 10515600"/>
                      <a:gd name="connsiteY7" fmla="*/ 0 h 4351338"/>
                      <a:gd name="connsiteX8" fmla="*/ 4463288 w 10515600"/>
                      <a:gd name="connsiteY8" fmla="*/ 0 h 4351338"/>
                      <a:gd name="connsiteX9" fmla="*/ 5257800 w 10515600"/>
                      <a:gd name="connsiteY9" fmla="*/ 0 h 4351338"/>
                      <a:gd name="connsiteX10" fmla="*/ 5842000 w 10515600"/>
                      <a:gd name="connsiteY10" fmla="*/ 0 h 4351338"/>
                      <a:gd name="connsiteX11" fmla="*/ 6636512 w 10515600"/>
                      <a:gd name="connsiteY11" fmla="*/ 0 h 4351338"/>
                      <a:gd name="connsiteX12" fmla="*/ 7115556 w 10515600"/>
                      <a:gd name="connsiteY12" fmla="*/ 0 h 4351338"/>
                      <a:gd name="connsiteX13" fmla="*/ 7594600 w 10515600"/>
                      <a:gd name="connsiteY13" fmla="*/ 0 h 4351338"/>
                      <a:gd name="connsiteX14" fmla="*/ 8283956 w 10515600"/>
                      <a:gd name="connsiteY14" fmla="*/ 0 h 4351338"/>
                      <a:gd name="connsiteX15" fmla="*/ 8763000 w 10515600"/>
                      <a:gd name="connsiteY15" fmla="*/ 0 h 4351338"/>
                      <a:gd name="connsiteX16" fmla="*/ 9557512 w 10515600"/>
                      <a:gd name="connsiteY16" fmla="*/ 0 h 4351338"/>
                      <a:gd name="connsiteX17" fmla="*/ 10515600 w 10515600"/>
                      <a:gd name="connsiteY17" fmla="*/ 0 h 4351338"/>
                      <a:gd name="connsiteX18" fmla="*/ 10515600 w 10515600"/>
                      <a:gd name="connsiteY18" fmla="*/ 543917 h 4351338"/>
                      <a:gd name="connsiteX19" fmla="*/ 10515600 w 10515600"/>
                      <a:gd name="connsiteY19" fmla="*/ 1131348 h 4351338"/>
                      <a:gd name="connsiteX20" fmla="*/ 10515600 w 10515600"/>
                      <a:gd name="connsiteY20" fmla="*/ 1544725 h 4351338"/>
                      <a:gd name="connsiteX21" fmla="*/ 10515600 w 10515600"/>
                      <a:gd name="connsiteY21" fmla="*/ 2001615 h 4351338"/>
                      <a:gd name="connsiteX22" fmla="*/ 10515600 w 10515600"/>
                      <a:gd name="connsiteY22" fmla="*/ 2589046 h 4351338"/>
                      <a:gd name="connsiteX23" fmla="*/ 10515600 w 10515600"/>
                      <a:gd name="connsiteY23" fmla="*/ 3089450 h 4351338"/>
                      <a:gd name="connsiteX24" fmla="*/ 10515600 w 10515600"/>
                      <a:gd name="connsiteY24" fmla="*/ 3546340 h 4351338"/>
                      <a:gd name="connsiteX25" fmla="*/ 10515600 w 10515600"/>
                      <a:gd name="connsiteY25" fmla="*/ 4351338 h 4351338"/>
                      <a:gd name="connsiteX26" fmla="*/ 9931400 w 10515600"/>
                      <a:gd name="connsiteY26" fmla="*/ 4351338 h 4351338"/>
                      <a:gd name="connsiteX27" fmla="*/ 9347200 w 10515600"/>
                      <a:gd name="connsiteY27" fmla="*/ 4351338 h 4351338"/>
                      <a:gd name="connsiteX28" fmla="*/ 8973312 w 10515600"/>
                      <a:gd name="connsiteY28" fmla="*/ 4351338 h 4351338"/>
                      <a:gd name="connsiteX29" fmla="*/ 8283956 w 10515600"/>
                      <a:gd name="connsiteY29" fmla="*/ 4351338 h 4351338"/>
                      <a:gd name="connsiteX30" fmla="*/ 7910068 w 10515600"/>
                      <a:gd name="connsiteY30" fmla="*/ 4351338 h 4351338"/>
                      <a:gd name="connsiteX31" fmla="*/ 7220712 w 10515600"/>
                      <a:gd name="connsiteY31" fmla="*/ 4351338 h 4351338"/>
                      <a:gd name="connsiteX32" fmla="*/ 6951980 w 10515600"/>
                      <a:gd name="connsiteY32" fmla="*/ 4351338 h 4351338"/>
                      <a:gd name="connsiteX33" fmla="*/ 6262624 w 10515600"/>
                      <a:gd name="connsiteY33" fmla="*/ 4351338 h 4351338"/>
                      <a:gd name="connsiteX34" fmla="*/ 5888736 w 10515600"/>
                      <a:gd name="connsiteY34" fmla="*/ 4351338 h 4351338"/>
                      <a:gd name="connsiteX35" fmla="*/ 5620004 w 10515600"/>
                      <a:gd name="connsiteY35" fmla="*/ 4351338 h 4351338"/>
                      <a:gd name="connsiteX36" fmla="*/ 5246116 w 10515600"/>
                      <a:gd name="connsiteY36" fmla="*/ 4351338 h 4351338"/>
                      <a:gd name="connsiteX37" fmla="*/ 4556760 w 10515600"/>
                      <a:gd name="connsiteY37" fmla="*/ 4351338 h 4351338"/>
                      <a:gd name="connsiteX38" fmla="*/ 4182872 w 10515600"/>
                      <a:gd name="connsiteY38" fmla="*/ 4351338 h 4351338"/>
                      <a:gd name="connsiteX39" fmla="*/ 3914140 w 10515600"/>
                      <a:gd name="connsiteY39" fmla="*/ 4351338 h 4351338"/>
                      <a:gd name="connsiteX40" fmla="*/ 3540252 w 10515600"/>
                      <a:gd name="connsiteY40" fmla="*/ 4351338 h 4351338"/>
                      <a:gd name="connsiteX41" fmla="*/ 3061208 w 10515600"/>
                      <a:gd name="connsiteY41" fmla="*/ 4351338 h 4351338"/>
                      <a:gd name="connsiteX42" fmla="*/ 2477008 w 10515600"/>
                      <a:gd name="connsiteY42" fmla="*/ 4351338 h 4351338"/>
                      <a:gd name="connsiteX43" fmla="*/ 2103120 w 10515600"/>
                      <a:gd name="connsiteY43" fmla="*/ 4351338 h 4351338"/>
                      <a:gd name="connsiteX44" fmla="*/ 1308608 w 10515600"/>
                      <a:gd name="connsiteY44" fmla="*/ 4351338 h 4351338"/>
                      <a:gd name="connsiteX45" fmla="*/ 724408 w 10515600"/>
                      <a:gd name="connsiteY45" fmla="*/ 4351338 h 4351338"/>
                      <a:gd name="connsiteX46" fmla="*/ 0 w 10515600"/>
                      <a:gd name="connsiteY46" fmla="*/ 4351338 h 4351338"/>
                      <a:gd name="connsiteX47" fmla="*/ 0 w 10515600"/>
                      <a:gd name="connsiteY47" fmla="*/ 3763907 h 4351338"/>
                      <a:gd name="connsiteX48" fmla="*/ 0 w 10515600"/>
                      <a:gd name="connsiteY48" fmla="*/ 3219990 h 4351338"/>
                      <a:gd name="connsiteX49" fmla="*/ 0 w 10515600"/>
                      <a:gd name="connsiteY49" fmla="*/ 2719586 h 4351338"/>
                      <a:gd name="connsiteX50" fmla="*/ 0 w 10515600"/>
                      <a:gd name="connsiteY50" fmla="*/ 2132156 h 4351338"/>
                      <a:gd name="connsiteX51" fmla="*/ 0 w 10515600"/>
                      <a:gd name="connsiteY51" fmla="*/ 1588238 h 4351338"/>
                      <a:gd name="connsiteX52" fmla="*/ 0 w 10515600"/>
                      <a:gd name="connsiteY52" fmla="*/ 957294 h 4351338"/>
                      <a:gd name="connsiteX53" fmla="*/ 0 w 10515600"/>
                      <a:gd name="connsiteY53" fmla="*/ 0 h 4351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0515600" h="4351338" extrusionOk="0">
                        <a:moveTo>
                          <a:pt x="0" y="0"/>
                        </a:moveTo>
                        <a:cubicBezTo>
                          <a:pt x="117769" y="-54612"/>
                          <a:pt x="363642" y="16397"/>
                          <a:pt x="479044" y="0"/>
                        </a:cubicBezTo>
                        <a:cubicBezTo>
                          <a:pt x="594446" y="-16397"/>
                          <a:pt x="677892" y="18700"/>
                          <a:pt x="747776" y="0"/>
                        </a:cubicBezTo>
                        <a:cubicBezTo>
                          <a:pt x="817660" y="-18700"/>
                          <a:pt x="1147191" y="42425"/>
                          <a:pt x="1542288" y="0"/>
                        </a:cubicBezTo>
                        <a:cubicBezTo>
                          <a:pt x="1937385" y="-42425"/>
                          <a:pt x="1903667" y="55036"/>
                          <a:pt x="2021332" y="0"/>
                        </a:cubicBezTo>
                        <a:cubicBezTo>
                          <a:pt x="2138997" y="-55036"/>
                          <a:pt x="2261555" y="30614"/>
                          <a:pt x="2500376" y="0"/>
                        </a:cubicBezTo>
                        <a:cubicBezTo>
                          <a:pt x="2739197" y="-30614"/>
                          <a:pt x="2992326" y="934"/>
                          <a:pt x="3294888" y="0"/>
                        </a:cubicBezTo>
                        <a:cubicBezTo>
                          <a:pt x="3597450" y="-934"/>
                          <a:pt x="3536470" y="20588"/>
                          <a:pt x="3668776" y="0"/>
                        </a:cubicBezTo>
                        <a:cubicBezTo>
                          <a:pt x="3801082" y="-20588"/>
                          <a:pt x="4167052" y="95069"/>
                          <a:pt x="4463288" y="0"/>
                        </a:cubicBezTo>
                        <a:cubicBezTo>
                          <a:pt x="4759524" y="-95069"/>
                          <a:pt x="4927052" y="44879"/>
                          <a:pt x="5257800" y="0"/>
                        </a:cubicBezTo>
                        <a:cubicBezTo>
                          <a:pt x="5588548" y="-44879"/>
                          <a:pt x="5635378" y="45685"/>
                          <a:pt x="5842000" y="0"/>
                        </a:cubicBezTo>
                        <a:cubicBezTo>
                          <a:pt x="6048622" y="-45685"/>
                          <a:pt x="6336244" y="84925"/>
                          <a:pt x="6636512" y="0"/>
                        </a:cubicBezTo>
                        <a:cubicBezTo>
                          <a:pt x="6936780" y="-84925"/>
                          <a:pt x="6983770" y="37784"/>
                          <a:pt x="7115556" y="0"/>
                        </a:cubicBezTo>
                        <a:cubicBezTo>
                          <a:pt x="7247342" y="-37784"/>
                          <a:pt x="7473141" y="52757"/>
                          <a:pt x="7594600" y="0"/>
                        </a:cubicBezTo>
                        <a:cubicBezTo>
                          <a:pt x="7716059" y="-52757"/>
                          <a:pt x="8131150" y="920"/>
                          <a:pt x="8283956" y="0"/>
                        </a:cubicBezTo>
                        <a:cubicBezTo>
                          <a:pt x="8436762" y="-920"/>
                          <a:pt x="8664826" y="24800"/>
                          <a:pt x="8763000" y="0"/>
                        </a:cubicBezTo>
                        <a:cubicBezTo>
                          <a:pt x="8861174" y="-24800"/>
                          <a:pt x="9272964" y="43339"/>
                          <a:pt x="9557512" y="0"/>
                        </a:cubicBezTo>
                        <a:cubicBezTo>
                          <a:pt x="9842060" y="-43339"/>
                          <a:pt x="10044680" y="73864"/>
                          <a:pt x="10515600" y="0"/>
                        </a:cubicBezTo>
                        <a:cubicBezTo>
                          <a:pt x="10546492" y="157147"/>
                          <a:pt x="10479479" y="334035"/>
                          <a:pt x="10515600" y="543917"/>
                        </a:cubicBezTo>
                        <a:cubicBezTo>
                          <a:pt x="10551721" y="753799"/>
                          <a:pt x="10462639" y="982724"/>
                          <a:pt x="10515600" y="1131348"/>
                        </a:cubicBezTo>
                        <a:cubicBezTo>
                          <a:pt x="10568561" y="1279972"/>
                          <a:pt x="10515134" y="1423263"/>
                          <a:pt x="10515600" y="1544725"/>
                        </a:cubicBezTo>
                        <a:cubicBezTo>
                          <a:pt x="10516066" y="1666187"/>
                          <a:pt x="10501469" y="1799177"/>
                          <a:pt x="10515600" y="2001615"/>
                        </a:cubicBezTo>
                        <a:cubicBezTo>
                          <a:pt x="10529731" y="2204053"/>
                          <a:pt x="10487581" y="2435732"/>
                          <a:pt x="10515600" y="2589046"/>
                        </a:cubicBezTo>
                        <a:cubicBezTo>
                          <a:pt x="10543619" y="2742360"/>
                          <a:pt x="10507407" y="2930121"/>
                          <a:pt x="10515600" y="3089450"/>
                        </a:cubicBezTo>
                        <a:cubicBezTo>
                          <a:pt x="10523793" y="3248779"/>
                          <a:pt x="10504783" y="3385780"/>
                          <a:pt x="10515600" y="3546340"/>
                        </a:cubicBezTo>
                        <a:cubicBezTo>
                          <a:pt x="10526417" y="3706900"/>
                          <a:pt x="10447853" y="4125587"/>
                          <a:pt x="10515600" y="4351338"/>
                        </a:cubicBezTo>
                        <a:cubicBezTo>
                          <a:pt x="10227586" y="4402638"/>
                          <a:pt x="10119660" y="4340040"/>
                          <a:pt x="9931400" y="4351338"/>
                        </a:cubicBezTo>
                        <a:cubicBezTo>
                          <a:pt x="9743140" y="4362636"/>
                          <a:pt x="9572454" y="4331210"/>
                          <a:pt x="9347200" y="4351338"/>
                        </a:cubicBezTo>
                        <a:cubicBezTo>
                          <a:pt x="9121946" y="4371466"/>
                          <a:pt x="9122157" y="4329232"/>
                          <a:pt x="8973312" y="4351338"/>
                        </a:cubicBezTo>
                        <a:cubicBezTo>
                          <a:pt x="8824467" y="4373444"/>
                          <a:pt x="8600522" y="4292697"/>
                          <a:pt x="8283956" y="4351338"/>
                        </a:cubicBezTo>
                        <a:cubicBezTo>
                          <a:pt x="7967390" y="4409979"/>
                          <a:pt x="8078544" y="4317380"/>
                          <a:pt x="7910068" y="4351338"/>
                        </a:cubicBezTo>
                        <a:cubicBezTo>
                          <a:pt x="7741592" y="4385296"/>
                          <a:pt x="7482196" y="4276703"/>
                          <a:pt x="7220712" y="4351338"/>
                        </a:cubicBezTo>
                        <a:cubicBezTo>
                          <a:pt x="6959228" y="4425973"/>
                          <a:pt x="7083994" y="4324803"/>
                          <a:pt x="6951980" y="4351338"/>
                        </a:cubicBezTo>
                        <a:cubicBezTo>
                          <a:pt x="6819966" y="4377873"/>
                          <a:pt x="6534052" y="4318043"/>
                          <a:pt x="6262624" y="4351338"/>
                        </a:cubicBezTo>
                        <a:cubicBezTo>
                          <a:pt x="5991196" y="4384633"/>
                          <a:pt x="6071788" y="4320569"/>
                          <a:pt x="5888736" y="4351338"/>
                        </a:cubicBezTo>
                        <a:cubicBezTo>
                          <a:pt x="5705684" y="4382107"/>
                          <a:pt x="5703122" y="4328319"/>
                          <a:pt x="5620004" y="4351338"/>
                        </a:cubicBezTo>
                        <a:cubicBezTo>
                          <a:pt x="5536886" y="4374357"/>
                          <a:pt x="5428214" y="4315026"/>
                          <a:pt x="5246116" y="4351338"/>
                        </a:cubicBezTo>
                        <a:cubicBezTo>
                          <a:pt x="5064018" y="4387650"/>
                          <a:pt x="4804133" y="4286224"/>
                          <a:pt x="4556760" y="4351338"/>
                        </a:cubicBezTo>
                        <a:cubicBezTo>
                          <a:pt x="4309387" y="4416452"/>
                          <a:pt x="4278713" y="4311847"/>
                          <a:pt x="4182872" y="4351338"/>
                        </a:cubicBezTo>
                        <a:cubicBezTo>
                          <a:pt x="4087031" y="4390829"/>
                          <a:pt x="3985387" y="4348749"/>
                          <a:pt x="3914140" y="4351338"/>
                        </a:cubicBezTo>
                        <a:cubicBezTo>
                          <a:pt x="3842893" y="4353927"/>
                          <a:pt x="3616144" y="4338873"/>
                          <a:pt x="3540252" y="4351338"/>
                        </a:cubicBezTo>
                        <a:cubicBezTo>
                          <a:pt x="3464360" y="4363803"/>
                          <a:pt x="3231048" y="4300212"/>
                          <a:pt x="3061208" y="4351338"/>
                        </a:cubicBezTo>
                        <a:cubicBezTo>
                          <a:pt x="2891368" y="4402464"/>
                          <a:pt x="2616460" y="4285386"/>
                          <a:pt x="2477008" y="4351338"/>
                        </a:cubicBezTo>
                        <a:cubicBezTo>
                          <a:pt x="2337556" y="4417290"/>
                          <a:pt x="2195858" y="4330706"/>
                          <a:pt x="2103120" y="4351338"/>
                        </a:cubicBezTo>
                        <a:cubicBezTo>
                          <a:pt x="2010382" y="4371970"/>
                          <a:pt x="1554116" y="4294608"/>
                          <a:pt x="1308608" y="4351338"/>
                        </a:cubicBezTo>
                        <a:cubicBezTo>
                          <a:pt x="1063100" y="4408068"/>
                          <a:pt x="872362" y="4314057"/>
                          <a:pt x="724408" y="4351338"/>
                        </a:cubicBezTo>
                        <a:cubicBezTo>
                          <a:pt x="576454" y="4388619"/>
                          <a:pt x="239070" y="4304748"/>
                          <a:pt x="0" y="4351338"/>
                        </a:cubicBezTo>
                        <a:cubicBezTo>
                          <a:pt x="-58047" y="4110717"/>
                          <a:pt x="67455" y="3882443"/>
                          <a:pt x="0" y="3763907"/>
                        </a:cubicBezTo>
                        <a:cubicBezTo>
                          <a:pt x="-67455" y="3645371"/>
                          <a:pt x="25090" y="3421876"/>
                          <a:pt x="0" y="3219990"/>
                        </a:cubicBezTo>
                        <a:cubicBezTo>
                          <a:pt x="-25090" y="3018104"/>
                          <a:pt x="17279" y="2862178"/>
                          <a:pt x="0" y="2719586"/>
                        </a:cubicBezTo>
                        <a:cubicBezTo>
                          <a:pt x="-17279" y="2576994"/>
                          <a:pt x="33236" y="2403806"/>
                          <a:pt x="0" y="2132156"/>
                        </a:cubicBezTo>
                        <a:cubicBezTo>
                          <a:pt x="-33236" y="1860506"/>
                          <a:pt x="27976" y="1787248"/>
                          <a:pt x="0" y="1588238"/>
                        </a:cubicBezTo>
                        <a:cubicBezTo>
                          <a:pt x="-27976" y="1389228"/>
                          <a:pt x="5600" y="1255644"/>
                          <a:pt x="0" y="957294"/>
                        </a:cubicBezTo>
                        <a:cubicBezTo>
                          <a:pt x="-5600" y="658944"/>
                          <a:pt x="114221" y="448404"/>
                          <a:pt x="0" y="0"/>
                        </a:cubicBezTo>
                        <a:close/>
                      </a:path>
                    </a:pathLst>
                  </a:custGeom>
                  <ask:type>
                    <ask:lineSketchNone/>
                  </ask:type>
                </ask:lineSketchStyleProps>
              </a:ext>
            </a:extLst>
          </a:ln>
          <a:effectLst>
            <a:outerShdw blurRad="50800" dist="50800" dir="5400000" algn="ctr" rotWithShape="0">
              <a:schemeClr val="bg1"/>
            </a:outerShdw>
          </a:effectLst>
        </p:spPr>
        <p:txBody>
          <a:bodyPr>
            <a:normAutofit/>
          </a:bodyPr>
          <a:lstStyle>
            <a:lvl1pPr>
              <a:defRPr sz="2000"/>
            </a:lvl1pPr>
            <a:lvl2pPr>
              <a:defRPr sz="2000"/>
            </a:lvl2pPr>
            <a:lvl3pPr>
              <a:defRPr sz="2000"/>
            </a:lvl3pPr>
            <a:lvl4pPr>
              <a:defRPr sz="2000"/>
            </a:lvl4pPr>
            <a:lvl5pPr>
              <a:defRPr sz="2000"/>
            </a:lvl5pPr>
          </a:lstStyle>
          <a:p>
            <a:pPr lvl="0"/>
            <a:endParaRPr lang="en-US" dirty="0"/>
          </a:p>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sz="1000" baseline="0">
                <a:latin typeface="Comic Sans MS" panose="030F0702030302020204" pitchFamily="66" charset="0"/>
              </a:defRPr>
            </a:lvl1pPr>
          </a:lstStyle>
          <a:p>
            <a:fld id="{F675ED52-4C73-43AF-94E3-6BBEDB9FAE0A}" type="datetime1">
              <a:rPr lang="en-GB" smtClean="0"/>
              <a:t>07/05/2023</a:t>
            </a:fld>
            <a:endParaRPr lang="en-GB" dirty="0"/>
          </a:p>
        </p:txBody>
      </p:sp>
      <p:sp>
        <p:nvSpPr>
          <p:cNvPr id="5" name="Footer Placeholder 4"/>
          <p:cNvSpPr>
            <a:spLocks noGrp="1"/>
          </p:cNvSpPr>
          <p:nvPr>
            <p:ph type="ftr" sz="quarter" idx="11"/>
          </p:nvPr>
        </p:nvSpPr>
        <p:spPr/>
        <p:txBody>
          <a:bodyPr/>
          <a:lstStyle>
            <a:lvl1pPr>
              <a:defRPr sz="1000" baseline="0">
                <a:latin typeface="Comic Sans MS" panose="030F0702030302020204" pitchFamily="66" charset="0"/>
              </a:defRPr>
            </a:lvl1pPr>
          </a:lstStyle>
          <a:p>
            <a:r>
              <a:rPr lang="en-GB" dirty="0"/>
              <a:t>Alessandro Variola, INFN Roma1, ET XIII Symposium</a:t>
            </a:r>
          </a:p>
        </p:txBody>
      </p:sp>
      <p:sp>
        <p:nvSpPr>
          <p:cNvPr id="6" name="Slide Number Placeholder 5"/>
          <p:cNvSpPr>
            <a:spLocks noGrp="1"/>
          </p:cNvSpPr>
          <p:nvPr>
            <p:ph type="sldNum" sz="quarter" idx="12"/>
          </p:nvPr>
        </p:nvSpPr>
        <p:spPr/>
        <p:txBody>
          <a:bodyPr/>
          <a:lstStyle>
            <a:lvl1pPr>
              <a:defRPr sz="1000" baseline="0">
                <a:latin typeface="Comic Sans MS" panose="030F0702030302020204" pitchFamily="66" charset="0"/>
              </a:defRPr>
            </a:lvl1pPr>
          </a:lstStyle>
          <a:p>
            <a:fld id="{11D30B3F-5F85-4122-A289-BDFAA512B17E}" type="slidenum">
              <a:rPr lang="en-GB" smtClean="0"/>
              <a:pPr/>
              <a:t>‹N›</a:t>
            </a:fld>
            <a:endParaRPr lang="en-GB" dirty="0"/>
          </a:p>
        </p:txBody>
      </p:sp>
    </p:spTree>
    <p:extLst>
      <p:ext uri="{BB962C8B-B14F-4D97-AF65-F5344CB8AC3E}">
        <p14:creationId xmlns:p14="http://schemas.microsoft.com/office/powerpoint/2010/main" val="2014193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sz="1000" baseline="0">
                <a:latin typeface="Comic Sans MS" panose="030F0702030302020204" pitchFamily="66" charset="0"/>
              </a:defRPr>
            </a:lvl1pPr>
          </a:lstStyle>
          <a:p>
            <a:fld id="{D392DDE3-44C7-486C-B16C-8163E42DD2B4}" type="datetime1">
              <a:rPr lang="en-GB" smtClean="0"/>
              <a:t>07/05/2023</a:t>
            </a:fld>
            <a:endParaRPr lang="en-GB" dirty="0"/>
          </a:p>
        </p:txBody>
      </p:sp>
      <p:sp>
        <p:nvSpPr>
          <p:cNvPr id="5" name="Footer Placeholder 4"/>
          <p:cNvSpPr>
            <a:spLocks noGrp="1"/>
          </p:cNvSpPr>
          <p:nvPr>
            <p:ph type="ftr" sz="quarter" idx="11"/>
          </p:nvPr>
        </p:nvSpPr>
        <p:spPr/>
        <p:txBody>
          <a:bodyPr/>
          <a:lstStyle>
            <a:lvl1pPr>
              <a:defRPr sz="1000">
                <a:latin typeface="Comic Sans MS" panose="030F0702030302020204" pitchFamily="66" charset="0"/>
              </a:defRPr>
            </a:lvl1pPr>
          </a:lstStyle>
          <a:p>
            <a:r>
              <a:rPr lang="it-IT"/>
              <a:t>Alessandro Variola, INFN Roma1, ET XIII Symposium</a:t>
            </a:r>
            <a:endParaRPr lang="en-GB" dirty="0"/>
          </a:p>
        </p:txBody>
      </p:sp>
      <p:sp>
        <p:nvSpPr>
          <p:cNvPr id="6" name="Slide Number Placeholder 5"/>
          <p:cNvSpPr>
            <a:spLocks noGrp="1"/>
          </p:cNvSpPr>
          <p:nvPr>
            <p:ph type="sldNum" sz="quarter" idx="12"/>
          </p:nvPr>
        </p:nvSpPr>
        <p:spPr/>
        <p:txBody>
          <a:bodyPr/>
          <a:lstStyle>
            <a:lvl1pPr>
              <a:defRPr sz="1000">
                <a:latin typeface="Comic Sans MS" panose="030F0702030302020204" pitchFamily="66" charset="0"/>
              </a:defRPr>
            </a:lvl1pPr>
          </a:lstStyle>
          <a:p>
            <a:fld id="{11D30B3F-5F85-4122-A289-BDFAA512B17E}" type="slidenum">
              <a:rPr lang="en-GB" smtClean="0"/>
              <a:pPr/>
              <a:t>‹N›</a:t>
            </a:fld>
            <a:endParaRPr lang="en-GB" dirty="0"/>
          </a:p>
        </p:txBody>
      </p:sp>
    </p:spTree>
    <p:extLst>
      <p:ext uri="{BB962C8B-B14F-4D97-AF65-F5344CB8AC3E}">
        <p14:creationId xmlns:p14="http://schemas.microsoft.com/office/powerpoint/2010/main" val="141150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2BA83-AB47-4F05-9E7C-1F2830A4EAC7}"/>
              </a:ext>
            </a:extLst>
          </p:cNvPr>
          <p:cNvSpPr>
            <a:spLocks noGrp="1"/>
          </p:cNvSpPr>
          <p:nvPr>
            <p:ph type="title"/>
          </p:nvPr>
        </p:nvSpPr>
        <p:spPr/>
        <p:txBody>
          <a:bodyPr/>
          <a:lstStyle/>
          <a:p>
            <a:r>
              <a:rPr lang="en-US"/>
              <a:t>Click to edit Master title style</a:t>
            </a:r>
            <a:endParaRPr lang="fr-FR"/>
          </a:p>
        </p:txBody>
      </p:sp>
      <p:sp>
        <p:nvSpPr>
          <p:cNvPr id="3" name="Date Placeholder 2">
            <a:extLst>
              <a:ext uri="{FF2B5EF4-FFF2-40B4-BE49-F238E27FC236}">
                <a16:creationId xmlns:a16="http://schemas.microsoft.com/office/drawing/2014/main" id="{C4D8FEE3-9C66-41D2-A4BC-994DEB5DC0BF}"/>
              </a:ext>
            </a:extLst>
          </p:cNvPr>
          <p:cNvSpPr>
            <a:spLocks noGrp="1"/>
          </p:cNvSpPr>
          <p:nvPr>
            <p:ph type="dt" sz="half" idx="10"/>
          </p:nvPr>
        </p:nvSpPr>
        <p:spPr/>
        <p:txBody>
          <a:bodyPr/>
          <a:lstStyle/>
          <a:p>
            <a:fld id="{DAF03AFF-8746-4A6E-9624-B10378434AD5}" type="datetime1">
              <a:rPr lang="en-GB" smtClean="0"/>
              <a:t>07/05/2023</a:t>
            </a:fld>
            <a:endParaRPr lang="en-GB"/>
          </a:p>
        </p:txBody>
      </p:sp>
      <p:sp>
        <p:nvSpPr>
          <p:cNvPr id="4" name="Footer Placeholder 3">
            <a:extLst>
              <a:ext uri="{FF2B5EF4-FFF2-40B4-BE49-F238E27FC236}">
                <a16:creationId xmlns:a16="http://schemas.microsoft.com/office/drawing/2014/main" id="{78A96AD6-ECAF-49D9-AD75-FD89EB5C38AF}"/>
              </a:ext>
            </a:extLst>
          </p:cNvPr>
          <p:cNvSpPr>
            <a:spLocks noGrp="1"/>
          </p:cNvSpPr>
          <p:nvPr>
            <p:ph type="ftr" sz="quarter" idx="11"/>
          </p:nvPr>
        </p:nvSpPr>
        <p:spPr/>
        <p:txBody>
          <a:bodyPr/>
          <a:lstStyle/>
          <a:p>
            <a:r>
              <a:rPr lang="it-IT"/>
              <a:t>Alessandro Variola, INFN Roma1, ET XIII Symposium</a:t>
            </a:r>
            <a:endParaRPr lang="en-GB"/>
          </a:p>
        </p:txBody>
      </p:sp>
      <p:sp>
        <p:nvSpPr>
          <p:cNvPr id="5" name="Slide Number Placeholder 4">
            <a:extLst>
              <a:ext uri="{FF2B5EF4-FFF2-40B4-BE49-F238E27FC236}">
                <a16:creationId xmlns:a16="http://schemas.microsoft.com/office/drawing/2014/main" id="{21F26C75-36C7-47BF-9C0B-B71B50586C4F}"/>
              </a:ext>
            </a:extLst>
          </p:cNvPr>
          <p:cNvSpPr>
            <a:spLocks noGrp="1"/>
          </p:cNvSpPr>
          <p:nvPr>
            <p:ph type="sldNum" sz="quarter" idx="12"/>
          </p:nvPr>
        </p:nvSpPr>
        <p:spPr/>
        <p:txBody>
          <a:bodyPr/>
          <a:lstStyle/>
          <a:p>
            <a:fld id="{11D30B3F-5F85-4122-A289-BDFAA512B17E}" type="slidenum">
              <a:rPr lang="en-GB" smtClean="0"/>
              <a:t>‹N›</a:t>
            </a:fld>
            <a:endParaRPr lang="en-GB"/>
          </a:p>
        </p:txBody>
      </p:sp>
    </p:spTree>
    <p:extLst>
      <p:ext uri="{BB962C8B-B14F-4D97-AF65-F5344CB8AC3E}">
        <p14:creationId xmlns:p14="http://schemas.microsoft.com/office/powerpoint/2010/main" val="1295308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92F932-1A3A-4A44-909B-CC1BADFCF3EA}" type="datetime1">
              <a:rPr lang="en-GB" smtClean="0"/>
              <a:t>07/05/2023</a:t>
            </a:fld>
            <a:endParaRPr lang="en-GB"/>
          </a:p>
        </p:txBody>
      </p:sp>
      <p:sp>
        <p:nvSpPr>
          <p:cNvPr id="6" name="Footer Placeholder 5"/>
          <p:cNvSpPr>
            <a:spLocks noGrp="1"/>
          </p:cNvSpPr>
          <p:nvPr>
            <p:ph type="ftr" sz="quarter" idx="11"/>
          </p:nvPr>
        </p:nvSpPr>
        <p:spPr/>
        <p:txBody>
          <a:bodyPr/>
          <a:lstStyle/>
          <a:p>
            <a:r>
              <a:rPr lang="it-IT"/>
              <a:t>Alessandro Variola, INFN Roma1, ET XIII Symposium</a:t>
            </a:r>
            <a:endParaRPr lang="en-GB"/>
          </a:p>
        </p:txBody>
      </p:sp>
      <p:sp>
        <p:nvSpPr>
          <p:cNvPr id="7" name="Slide Number Placeholder 6"/>
          <p:cNvSpPr>
            <a:spLocks noGrp="1"/>
          </p:cNvSpPr>
          <p:nvPr>
            <p:ph type="sldNum" sz="quarter" idx="12"/>
          </p:nvPr>
        </p:nvSpPr>
        <p:spPr/>
        <p:txBody>
          <a:bodyPr/>
          <a:lstStyle/>
          <a:p>
            <a:fld id="{11D30B3F-5F85-4122-A289-BDFAA512B17E}" type="slidenum">
              <a:rPr lang="en-GB" smtClean="0"/>
              <a:t>‹N›</a:t>
            </a:fld>
            <a:endParaRPr lang="en-GB"/>
          </a:p>
        </p:txBody>
      </p:sp>
    </p:spTree>
    <p:extLst>
      <p:ext uri="{BB962C8B-B14F-4D97-AF65-F5344CB8AC3E}">
        <p14:creationId xmlns:p14="http://schemas.microsoft.com/office/powerpoint/2010/main" val="1730691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835C97-5D1E-450A-BCEE-A903F4B73F2E}" type="datetime1">
              <a:rPr lang="en-GB" smtClean="0"/>
              <a:t>07/05/2023</a:t>
            </a:fld>
            <a:endParaRPr lang="en-GB"/>
          </a:p>
        </p:txBody>
      </p:sp>
      <p:sp>
        <p:nvSpPr>
          <p:cNvPr id="8" name="Footer Placeholder 7"/>
          <p:cNvSpPr>
            <a:spLocks noGrp="1"/>
          </p:cNvSpPr>
          <p:nvPr>
            <p:ph type="ftr" sz="quarter" idx="11"/>
          </p:nvPr>
        </p:nvSpPr>
        <p:spPr/>
        <p:txBody>
          <a:bodyPr/>
          <a:lstStyle/>
          <a:p>
            <a:r>
              <a:rPr lang="it-IT"/>
              <a:t>Alessandro Variola, INFN Roma1, ET XIII Symposium</a:t>
            </a:r>
            <a:endParaRPr lang="en-GB"/>
          </a:p>
        </p:txBody>
      </p:sp>
      <p:sp>
        <p:nvSpPr>
          <p:cNvPr id="9" name="Slide Number Placeholder 8"/>
          <p:cNvSpPr>
            <a:spLocks noGrp="1"/>
          </p:cNvSpPr>
          <p:nvPr>
            <p:ph type="sldNum" sz="quarter" idx="12"/>
          </p:nvPr>
        </p:nvSpPr>
        <p:spPr/>
        <p:txBody>
          <a:bodyPr/>
          <a:lstStyle/>
          <a:p>
            <a:fld id="{11D30B3F-5F85-4122-A289-BDFAA512B17E}" type="slidenum">
              <a:rPr lang="en-GB" smtClean="0"/>
              <a:t>‹N›</a:t>
            </a:fld>
            <a:endParaRPr lang="en-GB"/>
          </a:p>
        </p:txBody>
      </p:sp>
    </p:spTree>
    <p:extLst>
      <p:ext uri="{BB962C8B-B14F-4D97-AF65-F5344CB8AC3E}">
        <p14:creationId xmlns:p14="http://schemas.microsoft.com/office/powerpoint/2010/main" val="3356364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899062-3776-4225-8A99-DC417FE5E3B7}" type="datetime1">
              <a:rPr lang="en-GB" smtClean="0"/>
              <a:t>07/05/2023</a:t>
            </a:fld>
            <a:endParaRPr lang="en-GB"/>
          </a:p>
        </p:txBody>
      </p:sp>
      <p:sp>
        <p:nvSpPr>
          <p:cNvPr id="4" name="Footer Placeholder 3"/>
          <p:cNvSpPr>
            <a:spLocks noGrp="1"/>
          </p:cNvSpPr>
          <p:nvPr>
            <p:ph type="ftr" sz="quarter" idx="11"/>
          </p:nvPr>
        </p:nvSpPr>
        <p:spPr/>
        <p:txBody>
          <a:bodyPr/>
          <a:lstStyle/>
          <a:p>
            <a:r>
              <a:rPr lang="it-IT"/>
              <a:t>Alessandro Variola, INFN Roma1, ET XIII Symposium</a:t>
            </a:r>
            <a:endParaRPr lang="en-GB"/>
          </a:p>
        </p:txBody>
      </p:sp>
      <p:sp>
        <p:nvSpPr>
          <p:cNvPr id="5" name="Slide Number Placeholder 4"/>
          <p:cNvSpPr>
            <a:spLocks noGrp="1"/>
          </p:cNvSpPr>
          <p:nvPr>
            <p:ph type="sldNum" sz="quarter" idx="12"/>
          </p:nvPr>
        </p:nvSpPr>
        <p:spPr/>
        <p:txBody>
          <a:bodyPr/>
          <a:lstStyle/>
          <a:p>
            <a:fld id="{11D30B3F-5F85-4122-A289-BDFAA512B17E}" type="slidenum">
              <a:rPr lang="en-GB" smtClean="0"/>
              <a:t>‹N›</a:t>
            </a:fld>
            <a:endParaRPr lang="en-GB"/>
          </a:p>
        </p:txBody>
      </p:sp>
    </p:spTree>
    <p:extLst>
      <p:ext uri="{BB962C8B-B14F-4D97-AF65-F5344CB8AC3E}">
        <p14:creationId xmlns:p14="http://schemas.microsoft.com/office/powerpoint/2010/main" val="811197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121A96-458D-4281-9B4A-82528F1980A9}" type="datetime1">
              <a:rPr lang="en-GB" smtClean="0"/>
              <a:t>07/05/2023</a:t>
            </a:fld>
            <a:endParaRPr lang="en-GB"/>
          </a:p>
        </p:txBody>
      </p:sp>
      <p:sp>
        <p:nvSpPr>
          <p:cNvPr id="3" name="Footer Placeholder 2"/>
          <p:cNvSpPr>
            <a:spLocks noGrp="1"/>
          </p:cNvSpPr>
          <p:nvPr>
            <p:ph type="ftr" sz="quarter" idx="11"/>
          </p:nvPr>
        </p:nvSpPr>
        <p:spPr/>
        <p:txBody>
          <a:bodyPr/>
          <a:lstStyle/>
          <a:p>
            <a:r>
              <a:rPr lang="it-IT"/>
              <a:t>Alessandro Variola, INFN Roma1, ET XIII Symposium</a:t>
            </a:r>
            <a:endParaRPr lang="en-GB"/>
          </a:p>
        </p:txBody>
      </p:sp>
      <p:sp>
        <p:nvSpPr>
          <p:cNvPr id="4" name="Slide Number Placeholder 3"/>
          <p:cNvSpPr>
            <a:spLocks noGrp="1"/>
          </p:cNvSpPr>
          <p:nvPr>
            <p:ph type="sldNum" sz="quarter" idx="12"/>
          </p:nvPr>
        </p:nvSpPr>
        <p:spPr/>
        <p:txBody>
          <a:bodyPr/>
          <a:lstStyle/>
          <a:p>
            <a:fld id="{11D30B3F-5F85-4122-A289-BDFAA512B17E}" type="slidenum">
              <a:rPr lang="en-GB" smtClean="0"/>
              <a:t>‹N›</a:t>
            </a:fld>
            <a:endParaRPr lang="en-GB"/>
          </a:p>
        </p:txBody>
      </p:sp>
    </p:spTree>
    <p:extLst>
      <p:ext uri="{BB962C8B-B14F-4D97-AF65-F5344CB8AC3E}">
        <p14:creationId xmlns:p14="http://schemas.microsoft.com/office/powerpoint/2010/main" val="2397410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2D1CE7F-A9CE-4C56-9FCF-CA3735A8FA2B}" type="datetime1">
              <a:rPr lang="en-GB" smtClean="0"/>
              <a:t>07/05/2023</a:t>
            </a:fld>
            <a:endParaRPr lang="en-GB"/>
          </a:p>
        </p:txBody>
      </p:sp>
      <p:sp>
        <p:nvSpPr>
          <p:cNvPr id="6" name="Footer Placeholder 5"/>
          <p:cNvSpPr>
            <a:spLocks noGrp="1"/>
          </p:cNvSpPr>
          <p:nvPr>
            <p:ph type="ftr" sz="quarter" idx="11"/>
          </p:nvPr>
        </p:nvSpPr>
        <p:spPr/>
        <p:txBody>
          <a:bodyPr/>
          <a:lstStyle/>
          <a:p>
            <a:r>
              <a:rPr lang="it-IT"/>
              <a:t>Alessandro Variola, INFN Roma1, ET XIII Symposium</a:t>
            </a:r>
            <a:endParaRPr lang="en-GB"/>
          </a:p>
        </p:txBody>
      </p:sp>
      <p:sp>
        <p:nvSpPr>
          <p:cNvPr id="7" name="Slide Number Placeholder 6"/>
          <p:cNvSpPr>
            <a:spLocks noGrp="1"/>
          </p:cNvSpPr>
          <p:nvPr>
            <p:ph type="sldNum" sz="quarter" idx="12"/>
          </p:nvPr>
        </p:nvSpPr>
        <p:spPr/>
        <p:txBody>
          <a:bodyPr/>
          <a:lstStyle/>
          <a:p>
            <a:fld id="{11D30B3F-5F85-4122-A289-BDFAA512B17E}" type="slidenum">
              <a:rPr lang="en-GB" smtClean="0"/>
              <a:t>‹N›</a:t>
            </a:fld>
            <a:endParaRPr lang="en-GB"/>
          </a:p>
        </p:txBody>
      </p:sp>
    </p:spTree>
    <p:extLst>
      <p:ext uri="{BB962C8B-B14F-4D97-AF65-F5344CB8AC3E}">
        <p14:creationId xmlns:p14="http://schemas.microsoft.com/office/powerpoint/2010/main" val="1430958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915202"/>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3617236"/>
            <a:ext cx="10515600" cy="144506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000">
                <a:solidFill>
                  <a:schemeClr val="tx1">
                    <a:tint val="75000"/>
                  </a:schemeClr>
                </a:solidFill>
                <a:latin typeface="Comic Sans MS" panose="030F0702030302020204" pitchFamily="66" charset="0"/>
              </a:defRPr>
            </a:lvl1pPr>
          </a:lstStyle>
          <a:p>
            <a:fld id="{AAF3D6C0-4B45-4C52-854C-379474A20DFD}" type="datetime1">
              <a:rPr lang="en-GB" smtClean="0"/>
              <a:t>07/05/2023</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tint val="75000"/>
                  </a:schemeClr>
                </a:solidFill>
                <a:latin typeface="Comic Sans MS" panose="030F0702030302020204" pitchFamily="66" charset="0"/>
              </a:defRPr>
            </a:lvl1pPr>
          </a:lstStyle>
          <a:p>
            <a:r>
              <a:rPr lang="it-IT"/>
              <a:t>Alessandro Variola, INFN Roma1, ET XIII Symposium</a:t>
            </a:r>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000">
                <a:solidFill>
                  <a:schemeClr val="tx1">
                    <a:tint val="75000"/>
                  </a:schemeClr>
                </a:solidFill>
                <a:latin typeface="Comic Sans MS" panose="030F0702030302020204" pitchFamily="66" charset="0"/>
              </a:defRPr>
            </a:lvl1pPr>
          </a:lstStyle>
          <a:p>
            <a:fld id="{11D30B3F-5F85-4122-A289-BDFAA512B17E}" type="slidenum">
              <a:rPr lang="en-GB" smtClean="0"/>
              <a:pPr/>
              <a:t>‹N›</a:t>
            </a:fld>
            <a:endParaRPr lang="en-GB" dirty="0"/>
          </a:p>
        </p:txBody>
      </p:sp>
      <p:pic>
        <p:nvPicPr>
          <p:cNvPr id="7" name="image1.jpeg">
            <a:extLst>
              <a:ext uri="{FF2B5EF4-FFF2-40B4-BE49-F238E27FC236}">
                <a16:creationId xmlns:a16="http://schemas.microsoft.com/office/drawing/2014/main" id="{36AB96BB-AFD8-451E-A5FE-DA82343B7323}"/>
              </a:ext>
            </a:extLst>
          </p:cNvPr>
          <p:cNvPicPr>
            <a:picLocks noChangeAspect="1"/>
          </p:cNvPicPr>
          <p:nvPr userDrawn="1"/>
        </p:nvPicPr>
        <p:blipFill>
          <a:blip r:embed="rId14" cstate="print"/>
          <a:stretch>
            <a:fillRect/>
          </a:stretch>
        </p:blipFill>
        <p:spPr>
          <a:xfrm>
            <a:off x="5192528" y="232016"/>
            <a:ext cx="1793063" cy="612407"/>
          </a:xfrm>
          <a:prstGeom prst="rect">
            <a:avLst/>
          </a:prstGeom>
        </p:spPr>
      </p:pic>
    </p:spTree>
    <p:extLst>
      <p:ext uri="{BB962C8B-B14F-4D97-AF65-F5344CB8AC3E}">
        <p14:creationId xmlns:p14="http://schemas.microsoft.com/office/powerpoint/2010/main" val="2329051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2"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hdr="0"/>
  <p:txStyles>
    <p:titleStyle>
      <a:lvl1pPr algn="l" defTabSz="914400" rtl="0" eaLnBrk="1" latinLnBrk="0" hangingPunct="1">
        <a:lnSpc>
          <a:spcPct val="90000"/>
        </a:lnSpc>
        <a:spcBef>
          <a:spcPct val="0"/>
        </a:spcBef>
        <a:buNone/>
        <a:defRPr sz="4400" kern="1200">
          <a:solidFill>
            <a:schemeClr val="tx1"/>
          </a:solidFill>
          <a:latin typeface="Comic Sans MS" panose="030F0702030302020204" pitchFamily="66"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omic Sans MS" panose="030F0702030302020204" pitchFamily="66"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omic Sans MS" panose="030F0702030302020204" pitchFamily="66"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omic Sans MS" panose="030F0702030302020204" pitchFamily="66"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omic Sans MS" panose="030F0702030302020204" pitchFamily="66"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omic Sans MS" panose="030F0702030302020204" pitchFamily="66"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834DD-470E-4504-8BBD-4DAF0EFFE41A}"/>
              </a:ext>
            </a:extLst>
          </p:cNvPr>
          <p:cNvSpPr>
            <a:spLocks noGrp="1"/>
          </p:cNvSpPr>
          <p:nvPr>
            <p:ph type="ctrTitle"/>
          </p:nvPr>
        </p:nvSpPr>
        <p:spPr>
          <a:xfrm>
            <a:off x="881743" y="3051145"/>
            <a:ext cx="10736036" cy="606455"/>
          </a:xfrm>
          <a:solidFill>
            <a:srgbClr val="00CC99"/>
          </a:solidFill>
          <a:ln w="38100">
            <a:solidFill>
              <a:schemeClr val="bg1"/>
            </a:solidFill>
          </a:ln>
        </p:spPr>
        <p:txBody>
          <a:bodyPr>
            <a:noAutofit/>
          </a:bodyPr>
          <a:lstStyle/>
          <a:p>
            <a:r>
              <a:rPr lang="en-GB" sz="3200" b="1" i="1" dirty="0">
                <a:solidFill>
                  <a:schemeClr val="bg1"/>
                </a:solidFill>
                <a:latin typeface="Comic Sans MS" panose="030F0702030302020204" pitchFamily="66" charset="0"/>
              </a:rPr>
              <a:t>Configuration</a:t>
            </a:r>
            <a:endParaRPr lang="fr-FR" sz="3200" b="1" i="1" dirty="0">
              <a:solidFill>
                <a:schemeClr val="bg1"/>
              </a:solidFill>
              <a:latin typeface="Comic Sans MS" panose="030F0702030302020204" pitchFamily="66" charset="0"/>
            </a:endParaRPr>
          </a:p>
        </p:txBody>
      </p:sp>
      <p:sp>
        <p:nvSpPr>
          <p:cNvPr id="3" name="Subtitle 2">
            <a:extLst>
              <a:ext uri="{FF2B5EF4-FFF2-40B4-BE49-F238E27FC236}">
                <a16:creationId xmlns:a16="http://schemas.microsoft.com/office/drawing/2014/main" id="{9F52933C-4001-46EB-ACD3-3FB9D8572270}"/>
              </a:ext>
            </a:extLst>
          </p:cNvPr>
          <p:cNvSpPr>
            <a:spLocks noGrp="1"/>
          </p:cNvSpPr>
          <p:nvPr>
            <p:ph type="subTitle" idx="1"/>
          </p:nvPr>
        </p:nvSpPr>
        <p:spPr>
          <a:xfrm>
            <a:off x="3261815" y="4564212"/>
            <a:ext cx="5663821" cy="1577398"/>
          </a:xfrm>
          <a:ln w="38100">
            <a:solidFill>
              <a:srgbClr val="00FF99"/>
            </a:solidFill>
          </a:ln>
        </p:spPr>
        <p:txBody>
          <a:bodyPr>
            <a:normAutofit fontScale="70000" lnSpcReduction="20000"/>
          </a:bodyPr>
          <a:lstStyle/>
          <a:p>
            <a:endParaRPr lang="fr-FR" dirty="0"/>
          </a:p>
          <a:p>
            <a:r>
              <a:rPr lang="fr-FR" sz="2600" dirty="0">
                <a:latin typeface="Comic Sans MS" panose="030F0702030302020204" pitchFamily="66" charset="0"/>
              </a:rPr>
              <a:t>Alessandro Variola, INFN </a:t>
            </a:r>
            <a:r>
              <a:rPr lang="fr-FR" sz="2600" dirty="0" err="1">
                <a:latin typeface="Comic Sans MS" panose="030F0702030302020204" pitchFamily="66" charset="0"/>
              </a:rPr>
              <a:t>sezione</a:t>
            </a:r>
            <a:r>
              <a:rPr lang="fr-FR" sz="2600" dirty="0">
                <a:latin typeface="Comic Sans MS" panose="030F0702030302020204" pitchFamily="66" charset="0"/>
              </a:rPr>
              <a:t> Roma1</a:t>
            </a:r>
          </a:p>
          <a:p>
            <a:r>
              <a:rPr lang="fr-FR" sz="2600" dirty="0">
                <a:latin typeface="Comic Sans MS" panose="030F0702030302020204" pitchFamily="66" charset="0"/>
              </a:rPr>
              <a:t>ET XIII Symposium</a:t>
            </a:r>
          </a:p>
          <a:p>
            <a:r>
              <a:rPr lang="fr-FR" sz="2600" dirty="0">
                <a:latin typeface="Comic Sans MS" panose="030F0702030302020204" pitchFamily="66" charset="0"/>
              </a:rPr>
              <a:t>Cagliari, T </a:t>
            </a:r>
            <a:r>
              <a:rPr lang="fr-FR" sz="2600" dirty="0" err="1">
                <a:latin typeface="Comic Sans MS" panose="030F0702030302020204" pitchFamily="66" charset="0"/>
              </a:rPr>
              <a:t>Hotel</a:t>
            </a:r>
            <a:r>
              <a:rPr lang="fr-FR" sz="2600" dirty="0">
                <a:latin typeface="Comic Sans MS" panose="030F0702030302020204" pitchFamily="66" charset="0"/>
              </a:rPr>
              <a:t>, 10/05/2023</a:t>
            </a:r>
          </a:p>
          <a:p>
            <a:r>
              <a:rPr lang="fr-FR" dirty="0"/>
              <a:t>.</a:t>
            </a:r>
          </a:p>
          <a:p>
            <a:endParaRPr lang="fr-FR" dirty="0"/>
          </a:p>
          <a:p>
            <a:endParaRPr lang="fr-FR" dirty="0"/>
          </a:p>
        </p:txBody>
      </p:sp>
      <p:graphicFrame>
        <p:nvGraphicFramePr>
          <p:cNvPr id="6" name="Table 5">
            <a:extLst>
              <a:ext uri="{FF2B5EF4-FFF2-40B4-BE49-F238E27FC236}">
                <a16:creationId xmlns:a16="http://schemas.microsoft.com/office/drawing/2014/main" id="{B8F733A8-BFCF-4CB8-B1AC-E0044F6B39FC}"/>
              </a:ext>
            </a:extLst>
          </p:cNvPr>
          <p:cNvGraphicFramePr>
            <a:graphicFrameLocks noGrp="1"/>
          </p:cNvGraphicFramePr>
          <p:nvPr>
            <p:extLst>
              <p:ext uri="{D42A27DB-BD31-4B8C-83A1-F6EECF244321}">
                <p14:modId xmlns:p14="http://schemas.microsoft.com/office/powerpoint/2010/main" val="2144948318"/>
              </p:ext>
            </p:extLst>
          </p:nvPr>
        </p:nvGraphicFramePr>
        <p:xfrm>
          <a:off x="1010955" y="1313491"/>
          <a:ext cx="10218421" cy="975360"/>
        </p:xfrm>
        <a:graphic>
          <a:graphicData uri="http://schemas.openxmlformats.org/drawingml/2006/table">
            <a:tbl>
              <a:tblPr firstRow="1" firstCol="1" bandRow="1"/>
              <a:tblGrid>
                <a:gridCol w="2757113">
                  <a:extLst>
                    <a:ext uri="{9D8B030D-6E8A-4147-A177-3AD203B41FA5}">
                      <a16:colId xmlns:a16="http://schemas.microsoft.com/office/drawing/2014/main" val="3298907937"/>
                    </a:ext>
                  </a:extLst>
                </a:gridCol>
                <a:gridCol w="3575710">
                  <a:extLst>
                    <a:ext uri="{9D8B030D-6E8A-4147-A177-3AD203B41FA5}">
                      <a16:colId xmlns:a16="http://schemas.microsoft.com/office/drawing/2014/main" val="2916490797"/>
                    </a:ext>
                  </a:extLst>
                </a:gridCol>
                <a:gridCol w="3885598">
                  <a:extLst>
                    <a:ext uri="{9D8B030D-6E8A-4147-A177-3AD203B41FA5}">
                      <a16:colId xmlns:a16="http://schemas.microsoft.com/office/drawing/2014/main" val="3478045475"/>
                    </a:ext>
                  </a:extLst>
                </a:gridCol>
              </a:tblGrid>
              <a:tr h="160179">
                <a:tc>
                  <a:txBody>
                    <a:bodyPr/>
                    <a:lstStyle/>
                    <a:p>
                      <a:pPr algn="ctr">
                        <a:spcBef>
                          <a:spcPts val="600"/>
                        </a:spcBef>
                      </a:pPr>
                      <a:r>
                        <a:rPr lang="en-US" sz="1600" b="0" i="0" kern="1200" dirty="0">
                          <a:solidFill>
                            <a:schemeClr val="tx1"/>
                          </a:solidFill>
                          <a:effectLst/>
                          <a:latin typeface="Comic Sans MS" panose="030F0702030302020204" pitchFamily="66" charset="0"/>
                          <a:ea typeface="+mn-ea"/>
                          <a:cs typeface="+mn-cs"/>
                        </a:rPr>
                        <a:t>Document ID</a:t>
                      </a:r>
                      <a:endParaRPr lang="it-IT" sz="1600" b="0" i="0" kern="1200" dirty="0">
                        <a:solidFill>
                          <a:schemeClr val="tx1"/>
                        </a:solidFill>
                        <a:effectLst/>
                        <a:latin typeface="Comic Sans MS" panose="030F0702030302020204" pitchFamily="66" charset="0"/>
                        <a:ea typeface="+mn-ea"/>
                        <a:cs typeface="+mn-cs"/>
                      </a:endParaRPr>
                    </a:p>
                  </a:txBody>
                  <a:tcPr marL="68580" marR="68580" marT="0" marB="0" anchor="ctr">
                    <a:lnL w="19050" cap="flat" cmpd="sng" algn="ctr">
                      <a:solidFill>
                        <a:srgbClr val="00CC99"/>
                      </a:solidFill>
                      <a:prstDash val="solid"/>
                      <a:round/>
                      <a:headEnd type="none" w="med" len="med"/>
                      <a:tailEnd type="none" w="med" len="med"/>
                    </a:lnL>
                    <a:lnR w="19050" cap="flat" cmpd="sng" algn="ctr">
                      <a:solidFill>
                        <a:srgbClr val="00CC99"/>
                      </a:solidFill>
                      <a:prstDash val="solid"/>
                      <a:round/>
                      <a:headEnd type="none" w="med" len="med"/>
                      <a:tailEnd type="none" w="med" len="med"/>
                    </a:lnR>
                    <a:lnT w="19050" cap="flat" cmpd="sng" algn="ctr">
                      <a:solidFill>
                        <a:srgbClr val="00CC99"/>
                      </a:solidFill>
                      <a:prstDash val="solid"/>
                      <a:round/>
                      <a:headEnd type="none" w="med" len="med"/>
                      <a:tailEnd type="none" w="med" len="med"/>
                    </a:lnT>
                    <a:lnB w="19050" cap="flat" cmpd="sng" algn="ctr">
                      <a:solidFill>
                        <a:srgbClr val="00CC99"/>
                      </a:solidFill>
                      <a:prstDash val="solid"/>
                      <a:round/>
                      <a:headEnd type="none" w="med" len="med"/>
                      <a:tailEnd type="none" w="med" len="med"/>
                    </a:lnB>
                  </a:tcPr>
                </a:tc>
                <a:tc gridSpan="2">
                  <a:txBody>
                    <a:bodyPr/>
                    <a:lstStyle/>
                    <a:p>
                      <a:pPr algn="ctr">
                        <a:spcBef>
                          <a:spcPts val="600"/>
                        </a:spcBef>
                      </a:pPr>
                      <a:r>
                        <a:rPr lang="en-US" sz="1600" b="0" i="0" kern="1200" dirty="0">
                          <a:solidFill>
                            <a:schemeClr val="tx1"/>
                          </a:solidFill>
                          <a:effectLst/>
                          <a:latin typeface="Comic Sans MS" panose="030F0702030302020204" pitchFamily="66" charset="0"/>
                          <a:ea typeface="+mn-ea"/>
                          <a:cs typeface="+mn-cs"/>
                        </a:rPr>
                        <a:t>ET.IDV.05.00.SMT.00005 </a:t>
                      </a:r>
                      <a:r>
                        <a:rPr lang="en-US" sz="1600" dirty="0">
                          <a:solidFill>
                            <a:srgbClr val="000000"/>
                          </a:solidFill>
                          <a:effectLst/>
                          <a:latin typeface="Comic Sans MS" panose="030F0702030302020204" pitchFamily="66" charset="0"/>
                          <a:ea typeface="MS Mincho" panose="02020609040205080304" pitchFamily="49" charset="-128"/>
                          <a:cs typeface="Times New Roman" panose="02020603050405020304" pitchFamily="18" charset="0"/>
                        </a:rPr>
                        <a:t> </a:t>
                      </a:r>
                      <a:endParaRPr lang="it-IT" sz="1600" dirty="0">
                        <a:effectLst/>
                        <a:latin typeface="Comic Sans MS" panose="030F0702030302020204" pitchFamily="66" charset="0"/>
                        <a:ea typeface="MS Mincho" panose="02020609040205080304" pitchFamily="49" charset="-128"/>
                        <a:cs typeface="Times New Roman" panose="02020603050405020304" pitchFamily="18" charset="0"/>
                      </a:endParaRPr>
                    </a:p>
                  </a:txBody>
                  <a:tcPr marL="68580" marR="68580" marT="0" marB="0" anchor="ctr">
                    <a:lnL w="19050" cap="flat" cmpd="sng" algn="ctr">
                      <a:solidFill>
                        <a:srgbClr val="00CC99"/>
                      </a:solidFill>
                      <a:prstDash val="solid"/>
                      <a:round/>
                      <a:headEnd type="none" w="med" len="med"/>
                      <a:tailEnd type="none" w="med" len="med"/>
                    </a:lnL>
                    <a:lnR w="19050" cap="flat" cmpd="sng" algn="ctr">
                      <a:solidFill>
                        <a:srgbClr val="00CC99"/>
                      </a:solidFill>
                      <a:prstDash val="solid"/>
                      <a:round/>
                      <a:headEnd type="none" w="med" len="med"/>
                      <a:tailEnd type="none" w="med" len="med"/>
                    </a:lnR>
                    <a:lnT w="19050" cap="flat" cmpd="sng" algn="ctr">
                      <a:solidFill>
                        <a:srgbClr val="00CC99"/>
                      </a:solidFill>
                      <a:prstDash val="solid"/>
                      <a:round/>
                      <a:headEnd type="none" w="med" len="med"/>
                      <a:tailEnd type="none" w="med" len="med"/>
                    </a:lnT>
                    <a:lnB w="19050" cap="flat" cmpd="sng" algn="ctr">
                      <a:solidFill>
                        <a:srgbClr val="00CC99"/>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4018765175"/>
                  </a:ext>
                </a:extLst>
              </a:tr>
              <a:tr h="213360">
                <a:tc>
                  <a:txBody>
                    <a:bodyPr/>
                    <a:lstStyle/>
                    <a:p>
                      <a:pPr algn="ctr">
                        <a:spcBef>
                          <a:spcPts val="600"/>
                        </a:spcBef>
                      </a:pPr>
                      <a:r>
                        <a:rPr lang="en-US" sz="1600" b="0" i="0" kern="1200" dirty="0">
                          <a:solidFill>
                            <a:schemeClr val="tx1"/>
                          </a:solidFill>
                          <a:effectLst/>
                          <a:latin typeface="Comic Sans MS" panose="030F0702030302020204" pitchFamily="66" charset="0"/>
                          <a:ea typeface="+mn-ea"/>
                          <a:cs typeface="+mn-cs"/>
                        </a:rPr>
                        <a:t>Author: Alessandro Variola</a:t>
                      </a:r>
                      <a:endParaRPr lang="it-IT" sz="1600" b="0" i="0" kern="1200" dirty="0">
                        <a:solidFill>
                          <a:schemeClr val="tx1"/>
                        </a:solidFill>
                        <a:effectLst/>
                        <a:latin typeface="Comic Sans MS" panose="030F0702030302020204" pitchFamily="66" charset="0"/>
                        <a:ea typeface="+mn-ea"/>
                        <a:cs typeface="+mn-cs"/>
                      </a:endParaRPr>
                    </a:p>
                  </a:txBody>
                  <a:tcPr marL="68580" marR="68580" marT="0" marB="0" anchor="ctr">
                    <a:lnL w="19050" cap="flat" cmpd="sng" algn="ctr">
                      <a:solidFill>
                        <a:srgbClr val="00CC99"/>
                      </a:solidFill>
                      <a:prstDash val="solid"/>
                      <a:round/>
                      <a:headEnd type="none" w="med" len="med"/>
                      <a:tailEnd type="none" w="med" len="med"/>
                    </a:lnL>
                    <a:lnR w="19050" cap="flat" cmpd="sng" algn="ctr">
                      <a:solidFill>
                        <a:srgbClr val="00CC99"/>
                      </a:solidFill>
                      <a:prstDash val="solid"/>
                      <a:round/>
                      <a:headEnd type="none" w="med" len="med"/>
                      <a:tailEnd type="none" w="med" len="med"/>
                    </a:lnR>
                    <a:lnT w="19050" cap="flat" cmpd="sng" algn="ctr">
                      <a:solidFill>
                        <a:srgbClr val="00CC99"/>
                      </a:solidFill>
                      <a:prstDash val="solid"/>
                      <a:round/>
                      <a:headEnd type="none" w="med" len="med"/>
                      <a:tailEnd type="none" w="med" len="med"/>
                    </a:lnT>
                    <a:lnB w="19050" cap="flat" cmpd="sng" algn="ctr">
                      <a:solidFill>
                        <a:srgbClr val="00CC99"/>
                      </a:solidFill>
                      <a:prstDash val="solid"/>
                      <a:round/>
                      <a:headEnd type="none" w="med" len="med"/>
                      <a:tailEnd type="none" w="med" len="med"/>
                    </a:lnB>
                  </a:tcPr>
                </a:tc>
                <a:tc>
                  <a:txBody>
                    <a:bodyPr/>
                    <a:lstStyle/>
                    <a:p>
                      <a:pPr marL="0" algn="ctr" defTabSz="914400" rtl="0" eaLnBrk="1" latinLnBrk="0" hangingPunct="1">
                        <a:spcBef>
                          <a:spcPts val="600"/>
                        </a:spcBef>
                        <a:spcAft>
                          <a:spcPts val="0"/>
                        </a:spcAft>
                      </a:pPr>
                      <a:r>
                        <a:rPr lang="en-US" sz="1600" b="0" i="0" kern="1200" dirty="0">
                          <a:solidFill>
                            <a:schemeClr val="tx1"/>
                          </a:solidFill>
                          <a:effectLst/>
                          <a:latin typeface="Comic Sans MS" panose="030F0702030302020204" pitchFamily="66" charset="0"/>
                          <a:ea typeface="+mn-ea"/>
                          <a:cs typeface="+mn-cs"/>
                        </a:rPr>
                        <a:t>Verified: Alessandro Variola </a:t>
                      </a:r>
                      <a:endParaRPr lang="it-IT" sz="1600" b="0" i="0" kern="1200" dirty="0">
                        <a:solidFill>
                          <a:schemeClr val="tx1"/>
                        </a:solidFill>
                        <a:effectLst/>
                        <a:latin typeface="Comic Sans MS" panose="030F0702030302020204" pitchFamily="66" charset="0"/>
                        <a:ea typeface="+mn-ea"/>
                        <a:cs typeface="+mn-cs"/>
                      </a:endParaRPr>
                    </a:p>
                  </a:txBody>
                  <a:tcPr marL="68580" marR="68580" marT="0" marB="0" anchor="ctr">
                    <a:lnL w="19050" cap="flat" cmpd="sng" algn="ctr">
                      <a:solidFill>
                        <a:srgbClr val="00CC99"/>
                      </a:solidFill>
                      <a:prstDash val="solid"/>
                      <a:round/>
                      <a:headEnd type="none" w="med" len="med"/>
                      <a:tailEnd type="none" w="med" len="med"/>
                    </a:lnL>
                    <a:lnR w="19050" cap="flat" cmpd="sng" algn="ctr">
                      <a:solidFill>
                        <a:srgbClr val="00CC99"/>
                      </a:solidFill>
                      <a:prstDash val="solid"/>
                      <a:round/>
                      <a:headEnd type="none" w="med" len="med"/>
                      <a:tailEnd type="none" w="med" len="med"/>
                    </a:lnR>
                    <a:lnT w="19050" cap="flat" cmpd="sng" algn="ctr">
                      <a:solidFill>
                        <a:srgbClr val="00CC99"/>
                      </a:solidFill>
                      <a:prstDash val="solid"/>
                      <a:round/>
                      <a:headEnd type="none" w="med" len="med"/>
                      <a:tailEnd type="none" w="med" len="med"/>
                    </a:lnT>
                    <a:lnB w="19050" cap="flat" cmpd="sng" algn="ctr">
                      <a:solidFill>
                        <a:srgbClr val="00CC99"/>
                      </a:solidFill>
                      <a:prstDash val="solid"/>
                      <a:round/>
                      <a:headEnd type="none" w="med" len="med"/>
                      <a:tailEnd type="none" w="med" len="med"/>
                    </a:lnB>
                  </a:tcPr>
                </a:tc>
                <a:tc>
                  <a:txBody>
                    <a:bodyPr/>
                    <a:lstStyle/>
                    <a:p>
                      <a:pPr marL="0" algn="ctr" defTabSz="914400" rtl="0" eaLnBrk="1" latinLnBrk="0" hangingPunct="1">
                        <a:spcBef>
                          <a:spcPts val="600"/>
                        </a:spcBef>
                        <a:spcAft>
                          <a:spcPts val="0"/>
                        </a:spcAft>
                      </a:pPr>
                      <a:r>
                        <a:rPr lang="it-IT" sz="1600" b="0" i="0" kern="1200" dirty="0" err="1">
                          <a:solidFill>
                            <a:schemeClr val="tx1"/>
                          </a:solidFill>
                          <a:effectLst/>
                          <a:latin typeface="Comic Sans MS" panose="030F0702030302020204" pitchFamily="66" charset="0"/>
                          <a:ea typeface="+mn-ea"/>
                          <a:cs typeface="+mn-cs"/>
                        </a:rPr>
                        <a:t>Validated</a:t>
                      </a:r>
                      <a:r>
                        <a:rPr lang="it-IT" sz="1600" b="0" i="0" kern="1200" dirty="0">
                          <a:solidFill>
                            <a:schemeClr val="tx1"/>
                          </a:solidFill>
                          <a:effectLst/>
                          <a:latin typeface="Comic Sans MS" panose="030F0702030302020204" pitchFamily="66" charset="0"/>
                          <a:ea typeface="+mn-ea"/>
                          <a:cs typeface="+mn-cs"/>
                        </a:rPr>
                        <a:t>: Alessandro Variola</a:t>
                      </a:r>
                    </a:p>
                  </a:txBody>
                  <a:tcPr marL="68580" marR="68580" marT="0" marB="0" anchor="ctr">
                    <a:lnL w="19050" cap="flat" cmpd="sng" algn="ctr">
                      <a:solidFill>
                        <a:srgbClr val="00CC99"/>
                      </a:solidFill>
                      <a:prstDash val="solid"/>
                      <a:round/>
                      <a:headEnd type="none" w="med" len="med"/>
                      <a:tailEnd type="none" w="med" len="med"/>
                    </a:lnL>
                    <a:lnR w="19050" cap="flat" cmpd="sng" algn="ctr">
                      <a:solidFill>
                        <a:srgbClr val="00CC99"/>
                      </a:solidFill>
                      <a:prstDash val="solid"/>
                      <a:round/>
                      <a:headEnd type="none" w="med" len="med"/>
                      <a:tailEnd type="none" w="med" len="med"/>
                    </a:lnR>
                    <a:lnT w="19050" cap="flat" cmpd="sng" algn="ctr">
                      <a:solidFill>
                        <a:srgbClr val="00CC99"/>
                      </a:solidFill>
                      <a:prstDash val="solid"/>
                      <a:round/>
                      <a:headEnd type="none" w="med" len="med"/>
                      <a:tailEnd type="none" w="med" len="med"/>
                    </a:lnT>
                    <a:lnB w="19050" cap="flat" cmpd="sng" algn="ctr">
                      <a:solidFill>
                        <a:srgbClr val="00CC99"/>
                      </a:solidFill>
                      <a:prstDash val="solid"/>
                      <a:round/>
                      <a:headEnd type="none" w="med" len="med"/>
                      <a:tailEnd type="none" w="med" len="med"/>
                    </a:lnB>
                  </a:tcPr>
                </a:tc>
                <a:extLst>
                  <a:ext uri="{0D108BD9-81ED-4DB2-BD59-A6C34878D82A}">
                    <a16:rowId xmlns:a16="http://schemas.microsoft.com/office/drawing/2014/main" val="3901321565"/>
                  </a:ext>
                </a:extLst>
              </a:tr>
              <a:tr h="107950">
                <a:tc>
                  <a:txBody>
                    <a:bodyPr/>
                    <a:lstStyle/>
                    <a:p>
                      <a:pPr algn="ctr">
                        <a:spcBef>
                          <a:spcPts val="600"/>
                        </a:spcBef>
                      </a:pPr>
                      <a:r>
                        <a:rPr lang="en-US" sz="1600" b="0" i="0" kern="1200" dirty="0">
                          <a:solidFill>
                            <a:schemeClr val="tx1"/>
                          </a:solidFill>
                          <a:effectLst/>
                          <a:latin typeface="Comic Sans MS" panose="030F0702030302020204" pitchFamily="66" charset="0"/>
                          <a:ea typeface="+mn-ea"/>
                          <a:cs typeface="+mn-cs"/>
                        </a:rPr>
                        <a:t>Document type</a:t>
                      </a:r>
                      <a:endParaRPr lang="it-IT" sz="1600" b="0" i="0" kern="1200" dirty="0">
                        <a:solidFill>
                          <a:schemeClr val="tx1"/>
                        </a:solidFill>
                        <a:effectLst/>
                        <a:latin typeface="Comic Sans MS" panose="030F0702030302020204" pitchFamily="66" charset="0"/>
                        <a:ea typeface="+mn-ea"/>
                        <a:cs typeface="+mn-cs"/>
                      </a:endParaRPr>
                    </a:p>
                  </a:txBody>
                  <a:tcPr marL="68580" marR="68580" marT="0" marB="0" anchor="ctr">
                    <a:lnL w="19050" cap="flat" cmpd="sng" algn="ctr">
                      <a:solidFill>
                        <a:srgbClr val="00CC99"/>
                      </a:solidFill>
                      <a:prstDash val="solid"/>
                      <a:round/>
                      <a:headEnd type="none" w="med" len="med"/>
                      <a:tailEnd type="none" w="med" len="med"/>
                    </a:lnL>
                    <a:lnR w="19050" cap="flat" cmpd="sng" algn="ctr">
                      <a:solidFill>
                        <a:srgbClr val="00CC99"/>
                      </a:solidFill>
                      <a:prstDash val="solid"/>
                      <a:round/>
                      <a:headEnd type="none" w="med" len="med"/>
                      <a:tailEnd type="none" w="med" len="med"/>
                    </a:lnR>
                    <a:lnT w="19050" cap="flat" cmpd="sng" algn="ctr">
                      <a:solidFill>
                        <a:srgbClr val="00CC99"/>
                      </a:solidFill>
                      <a:prstDash val="solid"/>
                      <a:round/>
                      <a:headEnd type="none" w="med" len="med"/>
                      <a:tailEnd type="none" w="med" len="med"/>
                    </a:lnT>
                    <a:lnB w="19050" cap="flat" cmpd="sng" algn="ctr">
                      <a:solidFill>
                        <a:srgbClr val="00CC99"/>
                      </a:solidFill>
                      <a:prstDash val="solid"/>
                      <a:round/>
                      <a:headEnd type="none" w="med" len="med"/>
                      <a:tailEnd type="none" w="med" len="med"/>
                    </a:lnB>
                  </a:tcPr>
                </a:tc>
                <a:tc gridSpan="2">
                  <a:txBody>
                    <a:bodyPr/>
                    <a:lstStyle/>
                    <a:p>
                      <a:pPr marL="0" algn="ctr" defTabSz="914400" rtl="0" eaLnBrk="1" latinLnBrk="0" hangingPunct="1">
                        <a:spcBef>
                          <a:spcPts val="600"/>
                        </a:spcBef>
                        <a:spcAft>
                          <a:spcPts val="0"/>
                        </a:spcAft>
                      </a:pPr>
                      <a:r>
                        <a:rPr lang="en-US" sz="1600" b="0" i="0" kern="1200" dirty="0">
                          <a:solidFill>
                            <a:schemeClr val="tx1"/>
                          </a:solidFill>
                          <a:effectLst/>
                          <a:latin typeface="Comic Sans MS" panose="030F0702030302020204" pitchFamily="66" charset="0"/>
                          <a:ea typeface="+mn-ea"/>
                          <a:cs typeface="+mn-cs"/>
                        </a:rPr>
                        <a:t>ET Symposium Slides </a:t>
                      </a:r>
                      <a:endParaRPr lang="it-IT" sz="1600" b="0" i="0" kern="1200" dirty="0">
                        <a:solidFill>
                          <a:schemeClr val="tx1"/>
                        </a:solidFill>
                        <a:effectLst/>
                        <a:latin typeface="Comic Sans MS" panose="030F0702030302020204" pitchFamily="66" charset="0"/>
                        <a:ea typeface="+mn-ea"/>
                        <a:cs typeface="+mn-cs"/>
                      </a:endParaRPr>
                    </a:p>
                  </a:txBody>
                  <a:tcPr marL="68580" marR="68580" marT="0" marB="0" anchor="ctr">
                    <a:lnL w="19050" cap="flat" cmpd="sng" algn="ctr">
                      <a:solidFill>
                        <a:srgbClr val="00CC99"/>
                      </a:solidFill>
                      <a:prstDash val="solid"/>
                      <a:round/>
                      <a:headEnd type="none" w="med" len="med"/>
                      <a:tailEnd type="none" w="med" len="med"/>
                    </a:lnL>
                    <a:lnR w="19050" cap="flat" cmpd="sng" algn="ctr">
                      <a:solidFill>
                        <a:srgbClr val="00CC99"/>
                      </a:solidFill>
                      <a:prstDash val="solid"/>
                      <a:round/>
                      <a:headEnd type="none" w="med" len="med"/>
                      <a:tailEnd type="none" w="med" len="med"/>
                    </a:lnR>
                    <a:lnT w="19050" cap="flat" cmpd="sng" algn="ctr">
                      <a:solidFill>
                        <a:srgbClr val="00CC99"/>
                      </a:solidFill>
                      <a:prstDash val="solid"/>
                      <a:round/>
                      <a:headEnd type="none" w="med" len="med"/>
                      <a:tailEnd type="none" w="med" len="med"/>
                    </a:lnT>
                    <a:lnB w="19050" cap="flat" cmpd="sng" algn="ctr">
                      <a:solidFill>
                        <a:srgbClr val="00CC99"/>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3302320634"/>
                  </a:ext>
                </a:extLst>
              </a:tr>
              <a:tr h="0">
                <a:tc>
                  <a:txBody>
                    <a:bodyPr/>
                    <a:lstStyle/>
                    <a:p>
                      <a:pPr algn="ctr">
                        <a:spcBef>
                          <a:spcPts val="600"/>
                        </a:spcBef>
                      </a:pPr>
                      <a:r>
                        <a:rPr lang="en-US" sz="1600" b="0" i="0" kern="1200" dirty="0">
                          <a:solidFill>
                            <a:schemeClr val="tx1"/>
                          </a:solidFill>
                          <a:effectLst/>
                          <a:latin typeface="Comic Sans MS" panose="030F0702030302020204" pitchFamily="66" charset="0"/>
                          <a:ea typeface="+mn-ea"/>
                          <a:cs typeface="+mn-cs"/>
                        </a:rPr>
                        <a:t>Status</a:t>
                      </a:r>
                      <a:endParaRPr lang="it-IT" sz="1600" b="0" i="0" kern="1200" dirty="0">
                        <a:solidFill>
                          <a:schemeClr val="tx1"/>
                        </a:solidFill>
                        <a:effectLst/>
                        <a:latin typeface="Comic Sans MS" panose="030F0702030302020204" pitchFamily="66" charset="0"/>
                        <a:ea typeface="+mn-ea"/>
                        <a:cs typeface="+mn-cs"/>
                      </a:endParaRPr>
                    </a:p>
                  </a:txBody>
                  <a:tcPr marL="68580" marR="68580" marT="0" marB="0" anchor="ctr">
                    <a:lnL w="19050" cap="flat" cmpd="sng" algn="ctr">
                      <a:solidFill>
                        <a:srgbClr val="00CC99"/>
                      </a:solidFill>
                      <a:prstDash val="solid"/>
                      <a:round/>
                      <a:headEnd type="none" w="med" len="med"/>
                      <a:tailEnd type="none" w="med" len="med"/>
                    </a:lnL>
                    <a:lnR w="19050" cap="flat" cmpd="sng" algn="ctr">
                      <a:solidFill>
                        <a:srgbClr val="00CC99"/>
                      </a:solidFill>
                      <a:prstDash val="solid"/>
                      <a:round/>
                      <a:headEnd type="none" w="med" len="med"/>
                      <a:tailEnd type="none" w="med" len="med"/>
                    </a:lnR>
                    <a:lnT w="19050" cap="flat" cmpd="sng" algn="ctr">
                      <a:solidFill>
                        <a:srgbClr val="00CC99"/>
                      </a:solidFill>
                      <a:prstDash val="solid"/>
                      <a:round/>
                      <a:headEnd type="none" w="med" len="med"/>
                      <a:tailEnd type="none" w="med" len="med"/>
                    </a:lnT>
                    <a:lnB w="19050" cap="flat" cmpd="sng" algn="ctr">
                      <a:solidFill>
                        <a:srgbClr val="00CC99"/>
                      </a:solidFill>
                      <a:prstDash val="solid"/>
                      <a:round/>
                      <a:headEnd type="none" w="med" len="med"/>
                      <a:tailEnd type="none" w="med" len="med"/>
                    </a:lnB>
                  </a:tcPr>
                </a:tc>
                <a:tc gridSpan="2">
                  <a:txBody>
                    <a:bodyPr/>
                    <a:lstStyle/>
                    <a:p>
                      <a:pPr marL="0" algn="ctr" defTabSz="914400" rtl="0" eaLnBrk="1" latinLnBrk="0" hangingPunct="1">
                        <a:spcBef>
                          <a:spcPts val="600"/>
                        </a:spcBef>
                        <a:spcAft>
                          <a:spcPts val="0"/>
                        </a:spcAft>
                      </a:pPr>
                      <a:r>
                        <a:rPr lang="en-US" sz="1600" b="0" i="0" kern="1200" dirty="0">
                          <a:solidFill>
                            <a:schemeClr val="tx1"/>
                          </a:solidFill>
                          <a:effectLst/>
                          <a:latin typeface="Comic Sans MS" panose="030F0702030302020204" pitchFamily="66" charset="0"/>
                          <a:ea typeface="+mn-ea"/>
                          <a:cs typeface="+mn-cs"/>
                        </a:rPr>
                        <a:t>Approved </a:t>
                      </a:r>
                      <a:endParaRPr lang="it-IT" sz="1600" b="0" i="0" kern="1200" dirty="0">
                        <a:solidFill>
                          <a:schemeClr val="tx1"/>
                        </a:solidFill>
                        <a:effectLst/>
                        <a:latin typeface="Comic Sans MS" panose="030F0702030302020204" pitchFamily="66" charset="0"/>
                        <a:ea typeface="+mn-ea"/>
                        <a:cs typeface="+mn-cs"/>
                      </a:endParaRPr>
                    </a:p>
                  </a:txBody>
                  <a:tcPr marL="68580" marR="68580" marT="0" marB="0" anchor="ctr">
                    <a:lnL w="19050" cap="flat" cmpd="sng" algn="ctr">
                      <a:solidFill>
                        <a:srgbClr val="00CC99"/>
                      </a:solidFill>
                      <a:prstDash val="solid"/>
                      <a:round/>
                      <a:headEnd type="none" w="med" len="med"/>
                      <a:tailEnd type="none" w="med" len="med"/>
                    </a:lnL>
                    <a:lnR w="19050" cap="flat" cmpd="sng" algn="ctr">
                      <a:solidFill>
                        <a:srgbClr val="00CC99"/>
                      </a:solidFill>
                      <a:prstDash val="solid"/>
                      <a:round/>
                      <a:headEnd type="none" w="med" len="med"/>
                      <a:tailEnd type="none" w="med" len="med"/>
                    </a:lnR>
                    <a:lnT w="19050" cap="flat" cmpd="sng" algn="ctr">
                      <a:solidFill>
                        <a:srgbClr val="00CC99"/>
                      </a:solidFill>
                      <a:prstDash val="solid"/>
                      <a:round/>
                      <a:headEnd type="none" w="med" len="med"/>
                      <a:tailEnd type="none" w="med" len="med"/>
                    </a:lnT>
                    <a:lnB w="19050" cap="flat" cmpd="sng" algn="ctr">
                      <a:solidFill>
                        <a:srgbClr val="00CC99"/>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3360815468"/>
                  </a:ext>
                </a:extLst>
              </a:tr>
            </a:tbl>
          </a:graphicData>
        </a:graphic>
      </p:graphicFrame>
    </p:spTree>
    <p:extLst>
      <p:ext uri="{BB962C8B-B14F-4D97-AF65-F5344CB8AC3E}">
        <p14:creationId xmlns:p14="http://schemas.microsoft.com/office/powerpoint/2010/main" val="3080583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687363-3ED9-F5A0-DCDB-70D9B0904432}"/>
              </a:ext>
            </a:extLst>
          </p:cNvPr>
          <p:cNvSpPr>
            <a:spLocks noGrp="1"/>
          </p:cNvSpPr>
          <p:nvPr>
            <p:ph type="title"/>
          </p:nvPr>
        </p:nvSpPr>
        <p:spPr/>
        <p:txBody>
          <a:bodyPr/>
          <a:lstStyle/>
          <a:p>
            <a:r>
              <a:rPr lang="it-IT" dirty="0" err="1"/>
              <a:t>What</a:t>
            </a:r>
            <a:r>
              <a:rPr lang="it-IT" dirty="0"/>
              <a:t> </a:t>
            </a:r>
            <a:r>
              <a:rPr lang="it-IT" dirty="0" err="1"/>
              <a:t>we</a:t>
            </a:r>
            <a:r>
              <a:rPr lang="it-IT" dirty="0"/>
              <a:t> can do </a:t>
            </a:r>
            <a:r>
              <a:rPr lang="it-IT" dirty="0" err="1"/>
              <a:t>now</a:t>
            </a:r>
            <a:r>
              <a:rPr lang="it-IT" dirty="0"/>
              <a:t>?</a:t>
            </a:r>
          </a:p>
        </p:txBody>
      </p:sp>
      <p:sp>
        <p:nvSpPr>
          <p:cNvPr id="3" name="Segnaposto contenuto 2">
            <a:extLst>
              <a:ext uri="{FF2B5EF4-FFF2-40B4-BE49-F238E27FC236}">
                <a16:creationId xmlns:a16="http://schemas.microsoft.com/office/drawing/2014/main" id="{211EB40D-E802-1AB2-344C-03F224545C03}"/>
              </a:ext>
            </a:extLst>
          </p:cNvPr>
          <p:cNvSpPr>
            <a:spLocks noGrp="1"/>
          </p:cNvSpPr>
          <p:nvPr>
            <p:ph idx="1"/>
          </p:nvPr>
        </p:nvSpPr>
        <p:spPr/>
        <p:txBody>
          <a:bodyPr>
            <a:normAutofit fontScale="77500" lnSpcReduction="20000"/>
          </a:bodyPr>
          <a:lstStyle/>
          <a:p>
            <a:pPr algn="just"/>
            <a:r>
              <a:rPr lang="it-IT" dirty="0"/>
              <a:t>To </a:t>
            </a:r>
            <a:r>
              <a:rPr lang="it-IT" dirty="0" err="1"/>
              <a:t>define</a:t>
            </a:r>
            <a:r>
              <a:rPr lang="it-IT" dirty="0"/>
              <a:t> a </a:t>
            </a:r>
            <a:r>
              <a:rPr lang="it-IT" dirty="0" err="1"/>
              <a:t>change</a:t>
            </a:r>
            <a:r>
              <a:rPr lang="it-IT" dirty="0"/>
              <a:t> </a:t>
            </a:r>
            <a:r>
              <a:rPr lang="it-IT" dirty="0" err="1"/>
              <a:t>process</a:t>
            </a:r>
            <a:r>
              <a:rPr lang="it-IT" dirty="0"/>
              <a:t> </a:t>
            </a:r>
            <a:r>
              <a:rPr lang="it-IT" dirty="0" err="1"/>
              <a:t>we</a:t>
            </a:r>
            <a:r>
              <a:rPr lang="it-IT" dirty="0"/>
              <a:t> </a:t>
            </a:r>
            <a:r>
              <a:rPr lang="it-IT" dirty="0" err="1"/>
              <a:t>need</a:t>
            </a:r>
            <a:r>
              <a:rPr lang="it-IT" dirty="0"/>
              <a:t> to </a:t>
            </a:r>
            <a:r>
              <a:rPr lang="it-IT" dirty="0" err="1"/>
              <a:t>define</a:t>
            </a:r>
            <a:r>
              <a:rPr lang="it-IT" dirty="0"/>
              <a:t> a baseline</a:t>
            </a:r>
          </a:p>
          <a:p>
            <a:pPr algn="just"/>
            <a:r>
              <a:rPr lang="it-IT" dirty="0"/>
              <a:t>Not ready to </a:t>
            </a:r>
            <a:r>
              <a:rPr lang="it-IT" dirty="0" err="1"/>
              <a:t>specify</a:t>
            </a:r>
            <a:r>
              <a:rPr lang="it-IT" dirty="0"/>
              <a:t> the full </a:t>
            </a:r>
            <a:r>
              <a:rPr lang="it-IT" dirty="0" err="1"/>
              <a:t>configuration</a:t>
            </a:r>
            <a:r>
              <a:rPr lang="it-IT" dirty="0"/>
              <a:t> framework</a:t>
            </a:r>
          </a:p>
          <a:p>
            <a:pPr algn="just"/>
            <a:r>
              <a:rPr lang="it-IT" dirty="0" err="1"/>
              <a:t>We</a:t>
            </a:r>
            <a:r>
              <a:rPr lang="it-IT" dirty="0"/>
              <a:t> can start working on the </a:t>
            </a:r>
            <a:r>
              <a:rPr lang="it-IT" dirty="0" err="1"/>
              <a:t>main</a:t>
            </a:r>
            <a:r>
              <a:rPr lang="it-IT" dirty="0"/>
              <a:t> </a:t>
            </a:r>
            <a:r>
              <a:rPr lang="it-IT" dirty="0" err="1"/>
              <a:t>parameters</a:t>
            </a:r>
            <a:r>
              <a:rPr lang="it-IT" dirty="0"/>
              <a:t> of the PBS systems and </a:t>
            </a:r>
            <a:r>
              <a:rPr lang="it-IT" dirty="0" err="1"/>
              <a:t>elements</a:t>
            </a:r>
            <a:r>
              <a:rPr lang="it-IT" dirty="0"/>
              <a:t> (the </a:t>
            </a:r>
            <a:r>
              <a:rPr lang="it-IT" dirty="0" err="1"/>
              <a:t>ones</a:t>
            </a:r>
            <a:r>
              <a:rPr lang="it-IT" dirty="0"/>
              <a:t> </a:t>
            </a:r>
            <a:r>
              <a:rPr lang="it-IT" dirty="0" err="1"/>
              <a:t>already</a:t>
            </a:r>
            <a:r>
              <a:rPr lang="it-IT" dirty="0"/>
              <a:t> </a:t>
            </a:r>
            <a:r>
              <a:rPr lang="it-IT" dirty="0" err="1"/>
              <a:t>existing</a:t>
            </a:r>
            <a:r>
              <a:rPr lang="it-IT" dirty="0"/>
              <a:t> in the CDR </a:t>
            </a:r>
            <a:r>
              <a:rPr lang="it-IT" dirty="0" err="1"/>
              <a:t>has</a:t>
            </a:r>
            <a:r>
              <a:rPr lang="it-IT" dirty="0"/>
              <a:t> to be </a:t>
            </a:r>
            <a:r>
              <a:rPr lang="it-IT" dirty="0" err="1"/>
              <a:t>identified</a:t>
            </a:r>
            <a:r>
              <a:rPr lang="it-IT" dirty="0"/>
              <a:t>)</a:t>
            </a:r>
          </a:p>
          <a:p>
            <a:pPr algn="just"/>
            <a:r>
              <a:rPr lang="it-IT" dirty="0"/>
              <a:t>For </a:t>
            </a:r>
            <a:r>
              <a:rPr lang="it-IT" dirty="0" err="1"/>
              <a:t>each</a:t>
            </a:r>
            <a:r>
              <a:rPr lang="it-IT" dirty="0"/>
              <a:t> PBS </a:t>
            </a:r>
            <a:r>
              <a:rPr lang="it-IT" dirty="0" err="1"/>
              <a:t>unit</a:t>
            </a:r>
            <a:r>
              <a:rPr lang="it-IT" dirty="0"/>
              <a:t> </a:t>
            </a:r>
            <a:r>
              <a:rPr lang="it-IT" dirty="0" err="1"/>
              <a:t>we</a:t>
            </a:r>
            <a:r>
              <a:rPr lang="it-IT" dirty="0"/>
              <a:t> can </a:t>
            </a:r>
            <a:r>
              <a:rPr lang="it-IT" dirty="0" err="1"/>
              <a:t>assess</a:t>
            </a:r>
            <a:r>
              <a:rPr lang="it-IT" dirty="0"/>
              <a:t> a </a:t>
            </a:r>
            <a:r>
              <a:rPr lang="it-IT" dirty="0" err="1"/>
              <a:t>table</a:t>
            </a:r>
            <a:r>
              <a:rPr lang="it-IT" dirty="0"/>
              <a:t> of </a:t>
            </a:r>
            <a:r>
              <a:rPr lang="it-IT" dirty="0" err="1"/>
              <a:t>parameters</a:t>
            </a:r>
            <a:r>
              <a:rPr lang="it-IT" dirty="0"/>
              <a:t> – AT LEAST :</a:t>
            </a:r>
          </a:p>
          <a:p>
            <a:pPr marL="0" indent="0" algn="just">
              <a:buNone/>
            </a:pPr>
            <a:r>
              <a:rPr lang="it-IT" dirty="0"/>
              <a:t>- </a:t>
            </a:r>
            <a:r>
              <a:rPr lang="it-IT" dirty="0" err="1"/>
              <a:t>Functional</a:t>
            </a:r>
            <a:r>
              <a:rPr lang="it-IT" dirty="0"/>
              <a:t> </a:t>
            </a:r>
            <a:r>
              <a:rPr lang="it-IT" dirty="0" err="1"/>
              <a:t>parameter</a:t>
            </a:r>
            <a:r>
              <a:rPr lang="it-IT" dirty="0"/>
              <a:t>: </a:t>
            </a:r>
            <a:r>
              <a:rPr lang="it-IT" dirty="0" err="1"/>
              <a:t>p.ex</a:t>
            </a:r>
            <a:r>
              <a:rPr lang="it-IT" dirty="0"/>
              <a:t> -&gt; for a pump </a:t>
            </a:r>
            <a:r>
              <a:rPr lang="it-IT" dirty="0" err="1"/>
              <a:t>is</a:t>
            </a:r>
            <a:r>
              <a:rPr lang="it-IT" dirty="0"/>
              <a:t> the </a:t>
            </a:r>
            <a:r>
              <a:rPr lang="it-IT" dirty="0" err="1"/>
              <a:t>pumping</a:t>
            </a:r>
            <a:r>
              <a:rPr lang="it-IT" dirty="0"/>
              <a:t> speed (or </a:t>
            </a:r>
            <a:r>
              <a:rPr lang="it-IT" dirty="0" err="1"/>
              <a:t>other</a:t>
            </a:r>
            <a:r>
              <a:rPr lang="it-IT" dirty="0"/>
              <a:t>). Not the power supply power…</a:t>
            </a:r>
          </a:p>
          <a:p>
            <a:pPr marL="0" indent="0" algn="just">
              <a:buNone/>
            </a:pPr>
            <a:r>
              <a:rPr lang="it-IT" dirty="0"/>
              <a:t>- Integration </a:t>
            </a:r>
            <a:r>
              <a:rPr lang="it-IT" dirty="0" err="1"/>
              <a:t>parameter</a:t>
            </a:r>
            <a:r>
              <a:rPr lang="it-IT" dirty="0"/>
              <a:t>: </a:t>
            </a:r>
            <a:r>
              <a:rPr lang="it-IT" dirty="0" err="1"/>
              <a:t>all</a:t>
            </a:r>
            <a:r>
              <a:rPr lang="it-IT" dirty="0"/>
              <a:t> </a:t>
            </a:r>
            <a:r>
              <a:rPr lang="it-IT" dirty="0" err="1"/>
              <a:t>parameters</a:t>
            </a:r>
            <a:r>
              <a:rPr lang="it-IT" dirty="0"/>
              <a:t> </a:t>
            </a:r>
            <a:r>
              <a:rPr lang="it-IT" dirty="0" err="1"/>
              <a:t>linked</a:t>
            </a:r>
            <a:r>
              <a:rPr lang="it-IT" dirty="0"/>
              <a:t> to the </a:t>
            </a:r>
            <a:r>
              <a:rPr lang="it-IT" dirty="0" err="1"/>
              <a:t>integration</a:t>
            </a:r>
            <a:r>
              <a:rPr lang="it-IT" dirty="0"/>
              <a:t> (</a:t>
            </a:r>
            <a:r>
              <a:rPr lang="it-IT" dirty="0" err="1"/>
              <a:t>beams</a:t>
            </a:r>
            <a:r>
              <a:rPr lang="it-IT" dirty="0"/>
              <a:t> </a:t>
            </a:r>
            <a:r>
              <a:rPr lang="it-IT" dirty="0" err="1"/>
              <a:t>diameter</a:t>
            </a:r>
            <a:r>
              <a:rPr lang="it-IT" dirty="0"/>
              <a:t>, FP </a:t>
            </a:r>
            <a:r>
              <a:rPr lang="it-IT" dirty="0" err="1"/>
              <a:t>cavity</a:t>
            </a:r>
            <a:r>
              <a:rPr lang="it-IT" dirty="0"/>
              <a:t> </a:t>
            </a:r>
            <a:r>
              <a:rPr lang="it-IT" dirty="0" err="1"/>
              <a:t>lengths</a:t>
            </a:r>
            <a:r>
              <a:rPr lang="it-IT" dirty="0"/>
              <a:t>, </a:t>
            </a:r>
            <a:r>
              <a:rPr lang="it-IT" dirty="0" err="1"/>
              <a:t>needed</a:t>
            </a:r>
            <a:r>
              <a:rPr lang="it-IT" dirty="0"/>
              <a:t> pressure, </a:t>
            </a:r>
            <a:r>
              <a:rPr lang="it-IT" dirty="0" err="1"/>
              <a:t>ventilation</a:t>
            </a:r>
            <a:r>
              <a:rPr lang="it-IT" dirty="0"/>
              <a:t> </a:t>
            </a:r>
            <a:r>
              <a:rPr lang="it-IT" dirty="0" err="1"/>
              <a:t>etc</a:t>
            </a:r>
            <a:r>
              <a:rPr lang="it-IT" dirty="0"/>
              <a:t> </a:t>
            </a:r>
            <a:r>
              <a:rPr lang="it-IT" dirty="0" err="1"/>
              <a:t>etc</a:t>
            </a:r>
            <a:r>
              <a:rPr lang="it-IT" dirty="0"/>
              <a:t>…). </a:t>
            </a:r>
            <a:r>
              <a:rPr lang="it-IT" u="sng" dirty="0" err="1"/>
              <a:t>We</a:t>
            </a:r>
            <a:r>
              <a:rPr lang="it-IT" u="sng" dirty="0"/>
              <a:t> </a:t>
            </a:r>
            <a:r>
              <a:rPr lang="it-IT" u="sng" dirty="0" err="1"/>
              <a:t>have</a:t>
            </a:r>
            <a:r>
              <a:rPr lang="it-IT" u="sng" dirty="0"/>
              <a:t> </a:t>
            </a:r>
            <a:r>
              <a:rPr lang="it-IT" u="sng" dirty="0" err="1"/>
              <a:t>this</a:t>
            </a:r>
            <a:r>
              <a:rPr lang="it-IT" u="sng" dirty="0"/>
              <a:t> </a:t>
            </a:r>
            <a:r>
              <a:rPr lang="it-IT" u="sng" dirty="0" err="1"/>
              <a:t>priority</a:t>
            </a:r>
            <a:r>
              <a:rPr lang="it-IT" u="sng" dirty="0"/>
              <a:t>.</a:t>
            </a:r>
          </a:p>
          <a:p>
            <a:pPr algn="just"/>
            <a:r>
              <a:rPr lang="it-IT" dirty="0" err="1"/>
              <a:t>These</a:t>
            </a:r>
            <a:r>
              <a:rPr lang="it-IT" dirty="0"/>
              <a:t> can be </a:t>
            </a:r>
            <a:r>
              <a:rPr lang="it-IT" dirty="0" err="1"/>
              <a:t>defined</a:t>
            </a:r>
            <a:r>
              <a:rPr lang="it-IT" dirty="0"/>
              <a:t> for </a:t>
            </a:r>
            <a:r>
              <a:rPr lang="it-IT" dirty="0" err="1"/>
              <a:t>all</a:t>
            </a:r>
            <a:r>
              <a:rPr lang="it-IT" dirty="0"/>
              <a:t> the ‘</a:t>
            </a:r>
            <a:r>
              <a:rPr lang="it-IT" dirty="0" err="1"/>
              <a:t>defined</a:t>
            </a:r>
            <a:r>
              <a:rPr lang="it-IT" dirty="0"/>
              <a:t>’ </a:t>
            </a:r>
            <a:r>
              <a:rPr lang="it-IT" dirty="0" err="1"/>
              <a:t>elements</a:t>
            </a:r>
            <a:r>
              <a:rPr lang="it-IT" dirty="0"/>
              <a:t> and for the systems-</a:t>
            </a:r>
            <a:r>
              <a:rPr lang="it-IT" dirty="0" err="1"/>
              <a:t>subsystems</a:t>
            </a:r>
            <a:r>
              <a:rPr lang="it-IT" dirty="0"/>
              <a:t>. </a:t>
            </a:r>
            <a:r>
              <a:rPr lang="it-IT" dirty="0" err="1"/>
              <a:t>Where</a:t>
            </a:r>
            <a:r>
              <a:rPr lang="it-IT" dirty="0"/>
              <a:t> </a:t>
            </a:r>
            <a:r>
              <a:rPr lang="it-IT" dirty="0" err="1"/>
              <a:t>not</a:t>
            </a:r>
            <a:r>
              <a:rPr lang="it-IT" dirty="0"/>
              <a:t> </a:t>
            </a:r>
            <a:r>
              <a:rPr lang="it-IT" dirty="0" err="1"/>
              <a:t>existing</a:t>
            </a:r>
            <a:r>
              <a:rPr lang="it-IT" dirty="0"/>
              <a:t> the </a:t>
            </a:r>
            <a:r>
              <a:rPr lang="it-IT" dirty="0" err="1"/>
              <a:t>element</a:t>
            </a:r>
            <a:r>
              <a:rPr lang="it-IT" dirty="0"/>
              <a:t> </a:t>
            </a:r>
            <a:r>
              <a:rPr lang="it-IT" dirty="0" err="1"/>
              <a:t>need</a:t>
            </a:r>
            <a:r>
              <a:rPr lang="it-IT" dirty="0"/>
              <a:t> to be </a:t>
            </a:r>
            <a:r>
              <a:rPr lang="it-IT" dirty="0" err="1"/>
              <a:t>further</a:t>
            </a:r>
            <a:r>
              <a:rPr lang="it-IT" dirty="0"/>
              <a:t> </a:t>
            </a:r>
            <a:r>
              <a:rPr lang="it-IT" dirty="0" err="1"/>
              <a:t>developed</a:t>
            </a:r>
            <a:r>
              <a:rPr lang="it-IT" dirty="0"/>
              <a:t>.</a:t>
            </a:r>
          </a:p>
          <a:p>
            <a:pPr algn="just"/>
            <a:r>
              <a:rPr lang="en-GB" dirty="0"/>
              <a:t>At the end we will have a ‘parameter oriented- as designed’ configuration. </a:t>
            </a:r>
            <a:r>
              <a:rPr lang="it-IT" dirty="0"/>
              <a:t>Associated to the layouts </a:t>
            </a:r>
            <a:r>
              <a:rPr lang="it-IT" dirty="0" err="1"/>
              <a:t>it</a:t>
            </a:r>
            <a:r>
              <a:rPr lang="it-IT" dirty="0"/>
              <a:t> can be </a:t>
            </a:r>
            <a:r>
              <a:rPr lang="it-IT" dirty="0" err="1"/>
              <a:t>seen</a:t>
            </a:r>
            <a:r>
              <a:rPr lang="it-IT" dirty="0"/>
              <a:t> </a:t>
            </a:r>
            <a:r>
              <a:rPr lang="it-IT" dirty="0" err="1"/>
              <a:t>as</a:t>
            </a:r>
            <a:r>
              <a:rPr lang="it-IT" dirty="0"/>
              <a:t> a first (</a:t>
            </a:r>
            <a:r>
              <a:rPr lang="it-IT" dirty="0" err="1"/>
              <a:t>important</a:t>
            </a:r>
            <a:r>
              <a:rPr lang="it-IT" dirty="0"/>
              <a:t>) step </a:t>
            </a:r>
            <a:r>
              <a:rPr lang="it-IT" dirty="0" err="1"/>
              <a:t>towards</a:t>
            </a:r>
            <a:r>
              <a:rPr lang="it-IT" dirty="0"/>
              <a:t> the </a:t>
            </a:r>
            <a:r>
              <a:rPr lang="it-IT" dirty="0" err="1"/>
              <a:t>configuration</a:t>
            </a:r>
            <a:r>
              <a:rPr lang="it-IT" dirty="0"/>
              <a:t> </a:t>
            </a:r>
            <a:r>
              <a:rPr lang="it-IT" dirty="0" err="1"/>
              <a:t>definition</a:t>
            </a:r>
            <a:endParaRPr lang="it-IT" dirty="0"/>
          </a:p>
          <a:p>
            <a:pPr algn="just"/>
            <a:r>
              <a:rPr lang="it-IT" dirty="0"/>
              <a:t>TEMPLATES WILL BE PROVIDED</a:t>
            </a:r>
          </a:p>
          <a:p>
            <a:pPr algn="just"/>
            <a:endParaRPr lang="it-IT" dirty="0"/>
          </a:p>
        </p:txBody>
      </p:sp>
      <p:sp>
        <p:nvSpPr>
          <p:cNvPr id="4" name="Segnaposto data 3">
            <a:extLst>
              <a:ext uri="{FF2B5EF4-FFF2-40B4-BE49-F238E27FC236}">
                <a16:creationId xmlns:a16="http://schemas.microsoft.com/office/drawing/2014/main" id="{35063F37-9EB0-4C1A-60CC-DCEABA05D14F}"/>
              </a:ext>
            </a:extLst>
          </p:cNvPr>
          <p:cNvSpPr>
            <a:spLocks noGrp="1"/>
          </p:cNvSpPr>
          <p:nvPr>
            <p:ph type="dt" sz="half" idx="10"/>
          </p:nvPr>
        </p:nvSpPr>
        <p:spPr/>
        <p:txBody>
          <a:bodyPr/>
          <a:lstStyle/>
          <a:p>
            <a:fld id="{F675ED52-4C73-43AF-94E3-6BBEDB9FAE0A}" type="datetime1">
              <a:rPr lang="en-GB" smtClean="0"/>
              <a:t>07/05/2023</a:t>
            </a:fld>
            <a:endParaRPr lang="en-GB" dirty="0"/>
          </a:p>
        </p:txBody>
      </p:sp>
      <p:sp>
        <p:nvSpPr>
          <p:cNvPr id="5" name="Segnaposto piè di pagina 4">
            <a:extLst>
              <a:ext uri="{FF2B5EF4-FFF2-40B4-BE49-F238E27FC236}">
                <a16:creationId xmlns:a16="http://schemas.microsoft.com/office/drawing/2014/main" id="{47267BD1-20F6-16EE-3E76-D1FB48613298}"/>
              </a:ext>
            </a:extLst>
          </p:cNvPr>
          <p:cNvSpPr>
            <a:spLocks noGrp="1"/>
          </p:cNvSpPr>
          <p:nvPr>
            <p:ph type="ftr" sz="quarter" idx="11"/>
          </p:nvPr>
        </p:nvSpPr>
        <p:spPr/>
        <p:txBody>
          <a:bodyPr/>
          <a:lstStyle/>
          <a:p>
            <a:r>
              <a:rPr lang="en-GB"/>
              <a:t>Alessandro Variola, INFN Roma1, ET XIII Symposium</a:t>
            </a:r>
            <a:endParaRPr lang="en-GB" dirty="0"/>
          </a:p>
        </p:txBody>
      </p:sp>
      <p:sp>
        <p:nvSpPr>
          <p:cNvPr id="6" name="Segnaposto numero diapositiva 5">
            <a:extLst>
              <a:ext uri="{FF2B5EF4-FFF2-40B4-BE49-F238E27FC236}">
                <a16:creationId xmlns:a16="http://schemas.microsoft.com/office/drawing/2014/main" id="{6961FE07-430B-004D-E1B9-0D354665982D}"/>
              </a:ext>
            </a:extLst>
          </p:cNvPr>
          <p:cNvSpPr>
            <a:spLocks noGrp="1"/>
          </p:cNvSpPr>
          <p:nvPr>
            <p:ph type="sldNum" sz="quarter" idx="12"/>
          </p:nvPr>
        </p:nvSpPr>
        <p:spPr/>
        <p:txBody>
          <a:bodyPr/>
          <a:lstStyle/>
          <a:p>
            <a:fld id="{11D30B3F-5F85-4122-A289-BDFAA512B17E}" type="slidenum">
              <a:rPr lang="en-GB" smtClean="0"/>
              <a:pPr/>
              <a:t>10</a:t>
            </a:fld>
            <a:endParaRPr lang="en-GB" dirty="0"/>
          </a:p>
        </p:txBody>
      </p:sp>
    </p:spTree>
    <p:extLst>
      <p:ext uri="{BB962C8B-B14F-4D97-AF65-F5344CB8AC3E}">
        <p14:creationId xmlns:p14="http://schemas.microsoft.com/office/powerpoint/2010/main" val="1035376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DC35DD-5BA4-92C1-62D9-AF64F910BBD7}"/>
              </a:ext>
            </a:extLst>
          </p:cNvPr>
          <p:cNvSpPr>
            <a:spLocks noGrp="1"/>
          </p:cNvSpPr>
          <p:nvPr>
            <p:ph type="title"/>
          </p:nvPr>
        </p:nvSpPr>
        <p:spPr/>
        <p:txBody>
          <a:bodyPr/>
          <a:lstStyle/>
          <a:p>
            <a:r>
              <a:rPr lang="it-IT" dirty="0" err="1"/>
              <a:t>Processes</a:t>
            </a:r>
            <a:endParaRPr lang="it-IT" dirty="0"/>
          </a:p>
        </p:txBody>
      </p:sp>
      <p:sp>
        <p:nvSpPr>
          <p:cNvPr id="3" name="Segnaposto contenuto 2">
            <a:extLst>
              <a:ext uri="{FF2B5EF4-FFF2-40B4-BE49-F238E27FC236}">
                <a16:creationId xmlns:a16="http://schemas.microsoft.com/office/drawing/2014/main" id="{81B6242A-BE31-E894-F40A-A309D0E0B599}"/>
              </a:ext>
            </a:extLst>
          </p:cNvPr>
          <p:cNvSpPr>
            <a:spLocks noGrp="1"/>
          </p:cNvSpPr>
          <p:nvPr>
            <p:ph idx="1"/>
          </p:nvPr>
        </p:nvSpPr>
        <p:spPr>
          <a:xfrm>
            <a:off x="585651" y="2654301"/>
            <a:ext cx="10604863" cy="3522662"/>
          </a:xfrm>
        </p:spPr>
        <p:txBody>
          <a:bodyPr/>
          <a:lstStyle/>
          <a:p>
            <a:pPr marL="0" indent="0">
              <a:buNone/>
            </a:pPr>
            <a:endParaRPr lang="it-IT" dirty="0"/>
          </a:p>
          <a:p>
            <a:pPr marL="0" indent="0" algn="just">
              <a:buNone/>
            </a:pPr>
            <a:r>
              <a:rPr lang="it-IT" dirty="0"/>
              <a:t>- In theory the CDR </a:t>
            </a:r>
            <a:r>
              <a:rPr lang="it-IT" dirty="0" err="1"/>
              <a:t>should</a:t>
            </a:r>
            <a:r>
              <a:rPr lang="it-IT" dirty="0"/>
              <a:t> </a:t>
            </a:r>
            <a:r>
              <a:rPr lang="it-IT" dirty="0" err="1"/>
              <a:t>represent</a:t>
            </a:r>
            <a:r>
              <a:rPr lang="it-IT" dirty="0"/>
              <a:t> a </a:t>
            </a:r>
            <a:r>
              <a:rPr lang="it-IT" dirty="0" err="1"/>
              <a:t>perfect</a:t>
            </a:r>
            <a:r>
              <a:rPr lang="it-IT" dirty="0"/>
              <a:t> </a:t>
            </a:r>
            <a:r>
              <a:rPr lang="it-IT" dirty="0" err="1"/>
              <a:t>basis</a:t>
            </a:r>
            <a:r>
              <a:rPr lang="it-IT" dirty="0"/>
              <a:t> for the CI </a:t>
            </a:r>
            <a:r>
              <a:rPr lang="it-IT" dirty="0" err="1"/>
              <a:t>definition</a:t>
            </a:r>
            <a:r>
              <a:rPr lang="it-IT" dirty="0"/>
              <a:t> (a </a:t>
            </a:r>
            <a:r>
              <a:rPr lang="it-IT" dirty="0" err="1"/>
              <a:t>representation</a:t>
            </a:r>
            <a:r>
              <a:rPr lang="it-IT" dirty="0"/>
              <a:t> of </a:t>
            </a:r>
            <a:r>
              <a:rPr lang="it-IT" dirty="0" err="1"/>
              <a:t>it</a:t>
            </a:r>
            <a:r>
              <a:rPr lang="it-IT" dirty="0"/>
              <a:t>..)</a:t>
            </a:r>
          </a:p>
          <a:p>
            <a:pPr marL="0" indent="0" algn="just">
              <a:buNone/>
            </a:pPr>
            <a:r>
              <a:rPr lang="it-IT" dirty="0"/>
              <a:t>- </a:t>
            </a:r>
            <a:r>
              <a:rPr lang="it-IT" dirty="0" err="1"/>
              <a:t>Unfortunately</a:t>
            </a:r>
            <a:r>
              <a:rPr lang="it-IT" dirty="0"/>
              <a:t> </a:t>
            </a:r>
            <a:r>
              <a:rPr lang="it-IT" dirty="0" err="1"/>
              <a:t>there</a:t>
            </a:r>
            <a:r>
              <a:rPr lang="it-IT" dirty="0"/>
              <a:t> are </a:t>
            </a:r>
            <a:r>
              <a:rPr lang="it-IT" dirty="0" err="1"/>
              <a:t>still</a:t>
            </a:r>
            <a:r>
              <a:rPr lang="it-IT" dirty="0"/>
              <a:t> some </a:t>
            </a:r>
            <a:r>
              <a:rPr lang="it-IT" dirty="0" err="1"/>
              <a:t>unconsistencies</a:t>
            </a:r>
            <a:r>
              <a:rPr lang="it-IT" dirty="0"/>
              <a:t> in the </a:t>
            </a:r>
            <a:r>
              <a:rPr lang="it-IT" dirty="0" err="1"/>
              <a:t>parameters</a:t>
            </a:r>
            <a:r>
              <a:rPr lang="it-IT" dirty="0"/>
              <a:t> and layouts </a:t>
            </a:r>
            <a:r>
              <a:rPr lang="it-IT" dirty="0" err="1"/>
              <a:t>definition</a:t>
            </a:r>
            <a:r>
              <a:rPr lang="it-IT" dirty="0"/>
              <a:t>. To be </a:t>
            </a:r>
            <a:r>
              <a:rPr lang="it-IT" dirty="0" err="1"/>
              <a:t>clarified</a:t>
            </a:r>
            <a:r>
              <a:rPr lang="it-IT" dirty="0"/>
              <a:t> </a:t>
            </a:r>
            <a:r>
              <a:rPr lang="it-IT" dirty="0" err="1"/>
              <a:t>towards</a:t>
            </a:r>
            <a:r>
              <a:rPr lang="it-IT" dirty="0"/>
              <a:t> a baseline</a:t>
            </a:r>
          </a:p>
          <a:p>
            <a:pPr algn="just">
              <a:buFontTx/>
              <a:buChar char="-"/>
            </a:pPr>
            <a:r>
              <a:rPr lang="it-IT" dirty="0"/>
              <a:t>So the </a:t>
            </a:r>
            <a:r>
              <a:rPr lang="it-IT" dirty="0" err="1"/>
              <a:t>reference</a:t>
            </a:r>
            <a:r>
              <a:rPr lang="it-IT" dirty="0"/>
              <a:t> </a:t>
            </a:r>
            <a:r>
              <a:rPr lang="it-IT" dirty="0" err="1"/>
              <a:t>document</a:t>
            </a:r>
            <a:r>
              <a:rPr lang="it-IT" dirty="0"/>
              <a:t> for the </a:t>
            </a:r>
            <a:r>
              <a:rPr lang="it-IT" dirty="0" err="1"/>
              <a:t>parameters</a:t>
            </a:r>
            <a:r>
              <a:rPr lang="it-IT" dirty="0"/>
              <a:t> </a:t>
            </a:r>
            <a:r>
              <a:rPr lang="it-IT" dirty="0" err="1"/>
              <a:t>table</a:t>
            </a:r>
            <a:r>
              <a:rPr lang="it-IT" dirty="0"/>
              <a:t> </a:t>
            </a:r>
            <a:r>
              <a:rPr lang="it-IT" dirty="0" err="1"/>
              <a:t>has</a:t>
            </a:r>
            <a:r>
              <a:rPr lang="it-IT" dirty="0"/>
              <a:t> to be the CDR. </a:t>
            </a:r>
            <a:r>
              <a:rPr lang="it-IT" dirty="0" err="1"/>
              <a:t>When</a:t>
            </a:r>
            <a:r>
              <a:rPr lang="it-IT" dirty="0"/>
              <a:t> </a:t>
            </a:r>
            <a:r>
              <a:rPr lang="it-IT" dirty="0" err="1"/>
              <a:t>conflicts</a:t>
            </a:r>
            <a:r>
              <a:rPr lang="it-IT" dirty="0"/>
              <a:t> </a:t>
            </a:r>
            <a:r>
              <a:rPr lang="it-IT" dirty="0" err="1"/>
              <a:t>arise</a:t>
            </a:r>
            <a:r>
              <a:rPr lang="it-IT" dirty="0"/>
              <a:t> the </a:t>
            </a:r>
            <a:r>
              <a:rPr lang="it-IT" dirty="0" err="1"/>
              <a:t>unit</a:t>
            </a:r>
            <a:r>
              <a:rPr lang="it-IT" dirty="0"/>
              <a:t> </a:t>
            </a:r>
            <a:r>
              <a:rPr lang="it-IT" dirty="0" err="1"/>
              <a:t>responsible</a:t>
            </a:r>
            <a:r>
              <a:rPr lang="it-IT" dirty="0"/>
              <a:t> </a:t>
            </a:r>
            <a:r>
              <a:rPr lang="it-IT" dirty="0" err="1"/>
              <a:t>shall</a:t>
            </a:r>
            <a:r>
              <a:rPr lang="it-IT" dirty="0"/>
              <a:t> be </a:t>
            </a:r>
            <a:r>
              <a:rPr lang="it-IT" dirty="0" err="1"/>
              <a:t>responsible</a:t>
            </a:r>
            <a:r>
              <a:rPr lang="it-IT" dirty="0"/>
              <a:t> of a </a:t>
            </a:r>
            <a:r>
              <a:rPr lang="it-IT" dirty="0" err="1"/>
              <a:t>proposal</a:t>
            </a:r>
            <a:r>
              <a:rPr lang="it-IT" dirty="0"/>
              <a:t>. He </a:t>
            </a:r>
            <a:r>
              <a:rPr lang="it-IT" dirty="0" err="1"/>
              <a:t>will</a:t>
            </a:r>
            <a:r>
              <a:rPr lang="it-IT" dirty="0"/>
              <a:t> be </a:t>
            </a:r>
            <a:r>
              <a:rPr lang="it-IT" dirty="0" err="1"/>
              <a:t>responsible</a:t>
            </a:r>
            <a:r>
              <a:rPr lang="it-IT" dirty="0"/>
              <a:t> </a:t>
            </a:r>
            <a:r>
              <a:rPr lang="it-IT" dirty="0" err="1"/>
              <a:t>also</a:t>
            </a:r>
            <a:r>
              <a:rPr lang="it-IT" dirty="0"/>
              <a:t> to propose </a:t>
            </a:r>
            <a:r>
              <a:rPr lang="it-IT" dirty="0" err="1"/>
              <a:t>values</a:t>
            </a:r>
            <a:r>
              <a:rPr lang="it-IT" dirty="0"/>
              <a:t> for </a:t>
            </a:r>
            <a:r>
              <a:rPr lang="it-IT" dirty="0" err="1"/>
              <a:t>parameters</a:t>
            </a:r>
            <a:r>
              <a:rPr lang="it-IT" dirty="0"/>
              <a:t> </a:t>
            </a:r>
            <a:r>
              <a:rPr lang="it-IT" dirty="0" err="1"/>
              <a:t>that</a:t>
            </a:r>
            <a:r>
              <a:rPr lang="it-IT" dirty="0"/>
              <a:t> are </a:t>
            </a:r>
            <a:r>
              <a:rPr lang="it-IT" dirty="0" err="1"/>
              <a:t>missing</a:t>
            </a:r>
            <a:r>
              <a:rPr lang="it-IT" dirty="0"/>
              <a:t>.</a:t>
            </a:r>
          </a:p>
          <a:p>
            <a:pPr algn="just">
              <a:buFontTx/>
              <a:buChar char="-"/>
            </a:pPr>
            <a:r>
              <a:rPr lang="it-IT" dirty="0"/>
              <a:t>A </a:t>
            </a:r>
            <a:r>
              <a:rPr lang="it-IT" dirty="0" err="1"/>
              <a:t>solid</a:t>
            </a:r>
            <a:r>
              <a:rPr lang="it-IT" dirty="0"/>
              <a:t> </a:t>
            </a:r>
            <a:r>
              <a:rPr lang="it-IT" dirty="0" err="1"/>
              <a:t>approval</a:t>
            </a:r>
            <a:r>
              <a:rPr lang="it-IT" dirty="0"/>
              <a:t> </a:t>
            </a:r>
            <a:r>
              <a:rPr lang="it-IT" dirty="0" err="1"/>
              <a:t>process</a:t>
            </a:r>
            <a:r>
              <a:rPr lang="it-IT" dirty="0"/>
              <a:t> flowchart </a:t>
            </a:r>
            <a:r>
              <a:rPr lang="it-IT" dirty="0" err="1"/>
              <a:t>shall</a:t>
            </a:r>
            <a:r>
              <a:rPr lang="it-IT" dirty="0"/>
              <a:t> be </a:t>
            </a:r>
            <a:r>
              <a:rPr lang="it-IT" dirty="0" err="1"/>
              <a:t>provided</a:t>
            </a:r>
            <a:r>
              <a:rPr lang="it-IT" dirty="0"/>
              <a:t>, to </a:t>
            </a:r>
            <a:r>
              <a:rPr lang="it-IT" dirty="0" err="1"/>
              <a:t>get</a:t>
            </a:r>
            <a:r>
              <a:rPr lang="it-IT" dirty="0"/>
              <a:t> the </a:t>
            </a:r>
            <a:r>
              <a:rPr lang="it-IT" dirty="0" err="1"/>
              <a:t>final</a:t>
            </a:r>
            <a:r>
              <a:rPr lang="it-IT" dirty="0"/>
              <a:t> </a:t>
            </a:r>
            <a:r>
              <a:rPr lang="it-IT" dirty="0" err="1"/>
              <a:t>approved</a:t>
            </a:r>
            <a:r>
              <a:rPr lang="it-IT" dirty="0"/>
              <a:t> </a:t>
            </a:r>
            <a:r>
              <a:rPr lang="it-IT" dirty="0" err="1"/>
              <a:t>result</a:t>
            </a:r>
            <a:endParaRPr lang="it-IT" dirty="0"/>
          </a:p>
        </p:txBody>
      </p:sp>
      <p:sp>
        <p:nvSpPr>
          <p:cNvPr id="4" name="Segnaposto data 3">
            <a:extLst>
              <a:ext uri="{FF2B5EF4-FFF2-40B4-BE49-F238E27FC236}">
                <a16:creationId xmlns:a16="http://schemas.microsoft.com/office/drawing/2014/main" id="{32C960AA-D059-6F36-4788-DCE7E5C9932B}"/>
              </a:ext>
            </a:extLst>
          </p:cNvPr>
          <p:cNvSpPr>
            <a:spLocks noGrp="1"/>
          </p:cNvSpPr>
          <p:nvPr>
            <p:ph type="dt" sz="half" idx="10"/>
          </p:nvPr>
        </p:nvSpPr>
        <p:spPr/>
        <p:txBody>
          <a:bodyPr/>
          <a:lstStyle/>
          <a:p>
            <a:fld id="{F675ED52-4C73-43AF-94E3-6BBEDB9FAE0A}" type="datetime1">
              <a:rPr lang="en-GB" smtClean="0"/>
              <a:t>07/05/2023</a:t>
            </a:fld>
            <a:endParaRPr lang="en-GB" dirty="0"/>
          </a:p>
        </p:txBody>
      </p:sp>
      <p:sp>
        <p:nvSpPr>
          <p:cNvPr id="5" name="Segnaposto piè di pagina 4">
            <a:extLst>
              <a:ext uri="{FF2B5EF4-FFF2-40B4-BE49-F238E27FC236}">
                <a16:creationId xmlns:a16="http://schemas.microsoft.com/office/drawing/2014/main" id="{45BF6704-85BD-414F-1DA4-7AD003DB8E39}"/>
              </a:ext>
            </a:extLst>
          </p:cNvPr>
          <p:cNvSpPr>
            <a:spLocks noGrp="1"/>
          </p:cNvSpPr>
          <p:nvPr>
            <p:ph type="ftr" sz="quarter" idx="11"/>
          </p:nvPr>
        </p:nvSpPr>
        <p:spPr/>
        <p:txBody>
          <a:bodyPr/>
          <a:lstStyle/>
          <a:p>
            <a:r>
              <a:rPr lang="en-GB"/>
              <a:t>Alessandro Variola, INFN Roma1, ET XIII Symposium</a:t>
            </a:r>
            <a:endParaRPr lang="en-GB" dirty="0"/>
          </a:p>
        </p:txBody>
      </p:sp>
      <p:sp>
        <p:nvSpPr>
          <p:cNvPr id="6" name="Segnaposto numero diapositiva 5">
            <a:extLst>
              <a:ext uri="{FF2B5EF4-FFF2-40B4-BE49-F238E27FC236}">
                <a16:creationId xmlns:a16="http://schemas.microsoft.com/office/drawing/2014/main" id="{FDDB4FFD-D892-C679-580D-E183E54D35F2}"/>
              </a:ext>
            </a:extLst>
          </p:cNvPr>
          <p:cNvSpPr>
            <a:spLocks noGrp="1"/>
          </p:cNvSpPr>
          <p:nvPr>
            <p:ph type="sldNum" sz="quarter" idx="12"/>
          </p:nvPr>
        </p:nvSpPr>
        <p:spPr/>
        <p:txBody>
          <a:bodyPr/>
          <a:lstStyle/>
          <a:p>
            <a:fld id="{11D30B3F-5F85-4122-A289-BDFAA512B17E}" type="slidenum">
              <a:rPr lang="en-GB" smtClean="0"/>
              <a:pPr/>
              <a:t>11</a:t>
            </a:fld>
            <a:endParaRPr lang="en-GB" dirty="0"/>
          </a:p>
        </p:txBody>
      </p:sp>
    </p:spTree>
    <p:extLst>
      <p:ext uri="{BB962C8B-B14F-4D97-AF65-F5344CB8AC3E}">
        <p14:creationId xmlns:p14="http://schemas.microsoft.com/office/powerpoint/2010/main" val="3311861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75426A2-C5A8-E9DA-90BE-F5452ACD4DBE}"/>
              </a:ext>
            </a:extLst>
          </p:cNvPr>
          <p:cNvSpPr>
            <a:spLocks noGrp="1"/>
          </p:cNvSpPr>
          <p:nvPr>
            <p:ph type="title"/>
          </p:nvPr>
        </p:nvSpPr>
        <p:spPr/>
        <p:txBody>
          <a:bodyPr/>
          <a:lstStyle/>
          <a:p>
            <a:endParaRPr lang="en-GB" dirty="0"/>
          </a:p>
        </p:txBody>
      </p:sp>
      <p:sp>
        <p:nvSpPr>
          <p:cNvPr id="4" name="Segnaposto data 3">
            <a:extLst>
              <a:ext uri="{FF2B5EF4-FFF2-40B4-BE49-F238E27FC236}">
                <a16:creationId xmlns:a16="http://schemas.microsoft.com/office/drawing/2014/main" id="{A47F8C3B-00A6-F12D-E396-7BE358B392C8}"/>
              </a:ext>
            </a:extLst>
          </p:cNvPr>
          <p:cNvSpPr>
            <a:spLocks noGrp="1"/>
          </p:cNvSpPr>
          <p:nvPr>
            <p:ph type="dt" sz="half" idx="10"/>
          </p:nvPr>
        </p:nvSpPr>
        <p:spPr/>
        <p:txBody>
          <a:bodyPr/>
          <a:lstStyle/>
          <a:p>
            <a:fld id="{F675ED52-4C73-43AF-94E3-6BBEDB9FAE0A}" type="datetime1">
              <a:rPr lang="en-GB" smtClean="0"/>
              <a:t>07/05/2023</a:t>
            </a:fld>
            <a:endParaRPr lang="en-GB" dirty="0"/>
          </a:p>
        </p:txBody>
      </p:sp>
      <p:sp>
        <p:nvSpPr>
          <p:cNvPr id="5" name="Segnaposto piè di pagina 4">
            <a:extLst>
              <a:ext uri="{FF2B5EF4-FFF2-40B4-BE49-F238E27FC236}">
                <a16:creationId xmlns:a16="http://schemas.microsoft.com/office/drawing/2014/main" id="{25AD8017-6B44-A787-9B7D-FF03B85EDF58}"/>
              </a:ext>
            </a:extLst>
          </p:cNvPr>
          <p:cNvSpPr>
            <a:spLocks noGrp="1"/>
          </p:cNvSpPr>
          <p:nvPr>
            <p:ph type="ftr" sz="quarter" idx="11"/>
          </p:nvPr>
        </p:nvSpPr>
        <p:spPr/>
        <p:txBody>
          <a:bodyPr/>
          <a:lstStyle/>
          <a:p>
            <a:r>
              <a:rPr lang="en-GB" dirty="0"/>
              <a:t>Alessandro Variola, INFN Roma1, ET XIII Symposium</a:t>
            </a:r>
          </a:p>
        </p:txBody>
      </p:sp>
      <p:sp>
        <p:nvSpPr>
          <p:cNvPr id="6" name="Segnaposto numero diapositiva 5">
            <a:extLst>
              <a:ext uri="{FF2B5EF4-FFF2-40B4-BE49-F238E27FC236}">
                <a16:creationId xmlns:a16="http://schemas.microsoft.com/office/drawing/2014/main" id="{12AB695E-B85F-1A3E-4D0F-8B2EB34ED35E}"/>
              </a:ext>
            </a:extLst>
          </p:cNvPr>
          <p:cNvSpPr>
            <a:spLocks noGrp="1"/>
          </p:cNvSpPr>
          <p:nvPr>
            <p:ph type="sldNum" sz="quarter" idx="12"/>
          </p:nvPr>
        </p:nvSpPr>
        <p:spPr/>
        <p:txBody>
          <a:bodyPr/>
          <a:lstStyle/>
          <a:p>
            <a:fld id="{11D30B3F-5F85-4122-A289-BDFAA512B17E}" type="slidenum">
              <a:rPr lang="en-GB" smtClean="0"/>
              <a:pPr/>
              <a:t>12</a:t>
            </a:fld>
            <a:endParaRPr lang="en-GB" dirty="0"/>
          </a:p>
        </p:txBody>
      </p:sp>
      <p:pic>
        <p:nvPicPr>
          <p:cNvPr id="7" name="Segnaposto contenuto 14">
            <a:extLst>
              <a:ext uri="{FF2B5EF4-FFF2-40B4-BE49-F238E27FC236}">
                <a16:creationId xmlns:a16="http://schemas.microsoft.com/office/drawing/2014/main" id="{D8013733-4D21-94CE-0E7B-7AB3A6B9331A}"/>
              </a:ext>
            </a:extLst>
          </p:cNvPr>
          <p:cNvPicPr>
            <a:picLocks noGrp="1" noChangeAspect="1"/>
          </p:cNvPicPr>
          <p:nvPr>
            <p:ph idx="1"/>
          </p:nvPr>
        </p:nvPicPr>
        <p:blipFill>
          <a:blip r:embed="rId2"/>
          <a:stretch>
            <a:fillRect/>
          </a:stretch>
        </p:blipFill>
        <p:spPr>
          <a:xfrm>
            <a:off x="4252746" y="2538170"/>
            <a:ext cx="3686507" cy="3522663"/>
          </a:xfrm>
          <a:prstGeom prst="rect">
            <a:avLst/>
          </a:prstGeom>
        </p:spPr>
      </p:pic>
    </p:spTree>
    <p:extLst>
      <p:ext uri="{BB962C8B-B14F-4D97-AF65-F5344CB8AC3E}">
        <p14:creationId xmlns:p14="http://schemas.microsoft.com/office/powerpoint/2010/main" val="3237704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592A49-13AA-9DF1-0B1C-C383CA365A3D}"/>
              </a:ext>
            </a:extLst>
          </p:cNvPr>
          <p:cNvSpPr>
            <a:spLocks noGrp="1"/>
          </p:cNvSpPr>
          <p:nvPr>
            <p:ph type="title"/>
          </p:nvPr>
        </p:nvSpPr>
        <p:spPr/>
        <p:txBody>
          <a:bodyPr/>
          <a:lstStyle/>
          <a:p>
            <a:r>
              <a:rPr lang="it-IT" dirty="0" err="1"/>
              <a:t>Methodology</a:t>
            </a:r>
            <a:endParaRPr lang="it-IT" dirty="0"/>
          </a:p>
        </p:txBody>
      </p:sp>
      <p:sp>
        <p:nvSpPr>
          <p:cNvPr id="3" name="Segnaposto contenuto 2">
            <a:extLst>
              <a:ext uri="{FF2B5EF4-FFF2-40B4-BE49-F238E27FC236}">
                <a16:creationId xmlns:a16="http://schemas.microsoft.com/office/drawing/2014/main" id="{1A234984-399F-21DD-8134-84F839EF5865}"/>
              </a:ext>
            </a:extLst>
          </p:cNvPr>
          <p:cNvSpPr>
            <a:spLocks noGrp="1"/>
          </p:cNvSpPr>
          <p:nvPr>
            <p:ph idx="1"/>
          </p:nvPr>
        </p:nvSpPr>
        <p:spPr/>
        <p:txBody>
          <a:bodyPr/>
          <a:lstStyle/>
          <a:p>
            <a:r>
              <a:rPr lang="it-IT" dirty="0" err="1"/>
              <a:t>We</a:t>
            </a:r>
            <a:r>
              <a:rPr lang="it-IT" dirty="0"/>
              <a:t> </a:t>
            </a:r>
            <a:r>
              <a:rPr lang="it-IT" dirty="0" err="1"/>
              <a:t>worked</a:t>
            </a:r>
            <a:r>
              <a:rPr lang="it-IT" dirty="0"/>
              <a:t> </a:t>
            </a:r>
            <a:r>
              <a:rPr lang="it-IT" dirty="0" err="1"/>
              <a:t>well</a:t>
            </a:r>
            <a:r>
              <a:rPr lang="it-IT" dirty="0"/>
              <a:t> with the WG </a:t>
            </a:r>
            <a:r>
              <a:rPr lang="it-IT" dirty="0" err="1"/>
              <a:t>configuration</a:t>
            </a:r>
            <a:endParaRPr lang="it-IT" dirty="0"/>
          </a:p>
          <a:p>
            <a:r>
              <a:rPr lang="it-IT" dirty="0" err="1"/>
              <a:t>Starting</a:t>
            </a:r>
            <a:r>
              <a:rPr lang="it-IT" dirty="0"/>
              <a:t> from the PBS </a:t>
            </a:r>
            <a:r>
              <a:rPr lang="it-IT" dirty="0" err="1"/>
              <a:t>we</a:t>
            </a:r>
            <a:r>
              <a:rPr lang="it-IT" dirty="0"/>
              <a:t> can </a:t>
            </a:r>
            <a:r>
              <a:rPr lang="it-IT" dirty="0" err="1"/>
              <a:t>defined</a:t>
            </a:r>
            <a:r>
              <a:rPr lang="it-IT" dirty="0"/>
              <a:t> </a:t>
            </a:r>
            <a:r>
              <a:rPr lang="it-IT" dirty="0" err="1"/>
              <a:t>responsible</a:t>
            </a:r>
            <a:r>
              <a:rPr lang="it-IT" dirty="0"/>
              <a:t> and PARAMETERS CI</a:t>
            </a:r>
          </a:p>
          <a:p>
            <a:r>
              <a:rPr lang="it-IT" dirty="0" err="1"/>
              <a:t>Fill</a:t>
            </a:r>
            <a:r>
              <a:rPr lang="it-IT" dirty="0"/>
              <a:t> </a:t>
            </a:r>
            <a:r>
              <a:rPr lang="it-IT" dirty="0" err="1"/>
              <a:t>tables</a:t>
            </a:r>
            <a:r>
              <a:rPr lang="it-IT" dirty="0"/>
              <a:t> (</a:t>
            </a:r>
            <a:r>
              <a:rPr lang="it-IT" dirty="0" err="1"/>
              <a:t>always</a:t>
            </a:r>
            <a:r>
              <a:rPr lang="it-IT" dirty="0"/>
              <a:t> </a:t>
            </a:r>
            <a:r>
              <a:rPr lang="it-IT" dirty="0" err="1"/>
              <a:t>waiting</a:t>
            </a:r>
            <a:r>
              <a:rPr lang="it-IT" dirty="0"/>
              <a:t> for databases)</a:t>
            </a:r>
          </a:p>
          <a:p>
            <a:r>
              <a:rPr lang="it-IT" dirty="0"/>
              <a:t>Link layouts (</a:t>
            </a:r>
            <a:r>
              <a:rPr lang="it-IT" dirty="0" err="1"/>
              <a:t>when</a:t>
            </a:r>
            <a:r>
              <a:rPr lang="it-IT" dirty="0"/>
              <a:t> </a:t>
            </a:r>
            <a:r>
              <a:rPr lang="it-IT" dirty="0" err="1"/>
              <a:t>possible</a:t>
            </a:r>
            <a:r>
              <a:rPr lang="it-IT" dirty="0"/>
              <a:t> and </a:t>
            </a:r>
            <a:r>
              <a:rPr lang="it-IT" dirty="0" err="1"/>
              <a:t>available</a:t>
            </a:r>
            <a:r>
              <a:rPr lang="it-IT" dirty="0"/>
              <a:t>)</a:t>
            </a:r>
          </a:p>
          <a:p>
            <a:r>
              <a:rPr lang="it-IT" dirty="0"/>
              <a:t>At the end a </a:t>
            </a:r>
            <a:r>
              <a:rPr lang="it-IT" dirty="0" err="1"/>
              <a:t>parameters</a:t>
            </a:r>
            <a:r>
              <a:rPr lang="it-IT" dirty="0"/>
              <a:t> </a:t>
            </a:r>
            <a:r>
              <a:rPr lang="it-IT" dirty="0" err="1"/>
              <a:t>based</a:t>
            </a:r>
            <a:r>
              <a:rPr lang="it-IT" dirty="0"/>
              <a:t> </a:t>
            </a:r>
            <a:r>
              <a:rPr lang="it-IT" dirty="0" err="1"/>
              <a:t>configuration</a:t>
            </a:r>
            <a:r>
              <a:rPr lang="it-IT" dirty="0"/>
              <a:t> baseline </a:t>
            </a:r>
            <a:r>
              <a:rPr lang="it-IT" dirty="0" err="1"/>
              <a:t>will</a:t>
            </a:r>
            <a:r>
              <a:rPr lang="it-IT" dirty="0"/>
              <a:t> be </a:t>
            </a:r>
            <a:r>
              <a:rPr lang="it-IT" dirty="0" err="1"/>
              <a:t>available</a:t>
            </a:r>
            <a:endParaRPr lang="it-IT" dirty="0"/>
          </a:p>
          <a:p>
            <a:r>
              <a:rPr lang="it-IT" dirty="0"/>
              <a:t>But </a:t>
            </a:r>
            <a:r>
              <a:rPr lang="it-IT" dirty="0" err="1"/>
              <a:t>this</a:t>
            </a:r>
            <a:r>
              <a:rPr lang="it-IT" dirty="0"/>
              <a:t> time </a:t>
            </a:r>
            <a:r>
              <a:rPr lang="it-IT" dirty="0" err="1"/>
              <a:t>we</a:t>
            </a:r>
            <a:r>
              <a:rPr lang="it-IT" dirty="0"/>
              <a:t> </a:t>
            </a:r>
            <a:r>
              <a:rPr lang="it-IT" dirty="0" err="1"/>
              <a:t>need</a:t>
            </a:r>
            <a:r>
              <a:rPr lang="it-IT" dirty="0"/>
              <a:t> </a:t>
            </a:r>
            <a:r>
              <a:rPr lang="it-IT" dirty="0" err="1"/>
              <a:t>also</a:t>
            </a:r>
            <a:r>
              <a:rPr lang="it-IT" dirty="0"/>
              <a:t> to </a:t>
            </a:r>
            <a:r>
              <a:rPr lang="it-IT" dirty="0" err="1"/>
              <a:t>define</a:t>
            </a:r>
            <a:r>
              <a:rPr lang="it-IT" dirty="0"/>
              <a:t> a </a:t>
            </a:r>
            <a:r>
              <a:rPr lang="it-IT" dirty="0" err="1"/>
              <a:t>shared</a:t>
            </a:r>
            <a:r>
              <a:rPr lang="it-IT" dirty="0"/>
              <a:t>, </a:t>
            </a:r>
            <a:r>
              <a:rPr lang="it-IT" dirty="0" err="1"/>
              <a:t>coherent</a:t>
            </a:r>
            <a:r>
              <a:rPr lang="it-IT" dirty="0"/>
              <a:t> and </a:t>
            </a:r>
            <a:r>
              <a:rPr lang="it-IT" dirty="0" err="1"/>
              <a:t>solid</a:t>
            </a:r>
            <a:r>
              <a:rPr lang="it-IT" dirty="0"/>
              <a:t> </a:t>
            </a:r>
            <a:r>
              <a:rPr lang="it-IT" dirty="0" err="1"/>
              <a:t>process</a:t>
            </a:r>
            <a:r>
              <a:rPr lang="it-IT" dirty="0"/>
              <a:t> for the baseline </a:t>
            </a:r>
            <a:r>
              <a:rPr lang="it-IT" dirty="0" err="1"/>
              <a:t>approval</a:t>
            </a:r>
            <a:endParaRPr lang="it-IT" dirty="0"/>
          </a:p>
        </p:txBody>
      </p:sp>
      <p:sp>
        <p:nvSpPr>
          <p:cNvPr id="4" name="Segnaposto data 3">
            <a:extLst>
              <a:ext uri="{FF2B5EF4-FFF2-40B4-BE49-F238E27FC236}">
                <a16:creationId xmlns:a16="http://schemas.microsoft.com/office/drawing/2014/main" id="{ADDE690D-2ADF-27C4-F2F6-AAF6C8E8C9D5}"/>
              </a:ext>
            </a:extLst>
          </p:cNvPr>
          <p:cNvSpPr>
            <a:spLocks noGrp="1"/>
          </p:cNvSpPr>
          <p:nvPr>
            <p:ph type="dt" sz="half" idx="10"/>
          </p:nvPr>
        </p:nvSpPr>
        <p:spPr/>
        <p:txBody>
          <a:bodyPr/>
          <a:lstStyle/>
          <a:p>
            <a:fld id="{F675ED52-4C73-43AF-94E3-6BBEDB9FAE0A}" type="datetime1">
              <a:rPr lang="en-GB" smtClean="0"/>
              <a:t>07/05/2023</a:t>
            </a:fld>
            <a:endParaRPr lang="en-GB" dirty="0"/>
          </a:p>
        </p:txBody>
      </p:sp>
      <p:sp>
        <p:nvSpPr>
          <p:cNvPr id="5" name="Segnaposto piè di pagina 4">
            <a:extLst>
              <a:ext uri="{FF2B5EF4-FFF2-40B4-BE49-F238E27FC236}">
                <a16:creationId xmlns:a16="http://schemas.microsoft.com/office/drawing/2014/main" id="{6B0B8934-9758-D6F7-D523-5AF31F4B808F}"/>
              </a:ext>
            </a:extLst>
          </p:cNvPr>
          <p:cNvSpPr>
            <a:spLocks noGrp="1"/>
          </p:cNvSpPr>
          <p:nvPr>
            <p:ph type="ftr" sz="quarter" idx="11"/>
          </p:nvPr>
        </p:nvSpPr>
        <p:spPr/>
        <p:txBody>
          <a:bodyPr/>
          <a:lstStyle/>
          <a:p>
            <a:r>
              <a:rPr lang="en-GB"/>
              <a:t>Alessandro Variola, INFN Roma1, ET XIII Symposium</a:t>
            </a:r>
            <a:endParaRPr lang="en-GB" dirty="0"/>
          </a:p>
        </p:txBody>
      </p:sp>
      <p:sp>
        <p:nvSpPr>
          <p:cNvPr id="6" name="Segnaposto numero diapositiva 5">
            <a:extLst>
              <a:ext uri="{FF2B5EF4-FFF2-40B4-BE49-F238E27FC236}">
                <a16:creationId xmlns:a16="http://schemas.microsoft.com/office/drawing/2014/main" id="{3A36D8ED-581B-667C-E26E-51AF7C85543B}"/>
              </a:ext>
            </a:extLst>
          </p:cNvPr>
          <p:cNvSpPr>
            <a:spLocks noGrp="1"/>
          </p:cNvSpPr>
          <p:nvPr>
            <p:ph type="sldNum" sz="quarter" idx="12"/>
          </p:nvPr>
        </p:nvSpPr>
        <p:spPr/>
        <p:txBody>
          <a:bodyPr/>
          <a:lstStyle/>
          <a:p>
            <a:fld id="{11D30B3F-5F85-4122-A289-BDFAA512B17E}" type="slidenum">
              <a:rPr lang="en-GB" smtClean="0"/>
              <a:pPr/>
              <a:t>13</a:t>
            </a:fld>
            <a:endParaRPr lang="en-GB" dirty="0"/>
          </a:p>
        </p:txBody>
      </p:sp>
    </p:spTree>
    <p:extLst>
      <p:ext uri="{BB962C8B-B14F-4D97-AF65-F5344CB8AC3E}">
        <p14:creationId xmlns:p14="http://schemas.microsoft.com/office/powerpoint/2010/main" val="670845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6F03A2-8A0D-EC66-19E7-4D9817DA5259}"/>
              </a:ext>
            </a:extLst>
          </p:cNvPr>
          <p:cNvSpPr>
            <a:spLocks noGrp="1"/>
          </p:cNvSpPr>
          <p:nvPr>
            <p:ph type="title"/>
          </p:nvPr>
        </p:nvSpPr>
        <p:spPr/>
        <p:txBody>
          <a:bodyPr/>
          <a:lstStyle/>
          <a:p>
            <a:r>
              <a:rPr lang="en-GB" dirty="0"/>
              <a:t>To be done and discussed</a:t>
            </a:r>
          </a:p>
        </p:txBody>
      </p:sp>
      <p:sp>
        <p:nvSpPr>
          <p:cNvPr id="3" name="Segnaposto contenuto 2">
            <a:extLst>
              <a:ext uri="{FF2B5EF4-FFF2-40B4-BE49-F238E27FC236}">
                <a16:creationId xmlns:a16="http://schemas.microsoft.com/office/drawing/2014/main" id="{015F3C11-4387-7255-6636-12ACBA812FE8}"/>
              </a:ext>
            </a:extLst>
          </p:cNvPr>
          <p:cNvSpPr>
            <a:spLocks noGrp="1"/>
          </p:cNvSpPr>
          <p:nvPr>
            <p:ph idx="1"/>
          </p:nvPr>
        </p:nvSpPr>
        <p:spPr>
          <a:xfrm>
            <a:off x="838200" y="2606676"/>
            <a:ext cx="10515600" cy="3522662"/>
          </a:xfrm>
        </p:spPr>
        <p:txBody>
          <a:bodyPr>
            <a:normAutofit/>
          </a:bodyPr>
          <a:lstStyle/>
          <a:p>
            <a:pPr marL="0" indent="0">
              <a:buNone/>
            </a:pPr>
            <a:endParaRPr lang="en-GB" dirty="0"/>
          </a:p>
          <a:p>
            <a:r>
              <a:rPr lang="en-GB" dirty="0"/>
              <a:t>Elements parameters ID</a:t>
            </a:r>
          </a:p>
          <a:p>
            <a:r>
              <a:rPr lang="en-GB" dirty="0" err="1"/>
              <a:t>Responsibles</a:t>
            </a:r>
            <a:endParaRPr lang="en-GB" dirty="0"/>
          </a:p>
          <a:p>
            <a:r>
              <a:rPr lang="en-GB" dirty="0"/>
              <a:t>Templates</a:t>
            </a:r>
          </a:p>
          <a:p>
            <a:r>
              <a:rPr lang="en-GB" dirty="0"/>
              <a:t>Tables</a:t>
            </a:r>
          </a:p>
          <a:p>
            <a:r>
              <a:rPr lang="en-GB" dirty="0"/>
              <a:t>PBS links</a:t>
            </a:r>
          </a:p>
          <a:p>
            <a:r>
              <a:rPr lang="en-GB" dirty="0"/>
              <a:t>Parameters verification and approval flow</a:t>
            </a:r>
          </a:p>
          <a:p>
            <a:r>
              <a:rPr lang="en-GB" dirty="0"/>
              <a:t>Baseline approval flow</a:t>
            </a:r>
          </a:p>
        </p:txBody>
      </p:sp>
      <p:sp>
        <p:nvSpPr>
          <p:cNvPr id="4" name="Segnaposto data 3">
            <a:extLst>
              <a:ext uri="{FF2B5EF4-FFF2-40B4-BE49-F238E27FC236}">
                <a16:creationId xmlns:a16="http://schemas.microsoft.com/office/drawing/2014/main" id="{047253F7-AF9A-D00E-7AF9-44B4DE299EE5}"/>
              </a:ext>
            </a:extLst>
          </p:cNvPr>
          <p:cNvSpPr>
            <a:spLocks noGrp="1"/>
          </p:cNvSpPr>
          <p:nvPr>
            <p:ph type="dt" sz="half" idx="10"/>
          </p:nvPr>
        </p:nvSpPr>
        <p:spPr/>
        <p:txBody>
          <a:bodyPr/>
          <a:lstStyle/>
          <a:p>
            <a:fld id="{F675ED52-4C73-43AF-94E3-6BBEDB9FAE0A}" type="datetime1">
              <a:rPr lang="en-GB" smtClean="0"/>
              <a:t>07/05/2023</a:t>
            </a:fld>
            <a:endParaRPr lang="en-GB" dirty="0"/>
          </a:p>
        </p:txBody>
      </p:sp>
      <p:sp>
        <p:nvSpPr>
          <p:cNvPr id="5" name="Segnaposto piè di pagina 4">
            <a:extLst>
              <a:ext uri="{FF2B5EF4-FFF2-40B4-BE49-F238E27FC236}">
                <a16:creationId xmlns:a16="http://schemas.microsoft.com/office/drawing/2014/main" id="{DF736CC5-868A-CAF4-7F61-59E908BA062B}"/>
              </a:ext>
            </a:extLst>
          </p:cNvPr>
          <p:cNvSpPr>
            <a:spLocks noGrp="1"/>
          </p:cNvSpPr>
          <p:nvPr>
            <p:ph type="ftr" sz="quarter" idx="11"/>
          </p:nvPr>
        </p:nvSpPr>
        <p:spPr/>
        <p:txBody>
          <a:bodyPr/>
          <a:lstStyle/>
          <a:p>
            <a:r>
              <a:rPr lang="en-GB"/>
              <a:t>Alessandro Variola, INFN Roma1, ET XIII Symposium</a:t>
            </a:r>
            <a:endParaRPr lang="en-GB" dirty="0"/>
          </a:p>
        </p:txBody>
      </p:sp>
      <p:sp>
        <p:nvSpPr>
          <p:cNvPr id="6" name="Segnaposto numero diapositiva 5">
            <a:extLst>
              <a:ext uri="{FF2B5EF4-FFF2-40B4-BE49-F238E27FC236}">
                <a16:creationId xmlns:a16="http://schemas.microsoft.com/office/drawing/2014/main" id="{DF2203F0-5C43-F44E-69C8-34778C52A97E}"/>
              </a:ext>
            </a:extLst>
          </p:cNvPr>
          <p:cNvSpPr>
            <a:spLocks noGrp="1"/>
          </p:cNvSpPr>
          <p:nvPr>
            <p:ph type="sldNum" sz="quarter" idx="12"/>
          </p:nvPr>
        </p:nvSpPr>
        <p:spPr/>
        <p:txBody>
          <a:bodyPr/>
          <a:lstStyle/>
          <a:p>
            <a:fld id="{11D30B3F-5F85-4122-A289-BDFAA512B17E}" type="slidenum">
              <a:rPr lang="en-GB" smtClean="0"/>
              <a:pPr/>
              <a:t>14</a:t>
            </a:fld>
            <a:endParaRPr lang="en-GB" dirty="0"/>
          </a:p>
        </p:txBody>
      </p:sp>
    </p:spTree>
    <p:extLst>
      <p:ext uri="{BB962C8B-B14F-4D97-AF65-F5344CB8AC3E}">
        <p14:creationId xmlns:p14="http://schemas.microsoft.com/office/powerpoint/2010/main" val="33832266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5A817C-0E7E-2840-A4FB-3E78B2CC1491}"/>
              </a:ext>
            </a:extLst>
          </p:cNvPr>
          <p:cNvSpPr>
            <a:spLocks noGrp="1"/>
          </p:cNvSpPr>
          <p:nvPr>
            <p:ph type="title"/>
          </p:nvPr>
        </p:nvSpPr>
        <p:spPr/>
        <p:txBody>
          <a:bodyPr>
            <a:normAutofit fontScale="90000"/>
          </a:bodyPr>
          <a:lstStyle/>
          <a:p>
            <a:r>
              <a:rPr lang="en-GB" dirty="0"/>
              <a:t>Simple template can be…(to trigger suggestions)</a:t>
            </a:r>
          </a:p>
        </p:txBody>
      </p:sp>
      <p:sp>
        <p:nvSpPr>
          <p:cNvPr id="4" name="Segnaposto data 3">
            <a:extLst>
              <a:ext uri="{FF2B5EF4-FFF2-40B4-BE49-F238E27FC236}">
                <a16:creationId xmlns:a16="http://schemas.microsoft.com/office/drawing/2014/main" id="{188D8308-3CF8-E40E-7AE7-C3C5C05283FB}"/>
              </a:ext>
            </a:extLst>
          </p:cNvPr>
          <p:cNvSpPr>
            <a:spLocks noGrp="1"/>
          </p:cNvSpPr>
          <p:nvPr>
            <p:ph type="dt" sz="half" idx="10"/>
          </p:nvPr>
        </p:nvSpPr>
        <p:spPr/>
        <p:txBody>
          <a:bodyPr/>
          <a:lstStyle/>
          <a:p>
            <a:fld id="{F675ED52-4C73-43AF-94E3-6BBEDB9FAE0A}" type="datetime1">
              <a:rPr lang="en-GB" smtClean="0"/>
              <a:t>07/05/2023</a:t>
            </a:fld>
            <a:endParaRPr lang="en-GB" dirty="0"/>
          </a:p>
        </p:txBody>
      </p:sp>
      <p:sp>
        <p:nvSpPr>
          <p:cNvPr id="5" name="Segnaposto piè di pagina 4">
            <a:extLst>
              <a:ext uri="{FF2B5EF4-FFF2-40B4-BE49-F238E27FC236}">
                <a16:creationId xmlns:a16="http://schemas.microsoft.com/office/drawing/2014/main" id="{D529ABB6-79ED-9F5C-1ADD-1C9BEA59F9DD}"/>
              </a:ext>
            </a:extLst>
          </p:cNvPr>
          <p:cNvSpPr>
            <a:spLocks noGrp="1"/>
          </p:cNvSpPr>
          <p:nvPr>
            <p:ph type="ftr" sz="quarter" idx="11"/>
          </p:nvPr>
        </p:nvSpPr>
        <p:spPr/>
        <p:txBody>
          <a:bodyPr/>
          <a:lstStyle/>
          <a:p>
            <a:r>
              <a:rPr lang="en-GB"/>
              <a:t>Alessandro Variola, INFN Roma1, ET XIII Symposium</a:t>
            </a:r>
            <a:endParaRPr lang="en-GB" dirty="0"/>
          </a:p>
        </p:txBody>
      </p:sp>
      <p:sp>
        <p:nvSpPr>
          <p:cNvPr id="6" name="Segnaposto numero diapositiva 5">
            <a:extLst>
              <a:ext uri="{FF2B5EF4-FFF2-40B4-BE49-F238E27FC236}">
                <a16:creationId xmlns:a16="http://schemas.microsoft.com/office/drawing/2014/main" id="{C3B36641-0F55-5BF7-E09D-B7636736E104}"/>
              </a:ext>
            </a:extLst>
          </p:cNvPr>
          <p:cNvSpPr>
            <a:spLocks noGrp="1"/>
          </p:cNvSpPr>
          <p:nvPr>
            <p:ph type="sldNum" sz="quarter" idx="12"/>
          </p:nvPr>
        </p:nvSpPr>
        <p:spPr/>
        <p:txBody>
          <a:bodyPr/>
          <a:lstStyle/>
          <a:p>
            <a:fld id="{11D30B3F-5F85-4122-A289-BDFAA512B17E}" type="slidenum">
              <a:rPr lang="en-GB" smtClean="0"/>
              <a:pPr/>
              <a:t>15</a:t>
            </a:fld>
            <a:endParaRPr lang="en-GB" dirty="0"/>
          </a:p>
        </p:txBody>
      </p:sp>
      <p:graphicFrame>
        <p:nvGraphicFramePr>
          <p:cNvPr id="10" name="Segnaposto contenuto 6">
            <a:extLst>
              <a:ext uri="{FF2B5EF4-FFF2-40B4-BE49-F238E27FC236}">
                <a16:creationId xmlns:a16="http://schemas.microsoft.com/office/drawing/2014/main" id="{03B9587F-2A8E-5513-1BC8-7A9879F36D56}"/>
              </a:ext>
            </a:extLst>
          </p:cNvPr>
          <p:cNvGraphicFramePr>
            <a:graphicFrameLocks noGrp="1"/>
          </p:cNvGraphicFramePr>
          <p:nvPr>
            <p:ph idx="1"/>
            <p:extLst>
              <p:ext uri="{D42A27DB-BD31-4B8C-83A1-F6EECF244321}">
                <p14:modId xmlns:p14="http://schemas.microsoft.com/office/powerpoint/2010/main" val="2087546738"/>
              </p:ext>
            </p:extLst>
          </p:nvPr>
        </p:nvGraphicFramePr>
        <p:xfrm>
          <a:off x="457200" y="2775502"/>
          <a:ext cx="5321300" cy="3048000"/>
        </p:xfrm>
        <a:graphic>
          <a:graphicData uri="http://schemas.openxmlformats.org/drawingml/2006/table">
            <a:tbl>
              <a:tblPr>
                <a:tableStyleId>{5C22544A-7EE6-4342-B048-85BDC9FD1C3A}</a:tableStyleId>
              </a:tblPr>
              <a:tblGrid>
                <a:gridCol w="609236">
                  <a:extLst>
                    <a:ext uri="{9D8B030D-6E8A-4147-A177-3AD203B41FA5}">
                      <a16:colId xmlns:a16="http://schemas.microsoft.com/office/drawing/2014/main" val="1176731048"/>
                    </a:ext>
                  </a:extLst>
                </a:gridCol>
                <a:gridCol w="1323186">
                  <a:extLst>
                    <a:ext uri="{9D8B030D-6E8A-4147-A177-3AD203B41FA5}">
                      <a16:colId xmlns:a16="http://schemas.microsoft.com/office/drawing/2014/main" val="240799007"/>
                    </a:ext>
                  </a:extLst>
                </a:gridCol>
                <a:gridCol w="990009">
                  <a:extLst>
                    <a:ext uri="{9D8B030D-6E8A-4147-A177-3AD203B41FA5}">
                      <a16:colId xmlns:a16="http://schemas.microsoft.com/office/drawing/2014/main" val="4142258559"/>
                    </a:ext>
                  </a:extLst>
                </a:gridCol>
                <a:gridCol w="913855">
                  <a:extLst>
                    <a:ext uri="{9D8B030D-6E8A-4147-A177-3AD203B41FA5}">
                      <a16:colId xmlns:a16="http://schemas.microsoft.com/office/drawing/2014/main" val="3035703258"/>
                    </a:ext>
                  </a:extLst>
                </a:gridCol>
                <a:gridCol w="1485014">
                  <a:extLst>
                    <a:ext uri="{9D8B030D-6E8A-4147-A177-3AD203B41FA5}">
                      <a16:colId xmlns:a16="http://schemas.microsoft.com/office/drawing/2014/main" val="3267195523"/>
                    </a:ext>
                  </a:extLst>
                </a:gridCol>
              </a:tblGrid>
              <a:tr h="190500">
                <a:tc>
                  <a:txBody>
                    <a:bodyPr/>
                    <a:lstStyle/>
                    <a:p>
                      <a:pPr algn="l" fontAlgn="b"/>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a:effectLst/>
                          <a:latin typeface="Comic Sans MS" panose="030F0702030302020204" pitchFamily="66" charset="0"/>
                        </a:rPr>
                        <a:t>PBS UNIT NAME</a:t>
                      </a:r>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a:effectLst/>
                          <a:latin typeface="Comic Sans MS" panose="030F0702030302020204" pitchFamily="66" charset="0"/>
                        </a:rPr>
                        <a:t>PBS ID</a:t>
                      </a:r>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endParaRPr lang="it-IT" sz="1100" b="0" i="0" u="none" strike="noStrike">
                        <a:solidFill>
                          <a:srgbClr val="000000"/>
                        </a:solidFill>
                        <a:effectLst/>
                        <a:latin typeface="Comic Sans MS" panose="030F0702030302020204" pitchFamily="66" charset="0"/>
                      </a:endParaRPr>
                    </a:p>
                  </a:txBody>
                  <a:tcPr marL="9525" marR="9525" marT="9525" marB="0" anchor="b"/>
                </a:tc>
                <a:extLst>
                  <a:ext uri="{0D108BD9-81ED-4DB2-BD59-A6C34878D82A}">
                    <a16:rowId xmlns:a16="http://schemas.microsoft.com/office/drawing/2014/main" val="3328579668"/>
                  </a:ext>
                </a:extLst>
              </a:tr>
              <a:tr h="190500">
                <a:tc>
                  <a:txBody>
                    <a:bodyPr/>
                    <a:lstStyle/>
                    <a:p>
                      <a:pPr algn="l" fontAlgn="b"/>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endParaRPr lang="it-IT" sz="1100" b="0" i="0" u="none" strike="noStrike">
                        <a:solidFill>
                          <a:srgbClr val="000000"/>
                        </a:solidFill>
                        <a:effectLst/>
                        <a:latin typeface="Comic Sans MS" panose="030F0702030302020204" pitchFamily="66" charset="0"/>
                      </a:endParaRPr>
                    </a:p>
                  </a:txBody>
                  <a:tcPr marL="9525" marR="9525" marT="9525" marB="0" anchor="b"/>
                </a:tc>
                <a:extLst>
                  <a:ext uri="{0D108BD9-81ED-4DB2-BD59-A6C34878D82A}">
                    <a16:rowId xmlns:a16="http://schemas.microsoft.com/office/drawing/2014/main" val="2060542545"/>
                  </a:ext>
                </a:extLst>
              </a:tr>
              <a:tr h="190500">
                <a:tc>
                  <a:txBody>
                    <a:bodyPr/>
                    <a:lstStyle/>
                    <a:p>
                      <a:pPr algn="l" fontAlgn="b"/>
                      <a:endParaRPr lang="it-IT" sz="1100" b="0" i="0" u="none" strike="noStrike">
                        <a:solidFill>
                          <a:srgbClr val="000000"/>
                        </a:solidFill>
                        <a:effectLst/>
                        <a:latin typeface="Comic Sans MS" panose="030F0702030302020204" pitchFamily="66" charset="0"/>
                      </a:endParaRPr>
                    </a:p>
                  </a:txBody>
                  <a:tcPr marL="9525" marR="9525" marT="9525" marB="0" anchor="b"/>
                </a:tc>
                <a:tc gridSpan="2">
                  <a:txBody>
                    <a:bodyPr/>
                    <a:lstStyle/>
                    <a:p>
                      <a:pPr algn="l" fontAlgn="b"/>
                      <a:r>
                        <a:rPr lang="it-IT" sz="1100" u="none" strike="noStrike">
                          <a:effectLst/>
                          <a:latin typeface="Comic Sans MS" panose="030F0702030302020204" pitchFamily="66" charset="0"/>
                        </a:rPr>
                        <a:t>FUNCTIONAL PARAMETERS</a:t>
                      </a:r>
                      <a:endParaRPr lang="it-IT" sz="1100" b="0" i="0" u="none" strike="noStrike">
                        <a:solidFill>
                          <a:srgbClr val="000000"/>
                        </a:solidFill>
                        <a:effectLst/>
                        <a:latin typeface="Comic Sans MS" panose="030F0702030302020204" pitchFamily="66" charset="0"/>
                      </a:endParaRPr>
                    </a:p>
                  </a:txBody>
                  <a:tcPr marL="9525" marR="9525" marT="9525" marB="0" anchor="b"/>
                </a:tc>
                <a:tc hMerge="1">
                  <a:txBody>
                    <a:bodyPr/>
                    <a:lstStyle/>
                    <a:p>
                      <a:endParaRPr lang="en-GB"/>
                    </a:p>
                  </a:txBody>
                  <a:tcPr/>
                </a:tc>
                <a:tc>
                  <a:txBody>
                    <a:bodyPr/>
                    <a:lstStyle/>
                    <a:p>
                      <a:pPr algn="l" fontAlgn="b"/>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endParaRPr lang="it-IT" sz="1100" b="0" i="0" u="none" strike="noStrike">
                        <a:solidFill>
                          <a:srgbClr val="000000"/>
                        </a:solidFill>
                        <a:effectLst/>
                        <a:latin typeface="Comic Sans MS" panose="030F0702030302020204" pitchFamily="66" charset="0"/>
                      </a:endParaRPr>
                    </a:p>
                  </a:txBody>
                  <a:tcPr marL="9525" marR="9525" marT="9525" marB="0" anchor="b"/>
                </a:tc>
                <a:extLst>
                  <a:ext uri="{0D108BD9-81ED-4DB2-BD59-A6C34878D82A}">
                    <a16:rowId xmlns:a16="http://schemas.microsoft.com/office/drawing/2014/main" val="1247417771"/>
                  </a:ext>
                </a:extLst>
              </a:tr>
              <a:tr h="190500">
                <a:tc>
                  <a:txBody>
                    <a:bodyPr/>
                    <a:lstStyle/>
                    <a:p>
                      <a:pPr algn="l" fontAlgn="b"/>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endParaRPr lang="it-IT" sz="1100" b="0" i="0" u="none" strike="noStrike" dirty="0">
                        <a:solidFill>
                          <a:srgbClr val="000000"/>
                        </a:solidFill>
                        <a:effectLst/>
                        <a:latin typeface="Comic Sans MS" panose="030F0702030302020204" pitchFamily="66" charset="0"/>
                      </a:endParaRPr>
                    </a:p>
                  </a:txBody>
                  <a:tcPr marL="9525" marR="9525" marT="9525" marB="0" anchor="b"/>
                </a:tc>
                <a:tc>
                  <a:txBody>
                    <a:bodyPr/>
                    <a:lstStyle/>
                    <a:p>
                      <a:pPr algn="l" fontAlgn="b"/>
                      <a:endParaRPr lang="it-IT" sz="1100" b="0" i="0" u="none" strike="noStrike">
                        <a:solidFill>
                          <a:srgbClr val="000000"/>
                        </a:solidFill>
                        <a:effectLst/>
                        <a:latin typeface="Comic Sans MS" panose="030F0702030302020204" pitchFamily="66" charset="0"/>
                      </a:endParaRPr>
                    </a:p>
                  </a:txBody>
                  <a:tcPr marL="9525" marR="9525" marT="9525" marB="0" anchor="b"/>
                </a:tc>
                <a:extLst>
                  <a:ext uri="{0D108BD9-81ED-4DB2-BD59-A6C34878D82A}">
                    <a16:rowId xmlns:a16="http://schemas.microsoft.com/office/drawing/2014/main" val="760373956"/>
                  </a:ext>
                </a:extLst>
              </a:tr>
              <a:tr h="190500">
                <a:tc>
                  <a:txBody>
                    <a:bodyPr/>
                    <a:lstStyle/>
                    <a:p>
                      <a:pPr algn="l" fontAlgn="b"/>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endParaRPr lang="it-IT" sz="1100" b="0" i="0" u="none" strike="noStrike">
                        <a:solidFill>
                          <a:srgbClr val="000000"/>
                        </a:solidFill>
                        <a:effectLst/>
                        <a:latin typeface="Comic Sans MS" panose="030F0702030302020204" pitchFamily="66" charset="0"/>
                      </a:endParaRPr>
                    </a:p>
                  </a:txBody>
                  <a:tcPr marL="9525" marR="9525" marT="9525" marB="0" anchor="b"/>
                </a:tc>
                <a:extLst>
                  <a:ext uri="{0D108BD9-81ED-4DB2-BD59-A6C34878D82A}">
                    <a16:rowId xmlns:a16="http://schemas.microsoft.com/office/drawing/2014/main" val="2200688054"/>
                  </a:ext>
                </a:extLst>
              </a:tr>
              <a:tr h="190500">
                <a:tc>
                  <a:txBody>
                    <a:bodyPr/>
                    <a:lstStyle/>
                    <a:p>
                      <a:pPr algn="l" fontAlgn="b"/>
                      <a:r>
                        <a:rPr lang="it-IT" sz="1100" u="none" strike="noStrike" dirty="0">
                          <a:effectLst/>
                          <a:latin typeface="Comic Sans MS" panose="030F0702030302020204" pitchFamily="66" charset="0"/>
                        </a:rPr>
                        <a:t> </a:t>
                      </a:r>
                      <a:endParaRPr lang="it-IT" sz="1100" b="0" i="0" u="none" strike="noStrike" dirty="0">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a:effectLst/>
                          <a:latin typeface="Comic Sans MS" panose="030F0702030302020204" pitchFamily="66" charset="0"/>
                        </a:rPr>
                        <a:t>Parameter</a:t>
                      </a:r>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a:effectLst/>
                          <a:latin typeface="Comic Sans MS" panose="030F0702030302020204" pitchFamily="66" charset="0"/>
                        </a:rPr>
                        <a:t>Value</a:t>
                      </a:r>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a:effectLst/>
                          <a:latin typeface="Comic Sans MS" panose="030F0702030302020204" pitchFamily="66" charset="0"/>
                        </a:rPr>
                        <a:t>Units</a:t>
                      </a:r>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dirty="0" err="1">
                          <a:effectLst/>
                          <a:latin typeface="Comic Sans MS" panose="030F0702030302020204" pitchFamily="66" charset="0"/>
                        </a:rPr>
                        <a:t>Description</a:t>
                      </a:r>
                      <a:endParaRPr lang="it-IT" sz="1100" b="0" i="0" u="none" strike="noStrike" dirty="0">
                        <a:solidFill>
                          <a:srgbClr val="000000"/>
                        </a:solidFill>
                        <a:effectLst/>
                        <a:latin typeface="Comic Sans MS" panose="030F0702030302020204" pitchFamily="66" charset="0"/>
                      </a:endParaRPr>
                    </a:p>
                  </a:txBody>
                  <a:tcPr marL="9525" marR="9525" marT="9525" marB="0" anchor="b"/>
                </a:tc>
                <a:extLst>
                  <a:ext uri="{0D108BD9-81ED-4DB2-BD59-A6C34878D82A}">
                    <a16:rowId xmlns:a16="http://schemas.microsoft.com/office/drawing/2014/main" val="1724345205"/>
                  </a:ext>
                </a:extLst>
              </a:tr>
              <a:tr h="190500">
                <a:tc>
                  <a:txBody>
                    <a:bodyPr/>
                    <a:lstStyle/>
                    <a:p>
                      <a:pPr algn="r" fontAlgn="b"/>
                      <a:r>
                        <a:rPr lang="it-IT" sz="1100" u="none" strike="noStrike">
                          <a:effectLst/>
                          <a:latin typeface="Comic Sans MS" panose="030F0702030302020204" pitchFamily="66" charset="0"/>
                        </a:rPr>
                        <a:t>1</a:t>
                      </a:r>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dirty="0">
                          <a:effectLst/>
                          <a:latin typeface="Comic Sans MS" panose="030F0702030302020204" pitchFamily="66" charset="0"/>
                        </a:rPr>
                        <a:t> </a:t>
                      </a:r>
                      <a:endParaRPr lang="it-IT" sz="1100" b="0" i="0" u="none" strike="noStrike" dirty="0">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a:effectLst/>
                          <a:latin typeface="Comic Sans MS" panose="030F0702030302020204" pitchFamily="66" charset="0"/>
                        </a:rPr>
                        <a:t> </a:t>
                      </a:r>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a:effectLst/>
                          <a:latin typeface="Comic Sans MS" panose="030F0702030302020204" pitchFamily="66" charset="0"/>
                        </a:rPr>
                        <a:t> </a:t>
                      </a:r>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a:effectLst/>
                          <a:latin typeface="Comic Sans MS" panose="030F0702030302020204" pitchFamily="66" charset="0"/>
                        </a:rPr>
                        <a:t> </a:t>
                      </a:r>
                      <a:endParaRPr lang="it-IT" sz="1100" b="0" i="0" u="none" strike="noStrike">
                        <a:solidFill>
                          <a:srgbClr val="000000"/>
                        </a:solidFill>
                        <a:effectLst/>
                        <a:latin typeface="Comic Sans MS" panose="030F0702030302020204" pitchFamily="66" charset="0"/>
                      </a:endParaRPr>
                    </a:p>
                  </a:txBody>
                  <a:tcPr marL="9525" marR="9525" marT="9525" marB="0" anchor="b"/>
                </a:tc>
                <a:extLst>
                  <a:ext uri="{0D108BD9-81ED-4DB2-BD59-A6C34878D82A}">
                    <a16:rowId xmlns:a16="http://schemas.microsoft.com/office/drawing/2014/main" val="418429846"/>
                  </a:ext>
                </a:extLst>
              </a:tr>
              <a:tr h="190500">
                <a:tc>
                  <a:txBody>
                    <a:bodyPr/>
                    <a:lstStyle/>
                    <a:p>
                      <a:pPr algn="r" fontAlgn="b"/>
                      <a:r>
                        <a:rPr lang="it-IT" sz="1100" u="none" strike="noStrike">
                          <a:effectLst/>
                          <a:latin typeface="Comic Sans MS" panose="030F0702030302020204" pitchFamily="66" charset="0"/>
                        </a:rPr>
                        <a:t>2</a:t>
                      </a:r>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a:effectLst/>
                          <a:latin typeface="Comic Sans MS" panose="030F0702030302020204" pitchFamily="66" charset="0"/>
                        </a:rPr>
                        <a:t> </a:t>
                      </a:r>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dirty="0">
                          <a:effectLst/>
                          <a:latin typeface="Comic Sans MS" panose="030F0702030302020204" pitchFamily="66" charset="0"/>
                        </a:rPr>
                        <a:t> </a:t>
                      </a:r>
                      <a:endParaRPr lang="it-IT" sz="1100" b="0" i="0" u="none" strike="noStrike" dirty="0">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a:effectLst/>
                          <a:latin typeface="Comic Sans MS" panose="030F0702030302020204" pitchFamily="66" charset="0"/>
                        </a:rPr>
                        <a:t> </a:t>
                      </a:r>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a:effectLst/>
                          <a:latin typeface="Comic Sans MS" panose="030F0702030302020204" pitchFamily="66" charset="0"/>
                        </a:rPr>
                        <a:t> </a:t>
                      </a:r>
                      <a:endParaRPr lang="it-IT" sz="1100" b="0" i="0" u="none" strike="noStrike">
                        <a:solidFill>
                          <a:srgbClr val="000000"/>
                        </a:solidFill>
                        <a:effectLst/>
                        <a:latin typeface="Comic Sans MS" panose="030F0702030302020204" pitchFamily="66" charset="0"/>
                      </a:endParaRPr>
                    </a:p>
                  </a:txBody>
                  <a:tcPr marL="9525" marR="9525" marT="9525" marB="0" anchor="b"/>
                </a:tc>
                <a:extLst>
                  <a:ext uri="{0D108BD9-81ED-4DB2-BD59-A6C34878D82A}">
                    <a16:rowId xmlns:a16="http://schemas.microsoft.com/office/drawing/2014/main" val="1586670251"/>
                  </a:ext>
                </a:extLst>
              </a:tr>
              <a:tr h="190500">
                <a:tc>
                  <a:txBody>
                    <a:bodyPr/>
                    <a:lstStyle/>
                    <a:p>
                      <a:pPr algn="r" fontAlgn="b"/>
                      <a:r>
                        <a:rPr lang="it-IT" sz="1100" u="none" strike="noStrike">
                          <a:effectLst/>
                          <a:latin typeface="Comic Sans MS" panose="030F0702030302020204" pitchFamily="66" charset="0"/>
                        </a:rPr>
                        <a:t>3</a:t>
                      </a:r>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a:effectLst/>
                          <a:latin typeface="Comic Sans MS" panose="030F0702030302020204" pitchFamily="66" charset="0"/>
                        </a:rPr>
                        <a:t> </a:t>
                      </a:r>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a:effectLst/>
                          <a:latin typeface="Comic Sans MS" panose="030F0702030302020204" pitchFamily="66" charset="0"/>
                        </a:rPr>
                        <a:t> </a:t>
                      </a:r>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a:effectLst/>
                          <a:latin typeface="Comic Sans MS" panose="030F0702030302020204" pitchFamily="66" charset="0"/>
                        </a:rPr>
                        <a:t> </a:t>
                      </a:r>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a:effectLst/>
                          <a:latin typeface="Comic Sans MS" panose="030F0702030302020204" pitchFamily="66" charset="0"/>
                        </a:rPr>
                        <a:t> </a:t>
                      </a:r>
                      <a:endParaRPr lang="it-IT" sz="1100" b="0" i="0" u="none" strike="noStrike">
                        <a:solidFill>
                          <a:srgbClr val="000000"/>
                        </a:solidFill>
                        <a:effectLst/>
                        <a:latin typeface="Comic Sans MS" panose="030F0702030302020204" pitchFamily="66" charset="0"/>
                      </a:endParaRPr>
                    </a:p>
                  </a:txBody>
                  <a:tcPr marL="9525" marR="9525" marT="9525" marB="0" anchor="b"/>
                </a:tc>
                <a:extLst>
                  <a:ext uri="{0D108BD9-81ED-4DB2-BD59-A6C34878D82A}">
                    <a16:rowId xmlns:a16="http://schemas.microsoft.com/office/drawing/2014/main" val="867166296"/>
                  </a:ext>
                </a:extLst>
              </a:tr>
              <a:tr h="190500">
                <a:tc>
                  <a:txBody>
                    <a:bodyPr/>
                    <a:lstStyle/>
                    <a:p>
                      <a:pPr algn="r" fontAlgn="b"/>
                      <a:r>
                        <a:rPr lang="it-IT" sz="1100" u="none" strike="noStrike">
                          <a:effectLst/>
                          <a:latin typeface="Comic Sans MS" panose="030F0702030302020204" pitchFamily="66" charset="0"/>
                        </a:rPr>
                        <a:t>4</a:t>
                      </a:r>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a:effectLst/>
                          <a:latin typeface="Comic Sans MS" panose="030F0702030302020204" pitchFamily="66" charset="0"/>
                        </a:rPr>
                        <a:t> </a:t>
                      </a:r>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a:effectLst/>
                          <a:latin typeface="Comic Sans MS" panose="030F0702030302020204" pitchFamily="66" charset="0"/>
                        </a:rPr>
                        <a:t> </a:t>
                      </a:r>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dirty="0">
                          <a:effectLst/>
                          <a:latin typeface="Comic Sans MS" panose="030F0702030302020204" pitchFamily="66" charset="0"/>
                        </a:rPr>
                        <a:t> </a:t>
                      </a:r>
                      <a:endParaRPr lang="it-IT" sz="1100" b="0" i="0" u="none" strike="noStrike" dirty="0">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a:effectLst/>
                          <a:latin typeface="Comic Sans MS" panose="030F0702030302020204" pitchFamily="66" charset="0"/>
                        </a:rPr>
                        <a:t> </a:t>
                      </a:r>
                      <a:endParaRPr lang="it-IT" sz="1100" b="0" i="0" u="none" strike="noStrike">
                        <a:solidFill>
                          <a:srgbClr val="000000"/>
                        </a:solidFill>
                        <a:effectLst/>
                        <a:latin typeface="Comic Sans MS" panose="030F0702030302020204" pitchFamily="66" charset="0"/>
                      </a:endParaRPr>
                    </a:p>
                  </a:txBody>
                  <a:tcPr marL="9525" marR="9525" marT="9525" marB="0" anchor="b"/>
                </a:tc>
                <a:extLst>
                  <a:ext uri="{0D108BD9-81ED-4DB2-BD59-A6C34878D82A}">
                    <a16:rowId xmlns:a16="http://schemas.microsoft.com/office/drawing/2014/main" val="3447242473"/>
                  </a:ext>
                </a:extLst>
              </a:tr>
              <a:tr h="190500">
                <a:tc>
                  <a:txBody>
                    <a:bodyPr/>
                    <a:lstStyle/>
                    <a:p>
                      <a:pPr algn="r" fontAlgn="b"/>
                      <a:r>
                        <a:rPr lang="it-IT" sz="1100" u="none" strike="noStrike">
                          <a:effectLst/>
                          <a:latin typeface="Comic Sans MS" panose="030F0702030302020204" pitchFamily="66" charset="0"/>
                        </a:rPr>
                        <a:t>5</a:t>
                      </a:r>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a:effectLst/>
                          <a:latin typeface="Comic Sans MS" panose="030F0702030302020204" pitchFamily="66" charset="0"/>
                        </a:rPr>
                        <a:t> </a:t>
                      </a:r>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a:effectLst/>
                          <a:latin typeface="Comic Sans MS" panose="030F0702030302020204" pitchFamily="66" charset="0"/>
                        </a:rPr>
                        <a:t> </a:t>
                      </a:r>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dirty="0">
                          <a:effectLst/>
                          <a:latin typeface="Comic Sans MS" panose="030F0702030302020204" pitchFamily="66" charset="0"/>
                        </a:rPr>
                        <a:t> </a:t>
                      </a:r>
                      <a:endParaRPr lang="it-IT" sz="1100" b="0" i="0" u="none" strike="noStrike" dirty="0">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a:effectLst/>
                          <a:latin typeface="Comic Sans MS" panose="030F0702030302020204" pitchFamily="66" charset="0"/>
                        </a:rPr>
                        <a:t> </a:t>
                      </a:r>
                      <a:endParaRPr lang="it-IT" sz="1100" b="0" i="0" u="none" strike="noStrike">
                        <a:solidFill>
                          <a:srgbClr val="000000"/>
                        </a:solidFill>
                        <a:effectLst/>
                        <a:latin typeface="Comic Sans MS" panose="030F0702030302020204" pitchFamily="66" charset="0"/>
                      </a:endParaRPr>
                    </a:p>
                  </a:txBody>
                  <a:tcPr marL="9525" marR="9525" marT="9525" marB="0" anchor="b"/>
                </a:tc>
                <a:extLst>
                  <a:ext uri="{0D108BD9-81ED-4DB2-BD59-A6C34878D82A}">
                    <a16:rowId xmlns:a16="http://schemas.microsoft.com/office/drawing/2014/main" val="1119370048"/>
                  </a:ext>
                </a:extLst>
              </a:tr>
              <a:tr h="190500">
                <a:tc>
                  <a:txBody>
                    <a:bodyPr/>
                    <a:lstStyle/>
                    <a:p>
                      <a:pPr algn="r" fontAlgn="b"/>
                      <a:r>
                        <a:rPr lang="it-IT" sz="1100" u="none" strike="noStrike">
                          <a:effectLst/>
                          <a:latin typeface="Comic Sans MS" panose="030F0702030302020204" pitchFamily="66" charset="0"/>
                        </a:rPr>
                        <a:t>6</a:t>
                      </a:r>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a:effectLst/>
                          <a:latin typeface="Comic Sans MS" panose="030F0702030302020204" pitchFamily="66" charset="0"/>
                        </a:rPr>
                        <a:t> </a:t>
                      </a:r>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a:effectLst/>
                          <a:latin typeface="Comic Sans MS" panose="030F0702030302020204" pitchFamily="66" charset="0"/>
                        </a:rPr>
                        <a:t> </a:t>
                      </a:r>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dirty="0">
                          <a:effectLst/>
                          <a:latin typeface="Comic Sans MS" panose="030F0702030302020204" pitchFamily="66" charset="0"/>
                        </a:rPr>
                        <a:t> </a:t>
                      </a:r>
                      <a:endParaRPr lang="it-IT" sz="1100" b="0" i="0" u="none" strike="noStrike" dirty="0">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a:effectLst/>
                          <a:latin typeface="Comic Sans MS" panose="030F0702030302020204" pitchFamily="66" charset="0"/>
                        </a:rPr>
                        <a:t> </a:t>
                      </a:r>
                      <a:endParaRPr lang="it-IT" sz="1100" b="0" i="0" u="none" strike="noStrike">
                        <a:solidFill>
                          <a:srgbClr val="000000"/>
                        </a:solidFill>
                        <a:effectLst/>
                        <a:latin typeface="Comic Sans MS" panose="030F0702030302020204" pitchFamily="66" charset="0"/>
                      </a:endParaRPr>
                    </a:p>
                  </a:txBody>
                  <a:tcPr marL="9525" marR="9525" marT="9525" marB="0" anchor="b"/>
                </a:tc>
                <a:extLst>
                  <a:ext uri="{0D108BD9-81ED-4DB2-BD59-A6C34878D82A}">
                    <a16:rowId xmlns:a16="http://schemas.microsoft.com/office/drawing/2014/main" val="1520628542"/>
                  </a:ext>
                </a:extLst>
              </a:tr>
              <a:tr h="190500">
                <a:tc>
                  <a:txBody>
                    <a:bodyPr/>
                    <a:lstStyle/>
                    <a:p>
                      <a:pPr algn="r" fontAlgn="b"/>
                      <a:r>
                        <a:rPr lang="it-IT" sz="1100" u="none" strike="noStrike">
                          <a:effectLst/>
                          <a:latin typeface="Comic Sans MS" panose="030F0702030302020204" pitchFamily="66" charset="0"/>
                        </a:rPr>
                        <a:t>7</a:t>
                      </a:r>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a:effectLst/>
                          <a:latin typeface="Comic Sans MS" panose="030F0702030302020204" pitchFamily="66" charset="0"/>
                        </a:rPr>
                        <a:t> </a:t>
                      </a:r>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a:effectLst/>
                          <a:latin typeface="Comic Sans MS" panose="030F0702030302020204" pitchFamily="66" charset="0"/>
                        </a:rPr>
                        <a:t> </a:t>
                      </a:r>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dirty="0">
                          <a:effectLst/>
                          <a:latin typeface="Comic Sans MS" panose="030F0702030302020204" pitchFamily="66" charset="0"/>
                        </a:rPr>
                        <a:t> </a:t>
                      </a:r>
                      <a:endParaRPr lang="it-IT" sz="1100" b="0" i="0" u="none" strike="noStrike" dirty="0">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a:effectLst/>
                          <a:latin typeface="Comic Sans MS" panose="030F0702030302020204" pitchFamily="66" charset="0"/>
                        </a:rPr>
                        <a:t> </a:t>
                      </a:r>
                      <a:endParaRPr lang="it-IT" sz="1100" b="0" i="0" u="none" strike="noStrike">
                        <a:solidFill>
                          <a:srgbClr val="000000"/>
                        </a:solidFill>
                        <a:effectLst/>
                        <a:latin typeface="Comic Sans MS" panose="030F0702030302020204" pitchFamily="66" charset="0"/>
                      </a:endParaRPr>
                    </a:p>
                  </a:txBody>
                  <a:tcPr marL="9525" marR="9525" marT="9525" marB="0" anchor="b"/>
                </a:tc>
                <a:extLst>
                  <a:ext uri="{0D108BD9-81ED-4DB2-BD59-A6C34878D82A}">
                    <a16:rowId xmlns:a16="http://schemas.microsoft.com/office/drawing/2014/main" val="2095228853"/>
                  </a:ext>
                </a:extLst>
              </a:tr>
              <a:tr h="190500">
                <a:tc>
                  <a:txBody>
                    <a:bodyPr/>
                    <a:lstStyle/>
                    <a:p>
                      <a:pPr algn="r" fontAlgn="b"/>
                      <a:r>
                        <a:rPr lang="it-IT" sz="1100" u="none" strike="noStrike">
                          <a:effectLst/>
                          <a:latin typeface="Comic Sans MS" panose="030F0702030302020204" pitchFamily="66" charset="0"/>
                        </a:rPr>
                        <a:t>8</a:t>
                      </a:r>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a:effectLst/>
                          <a:latin typeface="Comic Sans MS" panose="030F0702030302020204" pitchFamily="66" charset="0"/>
                        </a:rPr>
                        <a:t> </a:t>
                      </a:r>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a:effectLst/>
                          <a:latin typeface="Comic Sans MS" panose="030F0702030302020204" pitchFamily="66" charset="0"/>
                        </a:rPr>
                        <a:t> </a:t>
                      </a:r>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dirty="0">
                          <a:effectLst/>
                          <a:latin typeface="Comic Sans MS" panose="030F0702030302020204" pitchFamily="66" charset="0"/>
                        </a:rPr>
                        <a:t> </a:t>
                      </a:r>
                      <a:endParaRPr lang="it-IT" sz="1100" b="0" i="0" u="none" strike="noStrike" dirty="0">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a:effectLst/>
                          <a:latin typeface="Comic Sans MS" panose="030F0702030302020204" pitchFamily="66" charset="0"/>
                        </a:rPr>
                        <a:t> </a:t>
                      </a:r>
                      <a:endParaRPr lang="it-IT" sz="1100" b="0" i="0" u="none" strike="noStrike">
                        <a:solidFill>
                          <a:srgbClr val="000000"/>
                        </a:solidFill>
                        <a:effectLst/>
                        <a:latin typeface="Comic Sans MS" panose="030F0702030302020204" pitchFamily="66" charset="0"/>
                      </a:endParaRPr>
                    </a:p>
                  </a:txBody>
                  <a:tcPr marL="9525" marR="9525" marT="9525" marB="0" anchor="b"/>
                </a:tc>
                <a:extLst>
                  <a:ext uri="{0D108BD9-81ED-4DB2-BD59-A6C34878D82A}">
                    <a16:rowId xmlns:a16="http://schemas.microsoft.com/office/drawing/2014/main" val="111122648"/>
                  </a:ext>
                </a:extLst>
              </a:tr>
              <a:tr h="190500">
                <a:tc>
                  <a:txBody>
                    <a:bodyPr/>
                    <a:lstStyle/>
                    <a:p>
                      <a:pPr algn="r" fontAlgn="b"/>
                      <a:r>
                        <a:rPr lang="it-IT" sz="1100" u="none" strike="noStrike">
                          <a:effectLst/>
                          <a:latin typeface="Comic Sans MS" panose="030F0702030302020204" pitchFamily="66" charset="0"/>
                        </a:rPr>
                        <a:t>9</a:t>
                      </a:r>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a:effectLst/>
                          <a:latin typeface="Comic Sans MS" panose="030F0702030302020204" pitchFamily="66" charset="0"/>
                        </a:rPr>
                        <a:t> </a:t>
                      </a:r>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a:effectLst/>
                          <a:latin typeface="Comic Sans MS" panose="030F0702030302020204" pitchFamily="66" charset="0"/>
                        </a:rPr>
                        <a:t> </a:t>
                      </a:r>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a:effectLst/>
                          <a:latin typeface="Comic Sans MS" panose="030F0702030302020204" pitchFamily="66" charset="0"/>
                        </a:rPr>
                        <a:t> </a:t>
                      </a:r>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dirty="0">
                          <a:effectLst/>
                          <a:latin typeface="Comic Sans MS" panose="030F0702030302020204" pitchFamily="66" charset="0"/>
                        </a:rPr>
                        <a:t> </a:t>
                      </a:r>
                      <a:endParaRPr lang="it-IT" sz="1100" b="0" i="0" u="none" strike="noStrike" dirty="0">
                        <a:solidFill>
                          <a:srgbClr val="000000"/>
                        </a:solidFill>
                        <a:effectLst/>
                        <a:latin typeface="Comic Sans MS" panose="030F0702030302020204" pitchFamily="66" charset="0"/>
                      </a:endParaRPr>
                    </a:p>
                  </a:txBody>
                  <a:tcPr marL="9525" marR="9525" marT="9525" marB="0" anchor="b"/>
                </a:tc>
                <a:extLst>
                  <a:ext uri="{0D108BD9-81ED-4DB2-BD59-A6C34878D82A}">
                    <a16:rowId xmlns:a16="http://schemas.microsoft.com/office/drawing/2014/main" val="1605398717"/>
                  </a:ext>
                </a:extLst>
              </a:tr>
              <a:tr h="190500">
                <a:tc>
                  <a:txBody>
                    <a:bodyPr/>
                    <a:lstStyle/>
                    <a:p>
                      <a:pPr algn="r" fontAlgn="b"/>
                      <a:r>
                        <a:rPr lang="it-IT" sz="1100" u="none" strike="noStrike">
                          <a:effectLst/>
                          <a:latin typeface="Comic Sans MS" panose="030F0702030302020204" pitchFamily="66" charset="0"/>
                        </a:rPr>
                        <a:t>10</a:t>
                      </a:r>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a:effectLst/>
                          <a:latin typeface="Comic Sans MS" panose="030F0702030302020204" pitchFamily="66" charset="0"/>
                        </a:rPr>
                        <a:t> </a:t>
                      </a:r>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a:effectLst/>
                          <a:latin typeface="Comic Sans MS" panose="030F0702030302020204" pitchFamily="66" charset="0"/>
                        </a:rPr>
                        <a:t> </a:t>
                      </a:r>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a:effectLst/>
                          <a:latin typeface="Comic Sans MS" panose="030F0702030302020204" pitchFamily="66" charset="0"/>
                        </a:rPr>
                        <a:t> </a:t>
                      </a:r>
                      <a:endParaRPr lang="it-IT" sz="1100" b="0" i="0" u="none" strike="noStrike">
                        <a:solidFill>
                          <a:srgbClr val="000000"/>
                        </a:solidFill>
                        <a:effectLst/>
                        <a:latin typeface="Comic Sans MS" panose="030F0702030302020204" pitchFamily="66" charset="0"/>
                      </a:endParaRPr>
                    </a:p>
                  </a:txBody>
                  <a:tcPr marL="9525" marR="9525" marT="9525" marB="0" anchor="b"/>
                </a:tc>
                <a:tc>
                  <a:txBody>
                    <a:bodyPr/>
                    <a:lstStyle/>
                    <a:p>
                      <a:pPr algn="l" fontAlgn="b"/>
                      <a:r>
                        <a:rPr lang="it-IT" sz="1100" u="none" strike="noStrike" dirty="0">
                          <a:effectLst/>
                          <a:latin typeface="Comic Sans MS" panose="030F0702030302020204" pitchFamily="66" charset="0"/>
                        </a:rPr>
                        <a:t> </a:t>
                      </a:r>
                      <a:endParaRPr lang="it-IT" sz="1100" b="0" i="0" u="none" strike="noStrike" dirty="0">
                        <a:solidFill>
                          <a:srgbClr val="000000"/>
                        </a:solidFill>
                        <a:effectLst/>
                        <a:latin typeface="Comic Sans MS" panose="030F0702030302020204" pitchFamily="66" charset="0"/>
                      </a:endParaRPr>
                    </a:p>
                  </a:txBody>
                  <a:tcPr marL="9525" marR="9525" marT="9525" marB="0" anchor="b"/>
                </a:tc>
                <a:extLst>
                  <a:ext uri="{0D108BD9-81ED-4DB2-BD59-A6C34878D82A}">
                    <a16:rowId xmlns:a16="http://schemas.microsoft.com/office/drawing/2014/main" val="254437391"/>
                  </a:ext>
                </a:extLst>
              </a:tr>
            </a:tbl>
          </a:graphicData>
        </a:graphic>
      </p:graphicFrame>
      <p:graphicFrame>
        <p:nvGraphicFramePr>
          <p:cNvPr id="11" name="Tabella 10">
            <a:extLst>
              <a:ext uri="{FF2B5EF4-FFF2-40B4-BE49-F238E27FC236}">
                <a16:creationId xmlns:a16="http://schemas.microsoft.com/office/drawing/2014/main" id="{C428ABEC-7CF2-111F-7B1D-39F0BD4BEC43}"/>
              </a:ext>
            </a:extLst>
          </p:cNvPr>
          <p:cNvGraphicFramePr>
            <a:graphicFrameLocks noGrp="1"/>
          </p:cNvGraphicFramePr>
          <p:nvPr>
            <p:extLst>
              <p:ext uri="{D42A27DB-BD31-4B8C-83A1-F6EECF244321}">
                <p14:modId xmlns:p14="http://schemas.microsoft.com/office/powerpoint/2010/main" val="1964270961"/>
              </p:ext>
            </p:extLst>
          </p:nvPr>
        </p:nvGraphicFramePr>
        <p:xfrm>
          <a:off x="6096000" y="2775501"/>
          <a:ext cx="4667251" cy="3167815"/>
        </p:xfrm>
        <a:graphic>
          <a:graphicData uri="http://schemas.openxmlformats.org/drawingml/2006/table">
            <a:tbl>
              <a:tblPr>
                <a:tableStyleId>{5C22544A-7EE6-4342-B048-85BDC9FD1C3A}</a:tableStyleId>
              </a:tblPr>
              <a:tblGrid>
                <a:gridCol w="556246">
                  <a:extLst>
                    <a:ext uri="{9D8B030D-6E8A-4147-A177-3AD203B41FA5}">
                      <a16:colId xmlns:a16="http://schemas.microsoft.com/office/drawing/2014/main" val="2173991218"/>
                    </a:ext>
                  </a:extLst>
                </a:gridCol>
                <a:gridCol w="973431">
                  <a:extLst>
                    <a:ext uri="{9D8B030D-6E8A-4147-A177-3AD203B41FA5}">
                      <a16:colId xmlns:a16="http://schemas.microsoft.com/office/drawing/2014/main" val="1813395256"/>
                    </a:ext>
                  </a:extLst>
                </a:gridCol>
                <a:gridCol w="877825">
                  <a:extLst>
                    <a:ext uri="{9D8B030D-6E8A-4147-A177-3AD203B41FA5}">
                      <a16:colId xmlns:a16="http://schemas.microsoft.com/office/drawing/2014/main" val="2316734059"/>
                    </a:ext>
                  </a:extLst>
                </a:gridCol>
                <a:gridCol w="927077">
                  <a:extLst>
                    <a:ext uri="{9D8B030D-6E8A-4147-A177-3AD203B41FA5}">
                      <a16:colId xmlns:a16="http://schemas.microsoft.com/office/drawing/2014/main" val="1587946416"/>
                    </a:ext>
                  </a:extLst>
                </a:gridCol>
                <a:gridCol w="1332672">
                  <a:extLst>
                    <a:ext uri="{9D8B030D-6E8A-4147-A177-3AD203B41FA5}">
                      <a16:colId xmlns:a16="http://schemas.microsoft.com/office/drawing/2014/main" val="2950916690"/>
                    </a:ext>
                  </a:extLst>
                </a:gridCol>
              </a:tblGrid>
              <a:tr h="220629">
                <a:tc>
                  <a:txBody>
                    <a:bodyPr/>
                    <a:lstStyle/>
                    <a:p>
                      <a:pPr marL="0" algn="l" defTabSz="914400" rtl="0" eaLnBrk="1" fontAlgn="b" latinLnBrk="0" hangingPunct="1"/>
                      <a:endParaRPr lang="it-IT" sz="1100" u="none" strike="noStrike" kern="1200" dirty="0">
                        <a:solidFill>
                          <a:schemeClr val="dk1"/>
                        </a:solidFill>
                        <a:effectLst/>
                        <a:latin typeface="Comic Sans MS" panose="030F0702030302020204" pitchFamily="66" charset="0"/>
                        <a:ea typeface="+mn-ea"/>
                        <a:cs typeface="+mn-cs"/>
                      </a:endParaRPr>
                    </a:p>
                  </a:txBody>
                  <a:tcPr marL="5159" marR="5159" marT="5159" marB="0" anchor="b"/>
                </a:tc>
                <a:tc gridSpan="2">
                  <a:txBody>
                    <a:bodyPr/>
                    <a:lstStyle/>
                    <a:p>
                      <a:pPr marL="0" algn="l"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INTEGRATION PARAMETER</a:t>
                      </a:r>
                    </a:p>
                  </a:txBody>
                  <a:tcPr marL="5159" marR="5159" marT="5159" marB="0" anchor="b"/>
                </a:tc>
                <a:tc hMerge="1">
                  <a:txBody>
                    <a:bodyPr/>
                    <a:lstStyle/>
                    <a:p>
                      <a:endParaRPr lang="en-GB"/>
                    </a:p>
                  </a:txBody>
                  <a:tcPr/>
                </a:tc>
                <a:tc>
                  <a:txBody>
                    <a:bodyPr/>
                    <a:lstStyle/>
                    <a:p>
                      <a:pPr marL="0" algn="l" defTabSz="914400" rtl="0" eaLnBrk="1" fontAlgn="b" latinLnBrk="0" hangingPunct="1"/>
                      <a:endParaRPr lang="it-IT" sz="1100" u="none" strike="noStrike" kern="1200">
                        <a:solidFill>
                          <a:schemeClr val="dk1"/>
                        </a:solidFill>
                        <a:effectLst/>
                        <a:latin typeface="Comic Sans MS" panose="030F0702030302020204" pitchFamily="66" charset="0"/>
                        <a:ea typeface="+mn-ea"/>
                        <a:cs typeface="+mn-cs"/>
                      </a:endParaRPr>
                    </a:p>
                  </a:txBody>
                  <a:tcPr marL="5159" marR="5159" marT="5159" marB="0" anchor="b"/>
                </a:tc>
                <a:tc>
                  <a:txBody>
                    <a:bodyPr/>
                    <a:lstStyle/>
                    <a:p>
                      <a:pPr marL="0" algn="l" defTabSz="914400" rtl="0" eaLnBrk="1" fontAlgn="b" latinLnBrk="0" hangingPunct="1"/>
                      <a:endParaRPr lang="it-IT" sz="1100" u="none" strike="noStrike" kern="1200">
                        <a:solidFill>
                          <a:schemeClr val="dk1"/>
                        </a:solidFill>
                        <a:effectLst/>
                        <a:latin typeface="Comic Sans MS" panose="030F0702030302020204" pitchFamily="66" charset="0"/>
                        <a:ea typeface="+mn-ea"/>
                        <a:cs typeface="+mn-cs"/>
                      </a:endParaRPr>
                    </a:p>
                  </a:txBody>
                  <a:tcPr marL="5159" marR="5159" marT="5159" marB="0" anchor="b"/>
                </a:tc>
                <a:extLst>
                  <a:ext uri="{0D108BD9-81ED-4DB2-BD59-A6C34878D82A}">
                    <a16:rowId xmlns:a16="http://schemas.microsoft.com/office/drawing/2014/main" val="1539201774"/>
                  </a:ext>
                </a:extLst>
              </a:tr>
              <a:tr h="220629">
                <a:tc>
                  <a:txBody>
                    <a:bodyPr/>
                    <a:lstStyle/>
                    <a:p>
                      <a:pPr marL="0" algn="l" defTabSz="914400" rtl="0" eaLnBrk="1" fontAlgn="b" latinLnBrk="0" hangingPunct="1"/>
                      <a:endParaRPr lang="it-IT" sz="1100" u="none" strike="noStrike" kern="1200">
                        <a:solidFill>
                          <a:schemeClr val="dk1"/>
                        </a:solidFill>
                        <a:effectLst/>
                        <a:latin typeface="Comic Sans MS" panose="030F0702030302020204" pitchFamily="66" charset="0"/>
                        <a:ea typeface="+mn-ea"/>
                        <a:cs typeface="+mn-cs"/>
                      </a:endParaRPr>
                    </a:p>
                  </a:txBody>
                  <a:tcPr marL="5159" marR="5159" marT="5159" marB="0" anchor="b"/>
                </a:tc>
                <a:tc>
                  <a:txBody>
                    <a:bodyPr/>
                    <a:lstStyle/>
                    <a:p>
                      <a:pPr marL="0" algn="l" defTabSz="914400" rtl="0" eaLnBrk="1" fontAlgn="b" latinLnBrk="0" hangingPunct="1"/>
                      <a:endParaRPr lang="it-IT" sz="1100" u="none" strike="noStrike" kern="1200" dirty="0">
                        <a:solidFill>
                          <a:schemeClr val="dk1"/>
                        </a:solidFill>
                        <a:effectLst/>
                        <a:latin typeface="Comic Sans MS" panose="030F0702030302020204" pitchFamily="66" charset="0"/>
                        <a:ea typeface="+mn-ea"/>
                        <a:cs typeface="+mn-cs"/>
                      </a:endParaRPr>
                    </a:p>
                  </a:txBody>
                  <a:tcPr marL="5159" marR="5159" marT="5159" marB="0" anchor="b"/>
                </a:tc>
                <a:tc>
                  <a:txBody>
                    <a:bodyPr/>
                    <a:lstStyle/>
                    <a:p>
                      <a:pPr marL="0" algn="l" defTabSz="914400" rtl="0" eaLnBrk="1" fontAlgn="b" latinLnBrk="0" hangingPunct="1"/>
                      <a:endParaRPr lang="it-IT" sz="1100" u="none" strike="noStrike" kern="1200">
                        <a:solidFill>
                          <a:schemeClr val="dk1"/>
                        </a:solidFill>
                        <a:effectLst/>
                        <a:latin typeface="Comic Sans MS" panose="030F0702030302020204" pitchFamily="66" charset="0"/>
                        <a:ea typeface="+mn-ea"/>
                        <a:cs typeface="+mn-cs"/>
                      </a:endParaRPr>
                    </a:p>
                  </a:txBody>
                  <a:tcPr marL="5159" marR="5159" marT="5159" marB="0" anchor="b"/>
                </a:tc>
                <a:tc>
                  <a:txBody>
                    <a:bodyPr/>
                    <a:lstStyle/>
                    <a:p>
                      <a:pPr marL="0" algn="l" defTabSz="914400" rtl="0" eaLnBrk="1" fontAlgn="b" latinLnBrk="0" hangingPunct="1"/>
                      <a:endParaRPr lang="it-IT" sz="1100" u="none" strike="noStrike" kern="1200">
                        <a:solidFill>
                          <a:schemeClr val="dk1"/>
                        </a:solidFill>
                        <a:effectLst/>
                        <a:latin typeface="Comic Sans MS" panose="030F0702030302020204" pitchFamily="66" charset="0"/>
                        <a:ea typeface="+mn-ea"/>
                        <a:cs typeface="+mn-cs"/>
                      </a:endParaRPr>
                    </a:p>
                  </a:txBody>
                  <a:tcPr marL="5159" marR="5159" marT="5159" marB="0" anchor="b"/>
                </a:tc>
                <a:tc>
                  <a:txBody>
                    <a:bodyPr/>
                    <a:lstStyle/>
                    <a:p>
                      <a:pPr marL="0" algn="l" defTabSz="914400" rtl="0" eaLnBrk="1" fontAlgn="b" latinLnBrk="0" hangingPunct="1"/>
                      <a:endParaRPr lang="it-IT" sz="1100" u="none" strike="noStrike" kern="1200">
                        <a:solidFill>
                          <a:schemeClr val="dk1"/>
                        </a:solidFill>
                        <a:effectLst/>
                        <a:latin typeface="Comic Sans MS" panose="030F0702030302020204" pitchFamily="66" charset="0"/>
                        <a:ea typeface="+mn-ea"/>
                        <a:cs typeface="+mn-cs"/>
                      </a:endParaRPr>
                    </a:p>
                  </a:txBody>
                  <a:tcPr marL="5159" marR="5159" marT="5159" marB="0" anchor="b"/>
                </a:tc>
                <a:extLst>
                  <a:ext uri="{0D108BD9-81ED-4DB2-BD59-A6C34878D82A}">
                    <a16:rowId xmlns:a16="http://schemas.microsoft.com/office/drawing/2014/main" val="378201677"/>
                  </a:ext>
                </a:extLst>
              </a:tr>
              <a:tr h="220629">
                <a:tc>
                  <a:txBody>
                    <a:bodyPr/>
                    <a:lstStyle/>
                    <a:p>
                      <a:pPr marL="0" algn="l" defTabSz="914400" rtl="0" eaLnBrk="1" fontAlgn="b" latinLnBrk="0" hangingPunct="1"/>
                      <a:endParaRPr lang="it-IT" sz="1100" u="none" strike="noStrike" kern="1200">
                        <a:solidFill>
                          <a:schemeClr val="dk1"/>
                        </a:solidFill>
                        <a:effectLst/>
                        <a:latin typeface="Comic Sans MS" panose="030F0702030302020204" pitchFamily="66" charset="0"/>
                        <a:ea typeface="+mn-ea"/>
                        <a:cs typeface="+mn-cs"/>
                      </a:endParaRPr>
                    </a:p>
                  </a:txBody>
                  <a:tcPr marL="5159" marR="5159" marT="5159" marB="0" anchor="b"/>
                </a:tc>
                <a:tc>
                  <a:txBody>
                    <a:bodyPr/>
                    <a:lstStyle/>
                    <a:p>
                      <a:pPr marL="0" algn="l" defTabSz="914400" rtl="0" eaLnBrk="1" fontAlgn="b" latinLnBrk="0" hangingPunct="1"/>
                      <a:endParaRPr lang="it-IT" sz="1100" u="none" strike="noStrike" kern="1200" dirty="0">
                        <a:solidFill>
                          <a:schemeClr val="dk1"/>
                        </a:solidFill>
                        <a:effectLst/>
                        <a:latin typeface="Comic Sans MS" panose="030F0702030302020204" pitchFamily="66" charset="0"/>
                        <a:ea typeface="+mn-ea"/>
                        <a:cs typeface="+mn-cs"/>
                      </a:endParaRPr>
                    </a:p>
                  </a:txBody>
                  <a:tcPr marL="5159" marR="5159" marT="5159" marB="0" anchor="b"/>
                </a:tc>
                <a:tc>
                  <a:txBody>
                    <a:bodyPr/>
                    <a:lstStyle/>
                    <a:p>
                      <a:pPr marL="0" algn="l" defTabSz="914400" rtl="0" eaLnBrk="1" fontAlgn="b" latinLnBrk="0" hangingPunct="1"/>
                      <a:endParaRPr lang="it-IT" sz="1100" u="none" strike="noStrike" kern="1200">
                        <a:solidFill>
                          <a:schemeClr val="dk1"/>
                        </a:solidFill>
                        <a:effectLst/>
                        <a:latin typeface="Comic Sans MS" panose="030F0702030302020204" pitchFamily="66" charset="0"/>
                        <a:ea typeface="+mn-ea"/>
                        <a:cs typeface="+mn-cs"/>
                      </a:endParaRPr>
                    </a:p>
                  </a:txBody>
                  <a:tcPr marL="5159" marR="5159" marT="5159" marB="0" anchor="b"/>
                </a:tc>
                <a:tc>
                  <a:txBody>
                    <a:bodyPr/>
                    <a:lstStyle/>
                    <a:p>
                      <a:pPr marL="0" algn="l" defTabSz="914400" rtl="0" eaLnBrk="1" fontAlgn="b" latinLnBrk="0" hangingPunct="1"/>
                      <a:endParaRPr lang="it-IT" sz="1100" u="none" strike="noStrike" kern="1200">
                        <a:solidFill>
                          <a:schemeClr val="dk1"/>
                        </a:solidFill>
                        <a:effectLst/>
                        <a:latin typeface="Comic Sans MS" panose="030F0702030302020204" pitchFamily="66" charset="0"/>
                        <a:ea typeface="+mn-ea"/>
                        <a:cs typeface="+mn-cs"/>
                      </a:endParaRPr>
                    </a:p>
                  </a:txBody>
                  <a:tcPr marL="5159" marR="5159" marT="5159" marB="0" anchor="b"/>
                </a:tc>
                <a:tc>
                  <a:txBody>
                    <a:bodyPr/>
                    <a:lstStyle/>
                    <a:p>
                      <a:pPr marL="0" algn="l" defTabSz="914400" rtl="0" eaLnBrk="1" fontAlgn="b" latinLnBrk="0" hangingPunct="1"/>
                      <a:endParaRPr lang="it-IT" sz="1100" u="none" strike="noStrike" kern="1200">
                        <a:solidFill>
                          <a:schemeClr val="dk1"/>
                        </a:solidFill>
                        <a:effectLst/>
                        <a:latin typeface="Comic Sans MS" panose="030F0702030302020204" pitchFamily="66" charset="0"/>
                        <a:ea typeface="+mn-ea"/>
                        <a:cs typeface="+mn-cs"/>
                      </a:endParaRPr>
                    </a:p>
                  </a:txBody>
                  <a:tcPr marL="5159" marR="5159" marT="5159" marB="0" anchor="b"/>
                </a:tc>
                <a:extLst>
                  <a:ext uri="{0D108BD9-81ED-4DB2-BD59-A6C34878D82A}">
                    <a16:rowId xmlns:a16="http://schemas.microsoft.com/office/drawing/2014/main" val="3259452308"/>
                  </a:ext>
                </a:extLst>
              </a:tr>
              <a:tr h="220629">
                <a:tc>
                  <a:txBody>
                    <a:bodyPr/>
                    <a:lstStyle/>
                    <a:p>
                      <a:pPr marL="0" algn="l"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 </a:t>
                      </a:r>
                    </a:p>
                  </a:txBody>
                  <a:tcPr marL="5159" marR="5159" marT="5159" marB="0" anchor="b"/>
                </a:tc>
                <a:tc>
                  <a:txBody>
                    <a:bodyPr/>
                    <a:lstStyle/>
                    <a:p>
                      <a:pPr marL="0" algn="l"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Parameter</a:t>
                      </a:r>
                    </a:p>
                  </a:txBody>
                  <a:tcPr marL="5159" marR="5159" marT="5159" marB="0" anchor="b"/>
                </a:tc>
                <a:tc>
                  <a:txBody>
                    <a:bodyPr/>
                    <a:lstStyle/>
                    <a:p>
                      <a:pPr marL="0" algn="l"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Value</a:t>
                      </a:r>
                    </a:p>
                  </a:txBody>
                  <a:tcPr marL="5159" marR="5159" marT="5159" marB="0" anchor="b"/>
                </a:tc>
                <a:tc>
                  <a:txBody>
                    <a:bodyPr/>
                    <a:lstStyle/>
                    <a:p>
                      <a:pPr marL="0" algn="l"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Units</a:t>
                      </a:r>
                    </a:p>
                  </a:txBody>
                  <a:tcPr marL="5159" marR="5159" marT="5159" marB="0" anchor="b"/>
                </a:tc>
                <a:tc>
                  <a:txBody>
                    <a:bodyPr/>
                    <a:lstStyle/>
                    <a:p>
                      <a:pPr marL="0" algn="l"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Description</a:t>
                      </a:r>
                    </a:p>
                  </a:txBody>
                  <a:tcPr marL="5159" marR="5159" marT="5159" marB="0" anchor="b"/>
                </a:tc>
                <a:extLst>
                  <a:ext uri="{0D108BD9-81ED-4DB2-BD59-A6C34878D82A}">
                    <a16:rowId xmlns:a16="http://schemas.microsoft.com/office/drawing/2014/main" val="3121664063"/>
                  </a:ext>
                </a:extLst>
              </a:tr>
              <a:tr h="220629">
                <a:tc>
                  <a:txBody>
                    <a:bodyPr/>
                    <a:lstStyle/>
                    <a:p>
                      <a:pPr marL="0" algn="r"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1</a:t>
                      </a:r>
                    </a:p>
                  </a:txBody>
                  <a:tcPr marL="5159" marR="5159" marT="5159" marB="0" anchor="b"/>
                </a:tc>
                <a:tc>
                  <a:txBody>
                    <a:bodyPr/>
                    <a:lstStyle/>
                    <a:p>
                      <a:pPr marL="0" algn="l"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Dimensions</a:t>
                      </a:r>
                    </a:p>
                  </a:txBody>
                  <a:tcPr marL="5159" marR="5159" marT="5159" marB="0" anchor="b"/>
                </a:tc>
                <a:tc>
                  <a:txBody>
                    <a:bodyPr/>
                    <a:lstStyle/>
                    <a:p>
                      <a:pPr marL="0" algn="l"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 </a:t>
                      </a:r>
                    </a:p>
                  </a:txBody>
                  <a:tcPr marL="5159" marR="5159" marT="5159" marB="0" anchor="b"/>
                </a:tc>
                <a:tc>
                  <a:txBody>
                    <a:bodyPr/>
                    <a:lstStyle/>
                    <a:p>
                      <a:pPr marL="0" algn="l"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 </a:t>
                      </a:r>
                    </a:p>
                  </a:txBody>
                  <a:tcPr marL="5159" marR="5159" marT="5159" marB="0" anchor="b"/>
                </a:tc>
                <a:tc>
                  <a:txBody>
                    <a:bodyPr/>
                    <a:lstStyle/>
                    <a:p>
                      <a:pPr marL="0" algn="l"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 </a:t>
                      </a:r>
                    </a:p>
                  </a:txBody>
                  <a:tcPr marL="5159" marR="5159" marT="5159" marB="0" anchor="b"/>
                </a:tc>
                <a:extLst>
                  <a:ext uri="{0D108BD9-81ED-4DB2-BD59-A6C34878D82A}">
                    <a16:rowId xmlns:a16="http://schemas.microsoft.com/office/drawing/2014/main" val="441818297"/>
                  </a:ext>
                </a:extLst>
              </a:tr>
              <a:tr h="220629">
                <a:tc>
                  <a:txBody>
                    <a:bodyPr/>
                    <a:lstStyle/>
                    <a:p>
                      <a:pPr marL="0" algn="r"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2</a:t>
                      </a:r>
                    </a:p>
                  </a:txBody>
                  <a:tcPr marL="5159" marR="5159" marT="5159" marB="0" anchor="b"/>
                </a:tc>
                <a:tc>
                  <a:txBody>
                    <a:bodyPr/>
                    <a:lstStyle/>
                    <a:p>
                      <a:pPr marL="0" algn="l"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Dimensions</a:t>
                      </a:r>
                    </a:p>
                  </a:txBody>
                  <a:tcPr marL="5159" marR="5159" marT="5159" marB="0" anchor="b"/>
                </a:tc>
                <a:tc>
                  <a:txBody>
                    <a:bodyPr/>
                    <a:lstStyle/>
                    <a:p>
                      <a:pPr marL="0" algn="l" defTabSz="914400" rtl="0" eaLnBrk="1" fontAlgn="b" latinLnBrk="0" hangingPunct="1"/>
                      <a:r>
                        <a:rPr lang="it-IT" sz="1100" u="none" strike="noStrike" kern="1200" dirty="0">
                          <a:solidFill>
                            <a:schemeClr val="dk1"/>
                          </a:solidFill>
                          <a:effectLst/>
                          <a:latin typeface="Comic Sans MS" panose="030F0702030302020204" pitchFamily="66" charset="0"/>
                          <a:ea typeface="+mn-ea"/>
                          <a:cs typeface="+mn-cs"/>
                        </a:rPr>
                        <a:t> </a:t>
                      </a:r>
                    </a:p>
                  </a:txBody>
                  <a:tcPr marL="5159" marR="5159" marT="5159" marB="0" anchor="b"/>
                </a:tc>
                <a:tc>
                  <a:txBody>
                    <a:bodyPr/>
                    <a:lstStyle/>
                    <a:p>
                      <a:pPr marL="0" algn="l"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 </a:t>
                      </a:r>
                    </a:p>
                  </a:txBody>
                  <a:tcPr marL="5159" marR="5159" marT="5159" marB="0" anchor="b"/>
                </a:tc>
                <a:tc>
                  <a:txBody>
                    <a:bodyPr/>
                    <a:lstStyle/>
                    <a:p>
                      <a:pPr marL="0" algn="l"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 </a:t>
                      </a:r>
                    </a:p>
                  </a:txBody>
                  <a:tcPr marL="5159" marR="5159" marT="5159" marB="0" anchor="b"/>
                </a:tc>
                <a:extLst>
                  <a:ext uri="{0D108BD9-81ED-4DB2-BD59-A6C34878D82A}">
                    <a16:rowId xmlns:a16="http://schemas.microsoft.com/office/drawing/2014/main" val="26779187"/>
                  </a:ext>
                </a:extLst>
              </a:tr>
              <a:tr h="220629">
                <a:tc>
                  <a:txBody>
                    <a:bodyPr/>
                    <a:lstStyle/>
                    <a:p>
                      <a:pPr marL="0" algn="r"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3</a:t>
                      </a:r>
                    </a:p>
                  </a:txBody>
                  <a:tcPr marL="5159" marR="5159" marT="5159" marB="0" anchor="b"/>
                </a:tc>
                <a:tc>
                  <a:txBody>
                    <a:bodyPr/>
                    <a:lstStyle/>
                    <a:p>
                      <a:pPr marL="0" algn="l"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Dimensions</a:t>
                      </a:r>
                    </a:p>
                  </a:txBody>
                  <a:tcPr marL="5159" marR="5159" marT="5159" marB="0" anchor="b"/>
                </a:tc>
                <a:tc>
                  <a:txBody>
                    <a:bodyPr/>
                    <a:lstStyle/>
                    <a:p>
                      <a:pPr marL="0" algn="l"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 </a:t>
                      </a:r>
                    </a:p>
                  </a:txBody>
                  <a:tcPr marL="5159" marR="5159" marT="5159" marB="0" anchor="b"/>
                </a:tc>
                <a:tc>
                  <a:txBody>
                    <a:bodyPr/>
                    <a:lstStyle/>
                    <a:p>
                      <a:pPr marL="0" algn="l"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 </a:t>
                      </a:r>
                    </a:p>
                  </a:txBody>
                  <a:tcPr marL="5159" marR="5159" marT="5159" marB="0" anchor="b"/>
                </a:tc>
                <a:tc>
                  <a:txBody>
                    <a:bodyPr/>
                    <a:lstStyle/>
                    <a:p>
                      <a:pPr marL="0" algn="l"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 </a:t>
                      </a:r>
                    </a:p>
                  </a:txBody>
                  <a:tcPr marL="5159" marR="5159" marT="5159" marB="0" anchor="b"/>
                </a:tc>
                <a:extLst>
                  <a:ext uri="{0D108BD9-81ED-4DB2-BD59-A6C34878D82A}">
                    <a16:rowId xmlns:a16="http://schemas.microsoft.com/office/drawing/2014/main" val="3918780190"/>
                  </a:ext>
                </a:extLst>
              </a:tr>
              <a:tr h="220629">
                <a:tc>
                  <a:txBody>
                    <a:bodyPr/>
                    <a:lstStyle/>
                    <a:p>
                      <a:pPr marL="0" algn="r"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4</a:t>
                      </a:r>
                    </a:p>
                  </a:txBody>
                  <a:tcPr marL="5159" marR="5159" marT="5159" marB="0" anchor="b"/>
                </a:tc>
                <a:tc>
                  <a:txBody>
                    <a:bodyPr/>
                    <a:lstStyle/>
                    <a:p>
                      <a:pPr marL="0" algn="l"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Dimensions</a:t>
                      </a:r>
                    </a:p>
                  </a:txBody>
                  <a:tcPr marL="5159" marR="5159" marT="5159" marB="0" anchor="b"/>
                </a:tc>
                <a:tc>
                  <a:txBody>
                    <a:bodyPr/>
                    <a:lstStyle/>
                    <a:p>
                      <a:pPr marL="0" algn="l"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 </a:t>
                      </a:r>
                    </a:p>
                  </a:txBody>
                  <a:tcPr marL="5159" marR="5159" marT="5159" marB="0" anchor="b"/>
                </a:tc>
                <a:tc>
                  <a:txBody>
                    <a:bodyPr/>
                    <a:lstStyle/>
                    <a:p>
                      <a:pPr marL="0" algn="l"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 </a:t>
                      </a:r>
                    </a:p>
                  </a:txBody>
                  <a:tcPr marL="5159" marR="5159" marT="5159" marB="0" anchor="b"/>
                </a:tc>
                <a:tc>
                  <a:txBody>
                    <a:bodyPr/>
                    <a:lstStyle/>
                    <a:p>
                      <a:pPr marL="0" algn="l"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 </a:t>
                      </a:r>
                    </a:p>
                  </a:txBody>
                  <a:tcPr marL="5159" marR="5159" marT="5159" marB="0" anchor="b"/>
                </a:tc>
                <a:extLst>
                  <a:ext uri="{0D108BD9-81ED-4DB2-BD59-A6C34878D82A}">
                    <a16:rowId xmlns:a16="http://schemas.microsoft.com/office/drawing/2014/main" val="3091583588"/>
                  </a:ext>
                </a:extLst>
              </a:tr>
              <a:tr h="220629">
                <a:tc>
                  <a:txBody>
                    <a:bodyPr/>
                    <a:lstStyle/>
                    <a:p>
                      <a:pPr marL="0" algn="r"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5</a:t>
                      </a:r>
                    </a:p>
                  </a:txBody>
                  <a:tcPr marL="5159" marR="5159" marT="5159" marB="0" anchor="b"/>
                </a:tc>
                <a:tc>
                  <a:txBody>
                    <a:bodyPr/>
                    <a:lstStyle/>
                    <a:p>
                      <a:pPr marL="0" algn="l"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Power</a:t>
                      </a:r>
                    </a:p>
                  </a:txBody>
                  <a:tcPr marL="5159" marR="5159" marT="5159" marB="0" anchor="b"/>
                </a:tc>
                <a:tc>
                  <a:txBody>
                    <a:bodyPr/>
                    <a:lstStyle/>
                    <a:p>
                      <a:pPr marL="0" algn="l" defTabSz="914400" rtl="0" eaLnBrk="1" fontAlgn="b" latinLnBrk="0" hangingPunct="1"/>
                      <a:r>
                        <a:rPr lang="it-IT" sz="1100" u="none" strike="noStrike" kern="1200" dirty="0">
                          <a:solidFill>
                            <a:schemeClr val="dk1"/>
                          </a:solidFill>
                          <a:effectLst/>
                          <a:latin typeface="Comic Sans MS" panose="030F0702030302020204" pitchFamily="66" charset="0"/>
                          <a:ea typeface="+mn-ea"/>
                          <a:cs typeface="+mn-cs"/>
                        </a:rPr>
                        <a:t> </a:t>
                      </a:r>
                    </a:p>
                  </a:txBody>
                  <a:tcPr marL="5159" marR="5159" marT="5159" marB="0" anchor="b"/>
                </a:tc>
                <a:tc>
                  <a:txBody>
                    <a:bodyPr/>
                    <a:lstStyle/>
                    <a:p>
                      <a:pPr marL="0" algn="l"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 </a:t>
                      </a:r>
                    </a:p>
                  </a:txBody>
                  <a:tcPr marL="5159" marR="5159" marT="5159" marB="0" anchor="b"/>
                </a:tc>
                <a:tc>
                  <a:txBody>
                    <a:bodyPr/>
                    <a:lstStyle/>
                    <a:p>
                      <a:pPr marL="0" algn="l"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 </a:t>
                      </a:r>
                    </a:p>
                  </a:txBody>
                  <a:tcPr marL="5159" marR="5159" marT="5159" marB="0" anchor="b"/>
                </a:tc>
                <a:extLst>
                  <a:ext uri="{0D108BD9-81ED-4DB2-BD59-A6C34878D82A}">
                    <a16:rowId xmlns:a16="http://schemas.microsoft.com/office/drawing/2014/main" val="1236703409"/>
                  </a:ext>
                </a:extLst>
              </a:tr>
              <a:tr h="220629">
                <a:tc>
                  <a:txBody>
                    <a:bodyPr/>
                    <a:lstStyle/>
                    <a:p>
                      <a:pPr marL="0" algn="r"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6</a:t>
                      </a:r>
                    </a:p>
                  </a:txBody>
                  <a:tcPr marL="5159" marR="5159" marT="5159" marB="0" anchor="b"/>
                </a:tc>
                <a:tc>
                  <a:txBody>
                    <a:bodyPr/>
                    <a:lstStyle/>
                    <a:p>
                      <a:pPr marL="0" algn="l"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Water</a:t>
                      </a:r>
                    </a:p>
                  </a:txBody>
                  <a:tcPr marL="5159" marR="5159" marT="5159" marB="0" anchor="b"/>
                </a:tc>
                <a:tc>
                  <a:txBody>
                    <a:bodyPr/>
                    <a:lstStyle/>
                    <a:p>
                      <a:pPr marL="0" algn="l"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 </a:t>
                      </a:r>
                    </a:p>
                  </a:txBody>
                  <a:tcPr marL="5159" marR="5159" marT="5159" marB="0" anchor="b"/>
                </a:tc>
                <a:tc>
                  <a:txBody>
                    <a:bodyPr/>
                    <a:lstStyle/>
                    <a:p>
                      <a:pPr marL="0" algn="l"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 </a:t>
                      </a:r>
                    </a:p>
                  </a:txBody>
                  <a:tcPr marL="5159" marR="5159" marT="5159" marB="0" anchor="b"/>
                </a:tc>
                <a:tc>
                  <a:txBody>
                    <a:bodyPr/>
                    <a:lstStyle/>
                    <a:p>
                      <a:pPr marL="0" algn="l"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 </a:t>
                      </a:r>
                    </a:p>
                  </a:txBody>
                  <a:tcPr marL="5159" marR="5159" marT="5159" marB="0" anchor="b"/>
                </a:tc>
                <a:extLst>
                  <a:ext uri="{0D108BD9-81ED-4DB2-BD59-A6C34878D82A}">
                    <a16:rowId xmlns:a16="http://schemas.microsoft.com/office/drawing/2014/main" val="2283669638"/>
                  </a:ext>
                </a:extLst>
              </a:tr>
              <a:tr h="220629">
                <a:tc>
                  <a:txBody>
                    <a:bodyPr/>
                    <a:lstStyle/>
                    <a:p>
                      <a:pPr marL="0" algn="r"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7</a:t>
                      </a:r>
                    </a:p>
                  </a:txBody>
                  <a:tcPr marL="5159" marR="5159" marT="5159" marB="0" anchor="b"/>
                </a:tc>
                <a:tc>
                  <a:txBody>
                    <a:bodyPr/>
                    <a:lstStyle/>
                    <a:p>
                      <a:pPr marL="0" algn="l"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Cryo</a:t>
                      </a:r>
                    </a:p>
                  </a:txBody>
                  <a:tcPr marL="5159" marR="5159" marT="5159" marB="0" anchor="b"/>
                </a:tc>
                <a:tc>
                  <a:txBody>
                    <a:bodyPr/>
                    <a:lstStyle/>
                    <a:p>
                      <a:pPr marL="0" algn="l"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 </a:t>
                      </a:r>
                    </a:p>
                  </a:txBody>
                  <a:tcPr marL="5159" marR="5159" marT="5159" marB="0" anchor="b"/>
                </a:tc>
                <a:tc>
                  <a:txBody>
                    <a:bodyPr/>
                    <a:lstStyle/>
                    <a:p>
                      <a:pPr marL="0" algn="l"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 </a:t>
                      </a:r>
                    </a:p>
                  </a:txBody>
                  <a:tcPr marL="5159" marR="5159" marT="5159" marB="0" anchor="b"/>
                </a:tc>
                <a:tc>
                  <a:txBody>
                    <a:bodyPr/>
                    <a:lstStyle/>
                    <a:p>
                      <a:pPr marL="0" algn="l"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 </a:t>
                      </a:r>
                    </a:p>
                  </a:txBody>
                  <a:tcPr marL="5159" marR="5159" marT="5159" marB="0" anchor="b"/>
                </a:tc>
                <a:extLst>
                  <a:ext uri="{0D108BD9-81ED-4DB2-BD59-A6C34878D82A}">
                    <a16:rowId xmlns:a16="http://schemas.microsoft.com/office/drawing/2014/main" val="2366534892"/>
                  </a:ext>
                </a:extLst>
              </a:tr>
              <a:tr h="220629">
                <a:tc>
                  <a:txBody>
                    <a:bodyPr/>
                    <a:lstStyle/>
                    <a:p>
                      <a:pPr marL="0" algn="r"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8</a:t>
                      </a:r>
                    </a:p>
                  </a:txBody>
                  <a:tcPr marL="5159" marR="5159" marT="5159" marB="0" anchor="b"/>
                </a:tc>
                <a:tc>
                  <a:txBody>
                    <a:bodyPr/>
                    <a:lstStyle/>
                    <a:p>
                      <a:pPr marL="0" algn="l"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Gas</a:t>
                      </a:r>
                    </a:p>
                  </a:txBody>
                  <a:tcPr marL="5159" marR="5159" marT="5159" marB="0" anchor="b"/>
                </a:tc>
                <a:tc>
                  <a:txBody>
                    <a:bodyPr/>
                    <a:lstStyle/>
                    <a:p>
                      <a:pPr marL="0" algn="l"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 </a:t>
                      </a:r>
                    </a:p>
                  </a:txBody>
                  <a:tcPr marL="5159" marR="5159" marT="5159" marB="0" anchor="b"/>
                </a:tc>
                <a:tc>
                  <a:txBody>
                    <a:bodyPr/>
                    <a:lstStyle/>
                    <a:p>
                      <a:pPr marL="0" algn="l" defTabSz="914400" rtl="0" eaLnBrk="1" fontAlgn="b" latinLnBrk="0" hangingPunct="1"/>
                      <a:r>
                        <a:rPr lang="it-IT" sz="1100" u="none" strike="noStrike" kern="1200" dirty="0">
                          <a:solidFill>
                            <a:schemeClr val="dk1"/>
                          </a:solidFill>
                          <a:effectLst/>
                          <a:latin typeface="Comic Sans MS" panose="030F0702030302020204" pitchFamily="66" charset="0"/>
                          <a:ea typeface="+mn-ea"/>
                          <a:cs typeface="+mn-cs"/>
                        </a:rPr>
                        <a:t> </a:t>
                      </a:r>
                    </a:p>
                  </a:txBody>
                  <a:tcPr marL="5159" marR="5159" marT="5159" marB="0" anchor="b"/>
                </a:tc>
                <a:tc>
                  <a:txBody>
                    <a:bodyPr/>
                    <a:lstStyle/>
                    <a:p>
                      <a:pPr marL="0" algn="l"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 </a:t>
                      </a:r>
                    </a:p>
                  </a:txBody>
                  <a:tcPr marL="5159" marR="5159" marT="5159" marB="0" anchor="b"/>
                </a:tc>
                <a:extLst>
                  <a:ext uri="{0D108BD9-81ED-4DB2-BD59-A6C34878D82A}">
                    <a16:rowId xmlns:a16="http://schemas.microsoft.com/office/drawing/2014/main" val="4120427199"/>
                  </a:ext>
                </a:extLst>
              </a:tr>
              <a:tr h="220629">
                <a:tc>
                  <a:txBody>
                    <a:bodyPr/>
                    <a:lstStyle/>
                    <a:p>
                      <a:pPr marL="0" algn="r"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9</a:t>
                      </a:r>
                    </a:p>
                  </a:txBody>
                  <a:tcPr marL="5159" marR="5159" marT="5159" marB="0" anchor="b"/>
                </a:tc>
                <a:tc>
                  <a:txBody>
                    <a:bodyPr/>
                    <a:lstStyle/>
                    <a:p>
                      <a:pPr marL="0" algn="l"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a:t>
                      </a:r>
                    </a:p>
                  </a:txBody>
                  <a:tcPr marL="5159" marR="5159" marT="5159" marB="0" anchor="b"/>
                </a:tc>
                <a:tc>
                  <a:txBody>
                    <a:bodyPr/>
                    <a:lstStyle/>
                    <a:p>
                      <a:pPr marL="0" algn="l"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 </a:t>
                      </a:r>
                    </a:p>
                  </a:txBody>
                  <a:tcPr marL="5159" marR="5159" marT="5159" marB="0" anchor="b"/>
                </a:tc>
                <a:tc>
                  <a:txBody>
                    <a:bodyPr/>
                    <a:lstStyle/>
                    <a:p>
                      <a:pPr marL="0" algn="l"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 </a:t>
                      </a:r>
                    </a:p>
                  </a:txBody>
                  <a:tcPr marL="5159" marR="5159" marT="5159" marB="0" anchor="b"/>
                </a:tc>
                <a:tc>
                  <a:txBody>
                    <a:bodyPr/>
                    <a:lstStyle/>
                    <a:p>
                      <a:pPr marL="0" algn="l"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 </a:t>
                      </a:r>
                    </a:p>
                  </a:txBody>
                  <a:tcPr marL="5159" marR="5159" marT="5159" marB="0" anchor="b"/>
                </a:tc>
                <a:extLst>
                  <a:ext uri="{0D108BD9-81ED-4DB2-BD59-A6C34878D82A}">
                    <a16:rowId xmlns:a16="http://schemas.microsoft.com/office/drawing/2014/main" val="401515555"/>
                  </a:ext>
                </a:extLst>
              </a:tr>
              <a:tr h="179828">
                <a:tc>
                  <a:txBody>
                    <a:bodyPr/>
                    <a:lstStyle/>
                    <a:p>
                      <a:pPr marL="0" algn="r" defTabSz="914400" rtl="0" eaLnBrk="1" fontAlgn="b" latinLnBrk="0" hangingPunct="1"/>
                      <a:r>
                        <a:rPr lang="it-IT" sz="1100" u="none" strike="noStrike" kern="1200" dirty="0">
                          <a:solidFill>
                            <a:schemeClr val="dk1"/>
                          </a:solidFill>
                          <a:effectLst/>
                          <a:latin typeface="Comic Sans MS" panose="030F0702030302020204" pitchFamily="66" charset="0"/>
                          <a:ea typeface="+mn-ea"/>
                          <a:cs typeface="+mn-cs"/>
                        </a:rPr>
                        <a:t>10</a:t>
                      </a:r>
                    </a:p>
                  </a:txBody>
                  <a:tcPr marL="5159" marR="5159" marT="5159" marB="0" anchor="b"/>
                </a:tc>
                <a:tc>
                  <a:txBody>
                    <a:bodyPr/>
                    <a:lstStyle/>
                    <a:p>
                      <a:pPr marL="0" algn="l"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 </a:t>
                      </a:r>
                    </a:p>
                  </a:txBody>
                  <a:tcPr marL="5159" marR="5159" marT="5159" marB="0" anchor="b"/>
                </a:tc>
                <a:tc>
                  <a:txBody>
                    <a:bodyPr/>
                    <a:lstStyle/>
                    <a:p>
                      <a:pPr marL="0" algn="l" defTabSz="914400" rtl="0" eaLnBrk="1" fontAlgn="b" latinLnBrk="0" hangingPunct="1"/>
                      <a:r>
                        <a:rPr lang="it-IT" sz="1100" u="none" strike="noStrike" kern="1200">
                          <a:solidFill>
                            <a:schemeClr val="dk1"/>
                          </a:solidFill>
                          <a:effectLst/>
                          <a:latin typeface="Comic Sans MS" panose="030F0702030302020204" pitchFamily="66" charset="0"/>
                          <a:ea typeface="+mn-ea"/>
                          <a:cs typeface="+mn-cs"/>
                        </a:rPr>
                        <a:t> </a:t>
                      </a:r>
                    </a:p>
                  </a:txBody>
                  <a:tcPr marL="5159" marR="5159" marT="5159" marB="0" anchor="b"/>
                </a:tc>
                <a:tc>
                  <a:txBody>
                    <a:bodyPr/>
                    <a:lstStyle/>
                    <a:p>
                      <a:pPr marL="0" algn="l" defTabSz="914400" rtl="0" eaLnBrk="1" fontAlgn="b" latinLnBrk="0" hangingPunct="1"/>
                      <a:r>
                        <a:rPr lang="it-IT" sz="1100" u="none" strike="noStrike" kern="1200" dirty="0">
                          <a:solidFill>
                            <a:schemeClr val="dk1"/>
                          </a:solidFill>
                          <a:effectLst/>
                          <a:latin typeface="Comic Sans MS" panose="030F0702030302020204" pitchFamily="66" charset="0"/>
                          <a:ea typeface="+mn-ea"/>
                          <a:cs typeface="+mn-cs"/>
                        </a:rPr>
                        <a:t> </a:t>
                      </a:r>
                    </a:p>
                  </a:txBody>
                  <a:tcPr marL="5159" marR="5159" marT="5159" marB="0" anchor="b"/>
                </a:tc>
                <a:tc>
                  <a:txBody>
                    <a:bodyPr/>
                    <a:lstStyle/>
                    <a:p>
                      <a:pPr marL="0" algn="l" defTabSz="914400" rtl="0" eaLnBrk="1" fontAlgn="b" latinLnBrk="0" hangingPunct="1"/>
                      <a:r>
                        <a:rPr lang="it-IT" sz="1100" u="none" strike="noStrike" kern="1200" dirty="0">
                          <a:solidFill>
                            <a:schemeClr val="dk1"/>
                          </a:solidFill>
                          <a:effectLst/>
                          <a:latin typeface="Comic Sans MS" panose="030F0702030302020204" pitchFamily="66" charset="0"/>
                          <a:ea typeface="+mn-ea"/>
                          <a:cs typeface="+mn-cs"/>
                        </a:rPr>
                        <a:t> </a:t>
                      </a:r>
                    </a:p>
                  </a:txBody>
                  <a:tcPr marL="5159" marR="5159" marT="5159" marB="0" anchor="b"/>
                </a:tc>
                <a:extLst>
                  <a:ext uri="{0D108BD9-81ED-4DB2-BD59-A6C34878D82A}">
                    <a16:rowId xmlns:a16="http://schemas.microsoft.com/office/drawing/2014/main" val="90936373"/>
                  </a:ext>
                </a:extLst>
              </a:tr>
            </a:tbl>
          </a:graphicData>
        </a:graphic>
      </p:graphicFrame>
      <p:sp>
        <p:nvSpPr>
          <p:cNvPr id="12" name="CasellaDiTesto 11">
            <a:extLst>
              <a:ext uri="{FF2B5EF4-FFF2-40B4-BE49-F238E27FC236}">
                <a16:creationId xmlns:a16="http://schemas.microsoft.com/office/drawing/2014/main" id="{A89DBD78-E0A6-663E-53A1-341E783A7782}"/>
              </a:ext>
            </a:extLst>
          </p:cNvPr>
          <p:cNvSpPr txBox="1"/>
          <p:nvPr/>
        </p:nvSpPr>
        <p:spPr>
          <a:xfrm>
            <a:off x="7600950" y="2406166"/>
            <a:ext cx="2045753" cy="369332"/>
          </a:xfrm>
          <a:prstGeom prst="rect">
            <a:avLst/>
          </a:prstGeom>
          <a:noFill/>
        </p:spPr>
        <p:txBody>
          <a:bodyPr wrap="none" rtlCol="0">
            <a:spAutoFit/>
          </a:bodyPr>
          <a:lstStyle/>
          <a:p>
            <a:r>
              <a:rPr lang="en-GB" dirty="0">
                <a:latin typeface="Comic Sans MS" panose="030F0702030302020204" pitchFamily="66" charset="0"/>
              </a:rPr>
              <a:t>Where applicable</a:t>
            </a:r>
          </a:p>
        </p:txBody>
      </p:sp>
    </p:spTree>
    <p:extLst>
      <p:ext uri="{BB962C8B-B14F-4D97-AF65-F5344CB8AC3E}">
        <p14:creationId xmlns:p14="http://schemas.microsoft.com/office/powerpoint/2010/main" val="14808605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8753B0-6B01-66B6-4093-DC5164F3659F}"/>
              </a:ext>
            </a:extLst>
          </p:cNvPr>
          <p:cNvSpPr>
            <a:spLocks noGrp="1"/>
          </p:cNvSpPr>
          <p:nvPr>
            <p:ph type="title"/>
          </p:nvPr>
        </p:nvSpPr>
        <p:spPr>
          <a:xfrm>
            <a:off x="2533650" y="2794270"/>
            <a:ext cx="7124700" cy="720000"/>
          </a:xfrm>
        </p:spPr>
        <p:txBody>
          <a:bodyPr>
            <a:normAutofit/>
          </a:bodyPr>
          <a:lstStyle/>
          <a:p>
            <a:r>
              <a:rPr lang="en-GB" sz="2400" dirty="0">
                <a:latin typeface="Comic Sans MS" panose="030F0702030302020204" pitchFamily="66" charset="0"/>
              </a:rPr>
              <a:t>Discussion</a:t>
            </a:r>
          </a:p>
        </p:txBody>
      </p:sp>
      <p:sp>
        <p:nvSpPr>
          <p:cNvPr id="4" name="Date Placeholder 3">
            <a:extLst>
              <a:ext uri="{FF2B5EF4-FFF2-40B4-BE49-F238E27FC236}">
                <a16:creationId xmlns:a16="http://schemas.microsoft.com/office/drawing/2014/main" id="{F17227BC-F9CC-42C9-AC64-61793EDADBC9}"/>
              </a:ext>
            </a:extLst>
          </p:cNvPr>
          <p:cNvSpPr>
            <a:spLocks noGrp="1"/>
          </p:cNvSpPr>
          <p:nvPr>
            <p:ph type="dt" sz="half" idx="10"/>
          </p:nvPr>
        </p:nvSpPr>
        <p:spPr/>
        <p:txBody>
          <a:bodyPr/>
          <a:lstStyle/>
          <a:p>
            <a:fld id="{CA85D458-733E-4337-B1AD-8B3B3682232C}" type="datetime1">
              <a:rPr lang="en-GB" smtClean="0"/>
              <a:t>07/05/2023</a:t>
            </a:fld>
            <a:endParaRPr lang="en-GB"/>
          </a:p>
        </p:txBody>
      </p:sp>
      <p:sp>
        <p:nvSpPr>
          <p:cNvPr id="5" name="Footer Placeholder 4">
            <a:extLst>
              <a:ext uri="{FF2B5EF4-FFF2-40B4-BE49-F238E27FC236}">
                <a16:creationId xmlns:a16="http://schemas.microsoft.com/office/drawing/2014/main" id="{F973BC78-0A13-49B1-9E47-F4CB3B5BC15B}"/>
              </a:ext>
            </a:extLst>
          </p:cNvPr>
          <p:cNvSpPr>
            <a:spLocks noGrp="1"/>
          </p:cNvSpPr>
          <p:nvPr>
            <p:ph type="ftr" sz="quarter" idx="11"/>
          </p:nvPr>
        </p:nvSpPr>
        <p:spPr/>
        <p:txBody>
          <a:bodyPr/>
          <a:lstStyle/>
          <a:p>
            <a:r>
              <a:rPr lang="it-IT"/>
              <a:t>Alessandro Variola, INFN Roma1, ET XIII Symposium</a:t>
            </a:r>
            <a:endParaRPr lang="en-GB"/>
          </a:p>
        </p:txBody>
      </p:sp>
      <p:sp>
        <p:nvSpPr>
          <p:cNvPr id="6" name="Slide Number Placeholder 5">
            <a:extLst>
              <a:ext uri="{FF2B5EF4-FFF2-40B4-BE49-F238E27FC236}">
                <a16:creationId xmlns:a16="http://schemas.microsoft.com/office/drawing/2014/main" id="{5E5344AF-AFFA-4963-B0E5-5CEB50D9AB06}"/>
              </a:ext>
            </a:extLst>
          </p:cNvPr>
          <p:cNvSpPr>
            <a:spLocks noGrp="1"/>
          </p:cNvSpPr>
          <p:nvPr>
            <p:ph type="sldNum" sz="quarter" idx="12"/>
          </p:nvPr>
        </p:nvSpPr>
        <p:spPr/>
        <p:txBody>
          <a:bodyPr/>
          <a:lstStyle/>
          <a:p>
            <a:fld id="{11D30B3F-5F85-4122-A289-BDFAA512B17E}" type="slidenum">
              <a:rPr lang="en-GB" smtClean="0"/>
              <a:t>16</a:t>
            </a:fld>
            <a:endParaRPr lang="en-GB" dirty="0"/>
          </a:p>
        </p:txBody>
      </p:sp>
    </p:spTree>
    <p:extLst>
      <p:ext uri="{BB962C8B-B14F-4D97-AF65-F5344CB8AC3E}">
        <p14:creationId xmlns:p14="http://schemas.microsoft.com/office/powerpoint/2010/main" val="564514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9ED0BD-1456-6E4F-E1D0-CEAB081CA2C5}"/>
              </a:ext>
            </a:extLst>
          </p:cNvPr>
          <p:cNvSpPr>
            <a:spLocks noGrp="1"/>
          </p:cNvSpPr>
          <p:nvPr>
            <p:ph type="title"/>
          </p:nvPr>
        </p:nvSpPr>
        <p:spPr>
          <a:xfrm>
            <a:off x="2409009" y="1363480"/>
            <a:ext cx="7124700" cy="720000"/>
          </a:xfrm>
        </p:spPr>
        <p:txBody>
          <a:bodyPr/>
          <a:lstStyle/>
          <a:p>
            <a:r>
              <a:rPr lang="it-IT" dirty="0" err="1"/>
              <a:t>Changing</a:t>
            </a:r>
            <a:r>
              <a:rPr lang="it-IT" dirty="0"/>
              <a:t>….</a:t>
            </a:r>
          </a:p>
        </p:txBody>
      </p:sp>
      <p:sp>
        <p:nvSpPr>
          <p:cNvPr id="4" name="Segnaposto data 3">
            <a:extLst>
              <a:ext uri="{FF2B5EF4-FFF2-40B4-BE49-F238E27FC236}">
                <a16:creationId xmlns:a16="http://schemas.microsoft.com/office/drawing/2014/main" id="{5401B3D7-27F2-FB92-4E6E-E8800DBE8599}"/>
              </a:ext>
            </a:extLst>
          </p:cNvPr>
          <p:cNvSpPr>
            <a:spLocks noGrp="1"/>
          </p:cNvSpPr>
          <p:nvPr>
            <p:ph type="dt" sz="half" idx="10"/>
          </p:nvPr>
        </p:nvSpPr>
        <p:spPr/>
        <p:txBody>
          <a:bodyPr/>
          <a:lstStyle/>
          <a:p>
            <a:fld id="{F675ED52-4C73-43AF-94E3-6BBEDB9FAE0A}" type="datetime1">
              <a:rPr lang="en-GB" smtClean="0"/>
              <a:t>07/05/2023</a:t>
            </a:fld>
            <a:endParaRPr lang="en-GB" dirty="0"/>
          </a:p>
        </p:txBody>
      </p:sp>
      <p:sp>
        <p:nvSpPr>
          <p:cNvPr id="5" name="Segnaposto piè di pagina 4">
            <a:extLst>
              <a:ext uri="{FF2B5EF4-FFF2-40B4-BE49-F238E27FC236}">
                <a16:creationId xmlns:a16="http://schemas.microsoft.com/office/drawing/2014/main" id="{4696DFD9-C22C-AD53-205D-AACF49D900E2}"/>
              </a:ext>
            </a:extLst>
          </p:cNvPr>
          <p:cNvSpPr>
            <a:spLocks noGrp="1"/>
          </p:cNvSpPr>
          <p:nvPr>
            <p:ph type="ftr" sz="quarter" idx="11"/>
          </p:nvPr>
        </p:nvSpPr>
        <p:spPr/>
        <p:txBody>
          <a:bodyPr/>
          <a:lstStyle/>
          <a:p>
            <a:r>
              <a:rPr lang="en-GB"/>
              <a:t>Alessandro Variola, INFN Roma1, ET XIII Symposium</a:t>
            </a:r>
            <a:endParaRPr lang="en-GB" dirty="0"/>
          </a:p>
        </p:txBody>
      </p:sp>
      <p:sp>
        <p:nvSpPr>
          <p:cNvPr id="6" name="Segnaposto numero diapositiva 5">
            <a:extLst>
              <a:ext uri="{FF2B5EF4-FFF2-40B4-BE49-F238E27FC236}">
                <a16:creationId xmlns:a16="http://schemas.microsoft.com/office/drawing/2014/main" id="{24224E4D-5E05-5577-CCE7-1F4A6E7EDC53}"/>
              </a:ext>
            </a:extLst>
          </p:cNvPr>
          <p:cNvSpPr>
            <a:spLocks noGrp="1"/>
          </p:cNvSpPr>
          <p:nvPr>
            <p:ph type="sldNum" sz="quarter" idx="12"/>
          </p:nvPr>
        </p:nvSpPr>
        <p:spPr/>
        <p:txBody>
          <a:bodyPr/>
          <a:lstStyle/>
          <a:p>
            <a:fld id="{11D30B3F-5F85-4122-A289-BDFAA512B17E}" type="slidenum">
              <a:rPr lang="en-GB" smtClean="0"/>
              <a:pPr/>
              <a:t>2</a:t>
            </a:fld>
            <a:endParaRPr lang="en-GB" dirty="0"/>
          </a:p>
        </p:txBody>
      </p:sp>
      <p:pic>
        <p:nvPicPr>
          <p:cNvPr id="7" name="Segnaposto contenuto 4">
            <a:extLst>
              <a:ext uri="{FF2B5EF4-FFF2-40B4-BE49-F238E27FC236}">
                <a16:creationId xmlns:a16="http://schemas.microsoft.com/office/drawing/2014/main" id="{0DF9F745-2F71-DA9E-300B-4432E69EB2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9047" y="2350743"/>
            <a:ext cx="5997337" cy="1869171"/>
          </a:xfrm>
          <a:prstGeom prst="rect">
            <a:avLst/>
          </a:prstGeom>
          <a:noFill/>
          <a:ln w="79375" cmpd="thinThick">
            <a:solidFill>
              <a:srgbClr val="00CC99"/>
            </a:solidFill>
            <a:prstDash val="solid"/>
            <a:round/>
            <a:extLst>
              <a:ext uri="{C807C97D-BFC1-408E-A445-0C87EB9F89A2}">
                <ask:lineSketchStyleProps xmlns:ask="http://schemas.microsoft.com/office/drawing/2018/sketchyshapes" sd="1219033472">
                  <a:custGeom>
                    <a:avLst/>
                    <a:gdLst>
                      <a:gd name="connsiteX0" fmla="*/ 0 w 10515600"/>
                      <a:gd name="connsiteY0" fmla="*/ 0 h 4351338"/>
                      <a:gd name="connsiteX1" fmla="*/ 479044 w 10515600"/>
                      <a:gd name="connsiteY1" fmla="*/ 0 h 4351338"/>
                      <a:gd name="connsiteX2" fmla="*/ 747776 w 10515600"/>
                      <a:gd name="connsiteY2" fmla="*/ 0 h 4351338"/>
                      <a:gd name="connsiteX3" fmla="*/ 1542288 w 10515600"/>
                      <a:gd name="connsiteY3" fmla="*/ 0 h 4351338"/>
                      <a:gd name="connsiteX4" fmla="*/ 2021332 w 10515600"/>
                      <a:gd name="connsiteY4" fmla="*/ 0 h 4351338"/>
                      <a:gd name="connsiteX5" fmla="*/ 2500376 w 10515600"/>
                      <a:gd name="connsiteY5" fmla="*/ 0 h 4351338"/>
                      <a:gd name="connsiteX6" fmla="*/ 3294888 w 10515600"/>
                      <a:gd name="connsiteY6" fmla="*/ 0 h 4351338"/>
                      <a:gd name="connsiteX7" fmla="*/ 3668776 w 10515600"/>
                      <a:gd name="connsiteY7" fmla="*/ 0 h 4351338"/>
                      <a:gd name="connsiteX8" fmla="*/ 4463288 w 10515600"/>
                      <a:gd name="connsiteY8" fmla="*/ 0 h 4351338"/>
                      <a:gd name="connsiteX9" fmla="*/ 5257800 w 10515600"/>
                      <a:gd name="connsiteY9" fmla="*/ 0 h 4351338"/>
                      <a:gd name="connsiteX10" fmla="*/ 5842000 w 10515600"/>
                      <a:gd name="connsiteY10" fmla="*/ 0 h 4351338"/>
                      <a:gd name="connsiteX11" fmla="*/ 6636512 w 10515600"/>
                      <a:gd name="connsiteY11" fmla="*/ 0 h 4351338"/>
                      <a:gd name="connsiteX12" fmla="*/ 7115556 w 10515600"/>
                      <a:gd name="connsiteY12" fmla="*/ 0 h 4351338"/>
                      <a:gd name="connsiteX13" fmla="*/ 7594600 w 10515600"/>
                      <a:gd name="connsiteY13" fmla="*/ 0 h 4351338"/>
                      <a:gd name="connsiteX14" fmla="*/ 8283956 w 10515600"/>
                      <a:gd name="connsiteY14" fmla="*/ 0 h 4351338"/>
                      <a:gd name="connsiteX15" fmla="*/ 8763000 w 10515600"/>
                      <a:gd name="connsiteY15" fmla="*/ 0 h 4351338"/>
                      <a:gd name="connsiteX16" fmla="*/ 9557512 w 10515600"/>
                      <a:gd name="connsiteY16" fmla="*/ 0 h 4351338"/>
                      <a:gd name="connsiteX17" fmla="*/ 10515600 w 10515600"/>
                      <a:gd name="connsiteY17" fmla="*/ 0 h 4351338"/>
                      <a:gd name="connsiteX18" fmla="*/ 10515600 w 10515600"/>
                      <a:gd name="connsiteY18" fmla="*/ 543917 h 4351338"/>
                      <a:gd name="connsiteX19" fmla="*/ 10515600 w 10515600"/>
                      <a:gd name="connsiteY19" fmla="*/ 1131348 h 4351338"/>
                      <a:gd name="connsiteX20" fmla="*/ 10515600 w 10515600"/>
                      <a:gd name="connsiteY20" fmla="*/ 1544725 h 4351338"/>
                      <a:gd name="connsiteX21" fmla="*/ 10515600 w 10515600"/>
                      <a:gd name="connsiteY21" fmla="*/ 2001615 h 4351338"/>
                      <a:gd name="connsiteX22" fmla="*/ 10515600 w 10515600"/>
                      <a:gd name="connsiteY22" fmla="*/ 2589046 h 4351338"/>
                      <a:gd name="connsiteX23" fmla="*/ 10515600 w 10515600"/>
                      <a:gd name="connsiteY23" fmla="*/ 3089450 h 4351338"/>
                      <a:gd name="connsiteX24" fmla="*/ 10515600 w 10515600"/>
                      <a:gd name="connsiteY24" fmla="*/ 3546340 h 4351338"/>
                      <a:gd name="connsiteX25" fmla="*/ 10515600 w 10515600"/>
                      <a:gd name="connsiteY25" fmla="*/ 4351338 h 4351338"/>
                      <a:gd name="connsiteX26" fmla="*/ 9931400 w 10515600"/>
                      <a:gd name="connsiteY26" fmla="*/ 4351338 h 4351338"/>
                      <a:gd name="connsiteX27" fmla="*/ 9347200 w 10515600"/>
                      <a:gd name="connsiteY27" fmla="*/ 4351338 h 4351338"/>
                      <a:gd name="connsiteX28" fmla="*/ 8973312 w 10515600"/>
                      <a:gd name="connsiteY28" fmla="*/ 4351338 h 4351338"/>
                      <a:gd name="connsiteX29" fmla="*/ 8283956 w 10515600"/>
                      <a:gd name="connsiteY29" fmla="*/ 4351338 h 4351338"/>
                      <a:gd name="connsiteX30" fmla="*/ 7910068 w 10515600"/>
                      <a:gd name="connsiteY30" fmla="*/ 4351338 h 4351338"/>
                      <a:gd name="connsiteX31" fmla="*/ 7220712 w 10515600"/>
                      <a:gd name="connsiteY31" fmla="*/ 4351338 h 4351338"/>
                      <a:gd name="connsiteX32" fmla="*/ 6951980 w 10515600"/>
                      <a:gd name="connsiteY32" fmla="*/ 4351338 h 4351338"/>
                      <a:gd name="connsiteX33" fmla="*/ 6262624 w 10515600"/>
                      <a:gd name="connsiteY33" fmla="*/ 4351338 h 4351338"/>
                      <a:gd name="connsiteX34" fmla="*/ 5888736 w 10515600"/>
                      <a:gd name="connsiteY34" fmla="*/ 4351338 h 4351338"/>
                      <a:gd name="connsiteX35" fmla="*/ 5620004 w 10515600"/>
                      <a:gd name="connsiteY35" fmla="*/ 4351338 h 4351338"/>
                      <a:gd name="connsiteX36" fmla="*/ 5246116 w 10515600"/>
                      <a:gd name="connsiteY36" fmla="*/ 4351338 h 4351338"/>
                      <a:gd name="connsiteX37" fmla="*/ 4556760 w 10515600"/>
                      <a:gd name="connsiteY37" fmla="*/ 4351338 h 4351338"/>
                      <a:gd name="connsiteX38" fmla="*/ 4182872 w 10515600"/>
                      <a:gd name="connsiteY38" fmla="*/ 4351338 h 4351338"/>
                      <a:gd name="connsiteX39" fmla="*/ 3914140 w 10515600"/>
                      <a:gd name="connsiteY39" fmla="*/ 4351338 h 4351338"/>
                      <a:gd name="connsiteX40" fmla="*/ 3540252 w 10515600"/>
                      <a:gd name="connsiteY40" fmla="*/ 4351338 h 4351338"/>
                      <a:gd name="connsiteX41" fmla="*/ 3061208 w 10515600"/>
                      <a:gd name="connsiteY41" fmla="*/ 4351338 h 4351338"/>
                      <a:gd name="connsiteX42" fmla="*/ 2477008 w 10515600"/>
                      <a:gd name="connsiteY42" fmla="*/ 4351338 h 4351338"/>
                      <a:gd name="connsiteX43" fmla="*/ 2103120 w 10515600"/>
                      <a:gd name="connsiteY43" fmla="*/ 4351338 h 4351338"/>
                      <a:gd name="connsiteX44" fmla="*/ 1308608 w 10515600"/>
                      <a:gd name="connsiteY44" fmla="*/ 4351338 h 4351338"/>
                      <a:gd name="connsiteX45" fmla="*/ 724408 w 10515600"/>
                      <a:gd name="connsiteY45" fmla="*/ 4351338 h 4351338"/>
                      <a:gd name="connsiteX46" fmla="*/ 0 w 10515600"/>
                      <a:gd name="connsiteY46" fmla="*/ 4351338 h 4351338"/>
                      <a:gd name="connsiteX47" fmla="*/ 0 w 10515600"/>
                      <a:gd name="connsiteY47" fmla="*/ 3763907 h 4351338"/>
                      <a:gd name="connsiteX48" fmla="*/ 0 w 10515600"/>
                      <a:gd name="connsiteY48" fmla="*/ 3219990 h 4351338"/>
                      <a:gd name="connsiteX49" fmla="*/ 0 w 10515600"/>
                      <a:gd name="connsiteY49" fmla="*/ 2719586 h 4351338"/>
                      <a:gd name="connsiteX50" fmla="*/ 0 w 10515600"/>
                      <a:gd name="connsiteY50" fmla="*/ 2132156 h 4351338"/>
                      <a:gd name="connsiteX51" fmla="*/ 0 w 10515600"/>
                      <a:gd name="connsiteY51" fmla="*/ 1588238 h 4351338"/>
                      <a:gd name="connsiteX52" fmla="*/ 0 w 10515600"/>
                      <a:gd name="connsiteY52" fmla="*/ 957294 h 4351338"/>
                      <a:gd name="connsiteX53" fmla="*/ 0 w 10515600"/>
                      <a:gd name="connsiteY53" fmla="*/ 0 h 4351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0515600" h="4351338" extrusionOk="0">
                        <a:moveTo>
                          <a:pt x="0" y="0"/>
                        </a:moveTo>
                        <a:cubicBezTo>
                          <a:pt x="117769" y="-54612"/>
                          <a:pt x="363642" y="16397"/>
                          <a:pt x="479044" y="0"/>
                        </a:cubicBezTo>
                        <a:cubicBezTo>
                          <a:pt x="594446" y="-16397"/>
                          <a:pt x="677892" y="18700"/>
                          <a:pt x="747776" y="0"/>
                        </a:cubicBezTo>
                        <a:cubicBezTo>
                          <a:pt x="817660" y="-18700"/>
                          <a:pt x="1147191" y="42425"/>
                          <a:pt x="1542288" y="0"/>
                        </a:cubicBezTo>
                        <a:cubicBezTo>
                          <a:pt x="1937385" y="-42425"/>
                          <a:pt x="1903667" y="55036"/>
                          <a:pt x="2021332" y="0"/>
                        </a:cubicBezTo>
                        <a:cubicBezTo>
                          <a:pt x="2138997" y="-55036"/>
                          <a:pt x="2261555" y="30614"/>
                          <a:pt x="2500376" y="0"/>
                        </a:cubicBezTo>
                        <a:cubicBezTo>
                          <a:pt x="2739197" y="-30614"/>
                          <a:pt x="2992326" y="934"/>
                          <a:pt x="3294888" y="0"/>
                        </a:cubicBezTo>
                        <a:cubicBezTo>
                          <a:pt x="3597450" y="-934"/>
                          <a:pt x="3536470" y="20588"/>
                          <a:pt x="3668776" y="0"/>
                        </a:cubicBezTo>
                        <a:cubicBezTo>
                          <a:pt x="3801082" y="-20588"/>
                          <a:pt x="4167052" y="95069"/>
                          <a:pt x="4463288" y="0"/>
                        </a:cubicBezTo>
                        <a:cubicBezTo>
                          <a:pt x="4759524" y="-95069"/>
                          <a:pt x="4927052" y="44879"/>
                          <a:pt x="5257800" y="0"/>
                        </a:cubicBezTo>
                        <a:cubicBezTo>
                          <a:pt x="5588548" y="-44879"/>
                          <a:pt x="5635378" y="45685"/>
                          <a:pt x="5842000" y="0"/>
                        </a:cubicBezTo>
                        <a:cubicBezTo>
                          <a:pt x="6048622" y="-45685"/>
                          <a:pt x="6336244" y="84925"/>
                          <a:pt x="6636512" y="0"/>
                        </a:cubicBezTo>
                        <a:cubicBezTo>
                          <a:pt x="6936780" y="-84925"/>
                          <a:pt x="6983770" y="37784"/>
                          <a:pt x="7115556" y="0"/>
                        </a:cubicBezTo>
                        <a:cubicBezTo>
                          <a:pt x="7247342" y="-37784"/>
                          <a:pt x="7473141" y="52757"/>
                          <a:pt x="7594600" y="0"/>
                        </a:cubicBezTo>
                        <a:cubicBezTo>
                          <a:pt x="7716059" y="-52757"/>
                          <a:pt x="8131150" y="920"/>
                          <a:pt x="8283956" y="0"/>
                        </a:cubicBezTo>
                        <a:cubicBezTo>
                          <a:pt x="8436762" y="-920"/>
                          <a:pt x="8664826" y="24800"/>
                          <a:pt x="8763000" y="0"/>
                        </a:cubicBezTo>
                        <a:cubicBezTo>
                          <a:pt x="8861174" y="-24800"/>
                          <a:pt x="9272964" y="43339"/>
                          <a:pt x="9557512" y="0"/>
                        </a:cubicBezTo>
                        <a:cubicBezTo>
                          <a:pt x="9842060" y="-43339"/>
                          <a:pt x="10044680" y="73864"/>
                          <a:pt x="10515600" y="0"/>
                        </a:cubicBezTo>
                        <a:cubicBezTo>
                          <a:pt x="10546492" y="157147"/>
                          <a:pt x="10479479" y="334035"/>
                          <a:pt x="10515600" y="543917"/>
                        </a:cubicBezTo>
                        <a:cubicBezTo>
                          <a:pt x="10551721" y="753799"/>
                          <a:pt x="10462639" y="982724"/>
                          <a:pt x="10515600" y="1131348"/>
                        </a:cubicBezTo>
                        <a:cubicBezTo>
                          <a:pt x="10568561" y="1279972"/>
                          <a:pt x="10515134" y="1423263"/>
                          <a:pt x="10515600" y="1544725"/>
                        </a:cubicBezTo>
                        <a:cubicBezTo>
                          <a:pt x="10516066" y="1666187"/>
                          <a:pt x="10501469" y="1799177"/>
                          <a:pt x="10515600" y="2001615"/>
                        </a:cubicBezTo>
                        <a:cubicBezTo>
                          <a:pt x="10529731" y="2204053"/>
                          <a:pt x="10487581" y="2435732"/>
                          <a:pt x="10515600" y="2589046"/>
                        </a:cubicBezTo>
                        <a:cubicBezTo>
                          <a:pt x="10543619" y="2742360"/>
                          <a:pt x="10507407" y="2930121"/>
                          <a:pt x="10515600" y="3089450"/>
                        </a:cubicBezTo>
                        <a:cubicBezTo>
                          <a:pt x="10523793" y="3248779"/>
                          <a:pt x="10504783" y="3385780"/>
                          <a:pt x="10515600" y="3546340"/>
                        </a:cubicBezTo>
                        <a:cubicBezTo>
                          <a:pt x="10526417" y="3706900"/>
                          <a:pt x="10447853" y="4125587"/>
                          <a:pt x="10515600" y="4351338"/>
                        </a:cubicBezTo>
                        <a:cubicBezTo>
                          <a:pt x="10227586" y="4402638"/>
                          <a:pt x="10119660" y="4340040"/>
                          <a:pt x="9931400" y="4351338"/>
                        </a:cubicBezTo>
                        <a:cubicBezTo>
                          <a:pt x="9743140" y="4362636"/>
                          <a:pt x="9572454" y="4331210"/>
                          <a:pt x="9347200" y="4351338"/>
                        </a:cubicBezTo>
                        <a:cubicBezTo>
                          <a:pt x="9121946" y="4371466"/>
                          <a:pt x="9122157" y="4329232"/>
                          <a:pt x="8973312" y="4351338"/>
                        </a:cubicBezTo>
                        <a:cubicBezTo>
                          <a:pt x="8824467" y="4373444"/>
                          <a:pt x="8600522" y="4292697"/>
                          <a:pt x="8283956" y="4351338"/>
                        </a:cubicBezTo>
                        <a:cubicBezTo>
                          <a:pt x="7967390" y="4409979"/>
                          <a:pt x="8078544" y="4317380"/>
                          <a:pt x="7910068" y="4351338"/>
                        </a:cubicBezTo>
                        <a:cubicBezTo>
                          <a:pt x="7741592" y="4385296"/>
                          <a:pt x="7482196" y="4276703"/>
                          <a:pt x="7220712" y="4351338"/>
                        </a:cubicBezTo>
                        <a:cubicBezTo>
                          <a:pt x="6959228" y="4425973"/>
                          <a:pt x="7083994" y="4324803"/>
                          <a:pt x="6951980" y="4351338"/>
                        </a:cubicBezTo>
                        <a:cubicBezTo>
                          <a:pt x="6819966" y="4377873"/>
                          <a:pt x="6534052" y="4318043"/>
                          <a:pt x="6262624" y="4351338"/>
                        </a:cubicBezTo>
                        <a:cubicBezTo>
                          <a:pt x="5991196" y="4384633"/>
                          <a:pt x="6071788" y="4320569"/>
                          <a:pt x="5888736" y="4351338"/>
                        </a:cubicBezTo>
                        <a:cubicBezTo>
                          <a:pt x="5705684" y="4382107"/>
                          <a:pt x="5703122" y="4328319"/>
                          <a:pt x="5620004" y="4351338"/>
                        </a:cubicBezTo>
                        <a:cubicBezTo>
                          <a:pt x="5536886" y="4374357"/>
                          <a:pt x="5428214" y="4315026"/>
                          <a:pt x="5246116" y="4351338"/>
                        </a:cubicBezTo>
                        <a:cubicBezTo>
                          <a:pt x="5064018" y="4387650"/>
                          <a:pt x="4804133" y="4286224"/>
                          <a:pt x="4556760" y="4351338"/>
                        </a:cubicBezTo>
                        <a:cubicBezTo>
                          <a:pt x="4309387" y="4416452"/>
                          <a:pt x="4278713" y="4311847"/>
                          <a:pt x="4182872" y="4351338"/>
                        </a:cubicBezTo>
                        <a:cubicBezTo>
                          <a:pt x="4087031" y="4390829"/>
                          <a:pt x="3985387" y="4348749"/>
                          <a:pt x="3914140" y="4351338"/>
                        </a:cubicBezTo>
                        <a:cubicBezTo>
                          <a:pt x="3842893" y="4353927"/>
                          <a:pt x="3616144" y="4338873"/>
                          <a:pt x="3540252" y="4351338"/>
                        </a:cubicBezTo>
                        <a:cubicBezTo>
                          <a:pt x="3464360" y="4363803"/>
                          <a:pt x="3231048" y="4300212"/>
                          <a:pt x="3061208" y="4351338"/>
                        </a:cubicBezTo>
                        <a:cubicBezTo>
                          <a:pt x="2891368" y="4402464"/>
                          <a:pt x="2616460" y="4285386"/>
                          <a:pt x="2477008" y="4351338"/>
                        </a:cubicBezTo>
                        <a:cubicBezTo>
                          <a:pt x="2337556" y="4417290"/>
                          <a:pt x="2195858" y="4330706"/>
                          <a:pt x="2103120" y="4351338"/>
                        </a:cubicBezTo>
                        <a:cubicBezTo>
                          <a:pt x="2010382" y="4371970"/>
                          <a:pt x="1554116" y="4294608"/>
                          <a:pt x="1308608" y="4351338"/>
                        </a:cubicBezTo>
                        <a:cubicBezTo>
                          <a:pt x="1063100" y="4408068"/>
                          <a:pt x="872362" y="4314057"/>
                          <a:pt x="724408" y="4351338"/>
                        </a:cubicBezTo>
                        <a:cubicBezTo>
                          <a:pt x="576454" y="4388619"/>
                          <a:pt x="239070" y="4304748"/>
                          <a:pt x="0" y="4351338"/>
                        </a:cubicBezTo>
                        <a:cubicBezTo>
                          <a:pt x="-58047" y="4110717"/>
                          <a:pt x="67455" y="3882443"/>
                          <a:pt x="0" y="3763907"/>
                        </a:cubicBezTo>
                        <a:cubicBezTo>
                          <a:pt x="-67455" y="3645371"/>
                          <a:pt x="25090" y="3421876"/>
                          <a:pt x="0" y="3219990"/>
                        </a:cubicBezTo>
                        <a:cubicBezTo>
                          <a:pt x="-25090" y="3018104"/>
                          <a:pt x="17279" y="2862178"/>
                          <a:pt x="0" y="2719586"/>
                        </a:cubicBezTo>
                        <a:cubicBezTo>
                          <a:pt x="-17279" y="2576994"/>
                          <a:pt x="33236" y="2403806"/>
                          <a:pt x="0" y="2132156"/>
                        </a:cubicBezTo>
                        <a:cubicBezTo>
                          <a:pt x="-33236" y="1860506"/>
                          <a:pt x="27976" y="1787248"/>
                          <a:pt x="0" y="1588238"/>
                        </a:cubicBezTo>
                        <a:cubicBezTo>
                          <a:pt x="-27976" y="1389228"/>
                          <a:pt x="5600" y="1255644"/>
                          <a:pt x="0" y="957294"/>
                        </a:cubicBezTo>
                        <a:cubicBezTo>
                          <a:pt x="-5600" y="658944"/>
                          <a:pt x="114221" y="448404"/>
                          <a:pt x="0" y="0"/>
                        </a:cubicBezTo>
                        <a:close/>
                      </a:path>
                    </a:pathLst>
                  </a:custGeom>
                  <ask:type>
                    <ask:lineSketchNone/>
                  </ask:type>
                </ask:lineSketchStyleProps>
              </a:ext>
            </a:extLst>
          </a:ln>
          <a:effectLst>
            <a:outerShdw blurRad="50800" dist="50800" dir="5400000" algn="ctr" rotWithShape="0">
              <a:schemeClr val="bg1"/>
            </a:outerShdw>
          </a:effectLst>
        </p:spPr>
      </p:pic>
      <p:pic>
        <p:nvPicPr>
          <p:cNvPr id="8" name="Immagine 7">
            <a:extLst>
              <a:ext uri="{FF2B5EF4-FFF2-40B4-BE49-F238E27FC236}">
                <a16:creationId xmlns:a16="http://schemas.microsoft.com/office/drawing/2014/main" id="{149FC14E-D2DE-9125-C33F-73ED04D95B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9047" y="4389053"/>
            <a:ext cx="6061662" cy="1892586"/>
          </a:xfrm>
          <a:prstGeom prst="rect">
            <a:avLst/>
          </a:prstGeom>
          <a:noFill/>
          <a:ln w="79375" cmpd="thinThick">
            <a:solidFill>
              <a:srgbClr val="00CC99"/>
            </a:solidFill>
            <a:prstDash val="solid"/>
            <a:round/>
            <a:extLst>
              <a:ext uri="{C807C97D-BFC1-408E-A445-0C87EB9F89A2}">
                <ask:lineSketchStyleProps xmlns:ask="http://schemas.microsoft.com/office/drawing/2018/sketchyshapes" sd="1219033472">
                  <a:custGeom>
                    <a:avLst/>
                    <a:gdLst>
                      <a:gd name="connsiteX0" fmla="*/ 0 w 10515600"/>
                      <a:gd name="connsiteY0" fmla="*/ 0 h 4351338"/>
                      <a:gd name="connsiteX1" fmla="*/ 479044 w 10515600"/>
                      <a:gd name="connsiteY1" fmla="*/ 0 h 4351338"/>
                      <a:gd name="connsiteX2" fmla="*/ 747776 w 10515600"/>
                      <a:gd name="connsiteY2" fmla="*/ 0 h 4351338"/>
                      <a:gd name="connsiteX3" fmla="*/ 1542288 w 10515600"/>
                      <a:gd name="connsiteY3" fmla="*/ 0 h 4351338"/>
                      <a:gd name="connsiteX4" fmla="*/ 2021332 w 10515600"/>
                      <a:gd name="connsiteY4" fmla="*/ 0 h 4351338"/>
                      <a:gd name="connsiteX5" fmla="*/ 2500376 w 10515600"/>
                      <a:gd name="connsiteY5" fmla="*/ 0 h 4351338"/>
                      <a:gd name="connsiteX6" fmla="*/ 3294888 w 10515600"/>
                      <a:gd name="connsiteY6" fmla="*/ 0 h 4351338"/>
                      <a:gd name="connsiteX7" fmla="*/ 3668776 w 10515600"/>
                      <a:gd name="connsiteY7" fmla="*/ 0 h 4351338"/>
                      <a:gd name="connsiteX8" fmla="*/ 4463288 w 10515600"/>
                      <a:gd name="connsiteY8" fmla="*/ 0 h 4351338"/>
                      <a:gd name="connsiteX9" fmla="*/ 5257800 w 10515600"/>
                      <a:gd name="connsiteY9" fmla="*/ 0 h 4351338"/>
                      <a:gd name="connsiteX10" fmla="*/ 5842000 w 10515600"/>
                      <a:gd name="connsiteY10" fmla="*/ 0 h 4351338"/>
                      <a:gd name="connsiteX11" fmla="*/ 6636512 w 10515600"/>
                      <a:gd name="connsiteY11" fmla="*/ 0 h 4351338"/>
                      <a:gd name="connsiteX12" fmla="*/ 7115556 w 10515600"/>
                      <a:gd name="connsiteY12" fmla="*/ 0 h 4351338"/>
                      <a:gd name="connsiteX13" fmla="*/ 7594600 w 10515600"/>
                      <a:gd name="connsiteY13" fmla="*/ 0 h 4351338"/>
                      <a:gd name="connsiteX14" fmla="*/ 8283956 w 10515600"/>
                      <a:gd name="connsiteY14" fmla="*/ 0 h 4351338"/>
                      <a:gd name="connsiteX15" fmla="*/ 8763000 w 10515600"/>
                      <a:gd name="connsiteY15" fmla="*/ 0 h 4351338"/>
                      <a:gd name="connsiteX16" fmla="*/ 9557512 w 10515600"/>
                      <a:gd name="connsiteY16" fmla="*/ 0 h 4351338"/>
                      <a:gd name="connsiteX17" fmla="*/ 10515600 w 10515600"/>
                      <a:gd name="connsiteY17" fmla="*/ 0 h 4351338"/>
                      <a:gd name="connsiteX18" fmla="*/ 10515600 w 10515600"/>
                      <a:gd name="connsiteY18" fmla="*/ 543917 h 4351338"/>
                      <a:gd name="connsiteX19" fmla="*/ 10515600 w 10515600"/>
                      <a:gd name="connsiteY19" fmla="*/ 1131348 h 4351338"/>
                      <a:gd name="connsiteX20" fmla="*/ 10515600 w 10515600"/>
                      <a:gd name="connsiteY20" fmla="*/ 1544725 h 4351338"/>
                      <a:gd name="connsiteX21" fmla="*/ 10515600 w 10515600"/>
                      <a:gd name="connsiteY21" fmla="*/ 2001615 h 4351338"/>
                      <a:gd name="connsiteX22" fmla="*/ 10515600 w 10515600"/>
                      <a:gd name="connsiteY22" fmla="*/ 2589046 h 4351338"/>
                      <a:gd name="connsiteX23" fmla="*/ 10515600 w 10515600"/>
                      <a:gd name="connsiteY23" fmla="*/ 3089450 h 4351338"/>
                      <a:gd name="connsiteX24" fmla="*/ 10515600 w 10515600"/>
                      <a:gd name="connsiteY24" fmla="*/ 3546340 h 4351338"/>
                      <a:gd name="connsiteX25" fmla="*/ 10515600 w 10515600"/>
                      <a:gd name="connsiteY25" fmla="*/ 4351338 h 4351338"/>
                      <a:gd name="connsiteX26" fmla="*/ 9931400 w 10515600"/>
                      <a:gd name="connsiteY26" fmla="*/ 4351338 h 4351338"/>
                      <a:gd name="connsiteX27" fmla="*/ 9347200 w 10515600"/>
                      <a:gd name="connsiteY27" fmla="*/ 4351338 h 4351338"/>
                      <a:gd name="connsiteX28" fmla="*/ 8973312 w 10515600"/>
                      <a:gd name="connsiteY28" fmla="*/ 4351338 h 4351338"/>
                      <a:gd name="connsiteX29" fmla="*/ 8283956 w 10515600"/>
                      <a:gd name="connsiteY29" fmla="*/ 4351338 h 4351338"/>
                      <a:gd name="connsiteX30" fmla="*/ 7910068 w 10515600"/>
                      <a:gd name="connsiteY30" fmla="*/ 4351338 h 4351338"/>
                      <a:gd name="connsiteX31" fmla="*/ 7220712 w 10515600"/>
                      <a:gd name="connsiteY31" fmla="*/ 4351338 h 4351338"/>
                      <a:gd name="connsiteX32" fmla="*/ 6951980 w 10515600"/>
                      <a:gd name="connsiteY32" fmla="*/ 4351338 h 4351338"/>
                      <a:gd name="connsiteX33" fmla="*/ 6262624 w 10515600"/>
                      <a:gd name="connsiteY33" fmla="*/ 4351338 h 4351338"/>
                      <a:gd name="connsiteX34" fmla="*/ 5888736 w 10515600"/>
                      <a:gd name="connsiteY34" fmla="*/ 4351338 h 4351338"/>
                      <a:gd name="connsiteX35" fmla="*/ 5620004 w 10515600"/>
                      <a:gd name="connsiteY35" fmla="*/ 4351338 h 4351338"/>
                      <a:gd name="connsiteX36" fmla="*/ 5246116 w 10515600"/>
                      <a:gd name="connsiteY36" fmla="*/ 4351338 h 4351338"/>
                      <a:gd name="connsiteX37" fmla="*/ 4556760 w 10515600"/>
                      <a:gd name="connsiteY37" fmla="*/ 4351338 h 4351338"/>
                      <a:gd name="connsiteX38" fmla="*/ 4182872 w 10515600"/>
                      <a:gd name="connsiteY38" fmla="*/ 4351338 h 4351338"/>
                      <a:gd name="connsiteX39" fmla="*/ 3914140 w 10515600"/>
                      <a:gd name="connsiteY39" fmla="*/ 4351338 h 4351338"/>
                      <a:gd name="connsiteX40" fmla="*/ 3540252 w 10515600"/>
                      <a:gd name="connsiteY40" fmla="*/ 4351338 h 4351338"/>
                      <a:gd name="connsiteX41" fmla="*/ 3061208 w 10515600"/>
                      <a:gd name="connsiteY41" fmla="*/ 4351338 h 4351338"/>
                      <a:gd name="connsiteX42" fmla="*/ 2477008 w 10515600"/>
                      <a:gd name="connsiteY42" fmla="*/ 4351338 h 4351338"/>
                      <a:gd name="connsiteX43" fmla="*/ 2103120 w 10515600"/>
                      <a:gd name="connsiteY43" fmla="*/ 4351338 h 4351338"/>
                      <a:gd name="connsiteX44" fmla="*/ 1308608 w 10515600"/>
                      <a:gd name="connsiteY44" fmla="*/ 4351338 h 4351338"/>
                      <a:gd name="connsiteX45" fmla="*/ 724408 w 10515600"/>
                      <a:gd name="connsiteY45" fmla="*/ 4351338 h 4351338"/>
                      <a:gd name="connsiteX46" fmla="*/ 0 w 10515600"/>
                      <a:gd name="connsiteY46" fmla="*/ 4351338 h 4351338"/>
                      <a:gd name="connsiteX47" fmla="*/ 0 w 10515600"/>
                      <a:gd name="connsiteY47" fmla="*/ 3763907 h 4351338"/>
                      <a:gd name="connsiteX48" fmla="*/ 0 w 10515600"/>
                      <a:gd name="connsiteY48" fmla="*/ 3219990 h 4351338"/>
                      <a:gd name="connsiteX49" fmla="*/ 0 w 10515600"/>
                      <a:gd name="connsiteY49" fmla="*/ 2719586 h 4351338"/>
                      <a:gd name="connsiteX50" fmla="*/ 0 w 10515600"/>
                      <a:gd name="connsiteY50" fmla="*/ 2132156 h 4351338"/>
                      <a:gd name="connsiteX51" fmla="*/ 0 w 10515600"/>
                      <a:gd name="connsiteY51" fmla="*/ 1588238 h 4351338"/>
                      <a:gd name="connsiteX52" fmla="*/ 0 w 10515600"/>
                      <a:gd name="connsiteY52" fmla="*/ 957294 h 4351338"/>
                      <a:gd name="connsiteX53" fmla="*/ 0 w 10515600"/>
                      <a:gd name="connsiteY53" fmla="*/ 0 h 4351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0515600" h="4351338" extrusionOk="0">
                        <a:moveTo>
                          <a:pt x="0" y="0"/>
                        </a:moveTo>
                        <a:cubicBezTo>
                          <a:pt x="117769" y="-54612"/>
                          <a:pt x="363642" y="16397"/>
                          <a:pt x="479044" y="0"/>
                        </a:cubicBezTo>
                        <a:cubicBezTo>
                          <a:pt x="594446" y="-16397"/>
                          <a:pt x="677892" y="18700"/>
                          <a:pt x="747776" y="0"/>
                        </a:cubicBezTo>
                        <a:cubicBezTo>
                          <a:pt x="817660" y="-18700"/>
                          <a:pt x="1147191" y="42425"/>
                          <a:pt x="1542288" y="0"/>
                        </a:cubicBezTo>
                        <a:cubicBezTo>
                          <a:pt x="1937385" y="-42425"/>
                          <a:pt x="1903667" y="55036"/>
                          <a:pt x="2021332" y="0"/>
                        </a:cubicBezTo>
                        <a:cubicBezTo>
                          <a:pt x="2138997" y="-55036"/>
                          <a:pt x="2261555" y="30614"/>
                          <a:pt x="2500376" y="0"/>
                        </a:cubicBezTo>
                        <a:cubicBezTo>
                          <a:pt x="2739197" y="-30614"/>
                          <a:pt x="2992326" y="934"/>
                          <a:pt x="3294888" y="0"/>
                        </a:cubicBezTo>
                        <a:cubicBezTo>
                          <a:pt x="3597450" y="-934"/>
                          <a:pt x="3536470" y="20588"/>
                          <a:pt x="3668776" y="0"/>
                        </a:cubicBezTo>
                        <a:cubicBezTo>
                          <a:pt x="3801082" y="-20588"/>
                          <a:pt x="4167052" y="95069"/>
                          <a:pt x="4463288" y="0"/>
                        </a:cubicBezTo>
                        <a:cubicBezTo>
                          <a:pt x="4759524" y="-95069"/>
                          <a:pt x="4927052" y="44879"/>
                          <a:pt x="5257800" y="0"/>
                        </a:cubicBezTo>
                        <a:cubicBezTo>
                          <a:pt x="5588548" y="-44879"/>
                          <a:pt x="5635378" y="45685"/>
                          <a:pt x="5842000" y="0"/>
                        </a:cubicBezTo>
                        <a:cubicBezTo>
                          <a:pt x="6048622" y="-45685"/>
                          <a:pt x="6336244" y="84925"/>
                          <a:pt x="6636512" y="0"/>
                        </a:cubicBezTo>
                        <a:cubicBezTo>
                          <a:pt x="6936780" y="-84925"/>
                          <a:pt x="6983770" y="37784"/>
                          <a:pt x="7115556" y="0"/>
                        </a:cubicBezTo>
                        <a:cubicBezTo>
                          <a:pt x="7247342" y="-37784"/>
                          <a:pt x="7473141" y="52757"/>
                          <a:pt x="7594600" y="0"/>
                        </a:cubicBezTo>
                        <a:cubicBezTo>
                          <a:pt x="7716059" y="-52757"/>
                          <a:pt x="8131150" y="920"/>
                          <a:pt x="8283956" y="0"/>
                        </a:cubicBezTo>
                        <a:cubicBezTo>
                          <a:pt x="8436762" y="-920"/>
                          <a:pt x="8664826" y="24800"/>
                          <a:pt x="8763000" y="0"/>
                        </a:cubicBezTo>
                        <a:cubicBezTo>
                          <a:pt x="8861174" y="-24800"/>
                          <a:pt x="9272964" y="43339"/>
                          <a:pt x="9557512" y="0"/>
                        </a:cubicBezTo>
                        <a:cubicBezTo>
                          <a:pt x="9842060" y="-43339"/>
                          <a:pt x="10044680" y="73864"/>
                          <a:pt x="10515600" y="0"/>
                        </a:cubicBezTo>
                        <a:cubicBezTo>
                          <a:pt x="10546492" y="157147"/>
                          <a:pt x="10479479" y="334035"/>
                          <a:pt x="10515600" y="543917"/>
                        </a:cubicBezTo>
                        <a:cubicBezTo>
                          <a:pt x="10551721" y="753799"/>
                          <a:pt x="10462639" y="982724"/>
                          <a:pt x="10515600" y="1131348"/>
                        </a:cubicBezTo>
                        <a:cubicBezTo>
                          <a:pt x="10568561" y="1279972"/>
                          <a:pt x="10515134" y="1423263"/>
                          <a:pt x="10515600" y="1544725"/>
                        </a:cubicBezTo>
                        <a:cubicBezTo>
                          <a:pt x="10516066" y="1666187"/>
                          <a:pt x="10501469" y="1799177"/>
                          <a:pt x="10515600" y="2001615"/>
                        </a:cubicBezTo>
                        <a:cubicBezTo>
                          <a:pt x="10529731" y="2204053"/>
                          <a:pt x="10487581" y="2435732"/>
                          <a:pt x="10515600" y="2589046"/>
                        </a:cubicBezTo>
                        <a:cubicBezTo>
                          <a:pt x="10543619" y="2742360"/>
                          <a:pt x="10507407" y="2930121"/>
                          <a:pt x="10515600" y="3089450"/>
                        </a:cubicBezTo>
                        <a:cubicBezTo>
                          <a:pt x="10523793" y="3248779"/>
                          <a:pt x="10504783" y="3385780"/>
                          <a:pt x="10515600" y="3546340"/>
                        </a:cubicBezTo>
                        <a:cubicBezTo>
                          <a:pt x="10526417" y="3706900"/>
                          <a:pt x="10447853" y="4125587"/>
                          <a:pt x="10515600" y="4351338"/>
                        </a:cubicBezTo>
                        <a:cubicBezTo>
                          <a:pt x="10227586" y="4402638"/>
                          <a:pt x="10119660" y="4340040"/>
                          <a:pt x="9931400" y="4351338"/>
                        </a:cubicBezTo>
                        <a:cubicBezTo>
                          <a:pt x="9743140" y="4362636"/>
                          <a:pt x="9572454" y="4331210"/>
                          <a:pt x="9347200" y="4351338"/>
                        </a:cubicBezTo>
                        <a:cubicBezTo>
                          <a:pt x="9121946" y="4371466"/>
                          <a:pt x="9122157" y="4329232"/>
                          <a:pt x="8973312" y="4351338"/>
                        </a:cubicBezTo>
                        <a:cubicBezTo>
                          <a:pt x="8824467" y="4373444"/>
                          <a:pt x="8600522" y="4292697"/>
                          <a:pt x="8283956" y="4351338"/>
                        </a:cubicBezTo>
                        <a:cubicBezTo>
                          <a:pt x="7967390" y="4409979"/>
                          <a:pt x="8078544" y="4317380"/>
                          <a:pt x="7910068" y="4351338"/>
                        </a:cubicBezTo>
                        <a:cubicBezTo>
                          <a:pt x="7741592" y="4385296"/>
                          <a:pt x="7482196" y="4276703"/>
                          <a:pt x="7220712" y="4351338"/>
                        </a:cubicBezTo>
                        <a:cubicBezTo>
                          <a:pt x="6959228" y="4425973"/>
                          <a:pt x="7083994" y="4324803"/>
                          <a:pt x="6951980" y="4351338"/>
                        </a:cubicBezTo>
                        <a:cubicBezTo>
                          <a:pt x="6819966" y="4377873"/>
                          <a:pt x="6534052" y="4318043"/>
                          <a:pt x="6262624" y="4351338"/>
                        </a:cubicBezTo>
                        <a:cubicBezTo>
                          <a:pt x="5991196" y="4384633"/>
                          <a:pt x="6071788" y="4320569"/>
                          <a:pt x="5888736" y="4351338"/>
                        </a:cubicBezTo>
                        <a:cubicBezTo>
                          <a:pt x="5705684" y="4382107"/>
                          <a:pt x="5703122" y="4328319"/>
                          <a:pt x="5620004" y="4351338"/>
                        </a:cubicBezTo>
                        <a:cubicBezTo>
                          <a:pt x="5536886" y="4374357"/>
                          <a:pt x="5428214" y="4315026"/>
                          <a:pt x="5246116" y="4351338"/>
                        </a:cubicBezTo>
                        <a:cubicBezTo>
                          <a:pt x="5064018" y="4387650"/>
                          <a:pt x="4804133" y="4286224"/>
                          <a:pt x="4556760" y="4351338"/>
                        </a:cubicBezTo>
                        <a:cubicBezTo>
                          <a:pt x="4309387" y="4416452"/>
                          <a:pt x="4278713" y="4311847"/>
                          <a:pt x="4182872" y="4351338"/>
                        </a:cubicBezTo>
                        <a:cubicBezTo>
                          <a:pt x="4087031" y="4390829"/>
                          <a:pt x="3985387" y="4348749"/>
                          <a:pt x="3914140" y="4351338"/>
                        </a:cubicBezTo>
                        <a:cubicBezTo>
                          <a:pt x="3842893" y="4353927"/>
                          <a:pt x="3616144" y="4338873"/>
                          <a:pt x="3540252" y="4351338"/>
                        </a:cubicBezTo>
                        <a:cubicBezTo>
                          <a:pt x="3464360" y="4363803"/>
                          <a:pt x="3231048" y="4300212"/>
                          <a:pt x="3061208" y="4351338"/>
                        </a:cubicBezTo>
                        <a:cubicBezTo>
                          <a:pt x="2891368" y="4402464"/>
                          <a:pt x="2616460" y="4285386"/>
                          <a:pt x="2477008" y="4351338"/>
                        </a:cubicBezTo>
                        <a:cubicBezTo>
                          <a:pt x="2337556" y="4417290"/>
                          <a:pt x="2195858" y="4330706"/>
                          <a:pt x="2103120" y="4351338"/>
                        </a:cubicBezTo>
                        <a:cubicBezTo>
                          <a:pt x="2010382" y="4371970"/>
                          <a:pt x="1554116" y="4294608"/>
                          <a:pt x="1308608" y="4351338"/>
                        </a:cubicBezTo>
                        <a:cubicBezTo>
                          <a:pt x="1063100" y="4408068"/>
                          <a:pt x="872362" y="4314057"/>
                          <a:pt x="724408" y="4351338"/>
                        </a:cubicBezTo>
                        <a:cubicBezTo>
                          <a:pt x="576454" y="4388619"/>
                          <a:pt x="239070" y="4304748"/>
                          <a:pt x="0" y="4351338"/>
                        </a:cubicBezTo>
                        <a:cubicBezTo>
                          <a:pt x="-58047" y="4110717"/>
                          <a:pt x="67455" y="3882443"/>
                          <a:pt x="0" y="3763907"/>
                        </a:cubicBezTo>
                        <a:cubicBezTo>
                          <a:pt x="-67455" y="3645371"/>
                          <a:pt x="25090" y="3421876"/>
                          <a:pt x="0" y="3219990"/>
                        </a:cubicBezTo>
                        <a:cubicBezTo>
                          <a:pt x="-25090" y="3018104"/>
                          <a:pt x="17279" y="2862178"/>
                          <a:pt x="0" y="2719586"/>
                        </a:cubicBezTo>
                        <a:cubicBezTo>
                          <a:pt x="-17279" y="2576994"/>
                          <a:pt x="33236" y="2403806"/>
                          <a:pt x="0" y="2132156"/>
                        </a:cubicBezTo>
                        <a:cubicBezTo>
                          <a:pt x="-33236" y="1860506"/>
                          <a:pt x="27976" y="1787248"/>
                          <a:pt x="0" y="1588238"/>
                        </a:cubicBezTo>
                        <a:cubicBezTo>
                          <a:pt x="-27976" y="1389228"/>
                          <a:pt x="5600" y="1255644"/>
                          <a:pt x="0" y="957294"/>
                        </a:cubicBezTo>
                        <a:cubicBezTo>
                          <a:pt x="-5600" y="658944"/>
                          <a:pt x="114221" y="448404"/>
                          <a:pt x="0" y="0"/>
                        </a:cubicBezTo>
                        <a:close/>
                      </a:path>
                    </a:pathLst>
                  </a:custGeom>
                  <ask:type>
                    <ask:lineSketchNone/>
                  </ask:type>
                </ask:lineSketchStyleProps>
              </a:ext>
            </a:extLst>
          </a:ln>
          <a:effectLst>
            <a:outerShdw blurRad="50800" dist="50800" dir="5400000" algn="ctr" rotWithShape="0">
              <a:schemeClr val="bg1"/>
            </a:outerShdw>
          </a:effectLst>
        </p:spPr>
      </p:pic>
    </p:spTree>
    <p:extLst>
      <p:ext uri="{BB962C8B-B14F-4D97-AF65-F5344CB8AC3E}">
        <p14:creationId xmlns:p14="http://schemas.microsoft.com/office/powerpoint/2010/main" val="344635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5D2DC8-B536-FC7B-9DF1-19DE6038AD7A}"/>
              </a:ext>
            </a:extLst>
          </p:cNvPr>
          <p:cNvSpPr>
            <a:spLocks noGrp="1"/>
          </p:cNvSpPr>
          <p:nvPr>
            <p:ph type="title"/>
          </p:nvPr>
        </p:nvSpPr>
        <p:spPr>
          <a:xfrm>
            <a:off x="2514600" y="1147761"/>
            <a:ext cx="7175500" cy="720000"/>
          </a:xfrm>
        </p:spPr>
        <p:txBody>
          <a:bodyPr>
            <a:normAutofit/>
          </a:bodyPr>
          <a:lstStyle/>
          <a:p>
            <a:r>
              <a:rPr lang="en-GB" dirty="0"/>
              <a:t>At present</a:t>
            </a:r>
            <a:endParaRPr lang="en-GB" sz="2400" dirty="0">
              <a:latin typeface="Comic Sans MS" panose="030F0702030302020204" pitchFamily="66" charset="0"/>
            </a:endParaRPr>
          </a:p>
        </p:txBody>
      </p:sp>
      <p:sp>
        <p:nvSpPr>
          <p:cNvPr id="3" name="Segnaposto contenuto 2">
            <a:extLst>
              <a:ext uri="{FF2B5EF4-FFF2-40B4-BE49-F238E27FC236}">
                <a16:creationId xmlns:a16="http://schemas.microsoft.com/office/drawing/2014/main" id="{1A96C31A-E770-681C-935A-BB690C8B474B}"/>
              </a:ext>
            </a:extLst>
          </p:cNvPr>
          <p:cNvSpPr>
            <a:spLocks noGrp="1"/>
          </p:cNvSpPr>
          <p:nvPr>
            <p:ph idx="1"/>
          </p:nvPr>
        </p:nvSpPr>
        <p:spPr>
          <a:xfrm>
            <a:off x="844550" y="2268968"/>
            <a:ext cx="10515600" cy="3686175"/>
          </a:xfrm>
        </p:spPr>
        <p:txBody>
          <a:bodyPr>
            <a:normAutofit/>
          </a:bodyPr>
          <a:lstStyle/>
          <a:p>
            <a:r>
              <a:rPr lang="en-GB" dirty="0"/>
              <a:t>PBS </a:t>
            </a:r>
            <a:r>
              <a:rPr lang="en-GB" dirty="0">
                <a:solidFill>
                  <a:srgbClr val="00B050"/>
                </a:solidFill>
              </a:rPr>
              <a:t>√</a:t>
            </a:r>
          </a:p>
          <a:p>
            <a:r>
              <a:rPr lang="en-GB" dirty="0"/>
              <a:t>CDR </a:t>
            </a:r>
            <a:r>
              <a:rPr lang="en-GB" dirty="0">
                <a:solidFill>
                  <a:srgbClr val="00B050"/>
                </a:solidFill>
              </a:rPr>
              <a:t>√</a:t>
            </a:r>
          </a:p>
          <a:p>
            <a:r>
              <a:rPr lang="en-GB" dirty="0"/>
              <a:t>We started the process concerning the functional layouts</a:t>
            </a:r>
          </a:p>
          <a:p>
            <a:r>
              <a:rPr lang="en-GB" dirty="0"/>
              <a:t>We have, as priority, to provide the civil infrastructure TDR </a:t>
            </a:r>
          </a:p>
          <a:p>
            <a:endParaRPr lang="en-GB" dirty="0"/>
          </a:p>
          <a:p>
            <a:r>
              <a:rPr lang="en-GB" dirty="0"/>
              <a:t>In this phase it is crucial that all the stakeholders share a unique coherent scenario, to allow everybody work assuming the same assumptions, constraints, parameters….</a:t>
            </a:r>
          </a:p>
          <a:p>
            <a:r>
              <a:rPr lang="en-GB" dirty="0"/>
              <a:t>This needs a BASELINE configuration</a:t>
            </a:r>
          </a:p>
          <a:p>
            <a:endParaRPr lang="en-GB" dirty="0"/>
          </a:p>
          <a:p>
            <a:endParaRPr lang="en-GB" dirty="0"/>
          </a:p>
        </p:txBody>
      </p:sp>
      <p:sp>
        <p:nvSpPr>
          <p:cNvPr id="4" name="Date Placeholder 3">
            <a:extLst>
              <a:ext uri="{FF2B5EF4-FFF2-40B4-BE49-F238E27FC236}">
                <a16:creationId xmlns:a16="http://schemas.microsoft.com/office/drawing/2014/main" id="{E57B1908-7E33-408F-B713-384A32A37D89}"/>
              </a:ext>
            </a:extLst>
          </p:cNvPr>
          <p:cNvSpPr>
            <a:spLocks noGrp="1"/>
          </p:cNvSpPr>
          <p:nvPr>
            <p:ph type="dt" sz="half" idx="10"/>
          </p:nvPr>
        </p:nvSpPr>
        <p:spPr/>
        <p:txBody>
          <a:bodyPr/>
          <a:lstStyle/>
          <a:p>
            <a:fld id="{0E5092BF-8B36-42A8-B48A-143D8EB96231}" type="datetime1">
              <a:rPr lang="en-GB" smtClean="0">
                <a:latin typeface="Comic Sans MS" panose="030F0702030302020204" pitchFamily="66" charset="0"/>
              </a:rPr>
              <a:t>07/05/2023</a:t>
            </a:fld>
            <a:endParaRPr lang="en-GB" dirty="0">
              <a:latin typeface="Comic Sans MS" panose="030F0702030302020204" pitchFamily="66" charset="0"/>
            </a:endParaRPr>
          </a:p>
        </p:txBody>
      </p:sp>
      <p:sp>
        <p:nvSpPr>
          <p:cNvPr id="5" name="Footer Placeholder 4">
            <a:extLst>
              <a:ext uri="{FF2B5EF4-FFF2-40B4-BE49-F238E27FC236}">
                <a16:creationId xmlns:a16="http://schemas.microsoft.com/office/drawing/2014/main" id="{5F3C8BBB-63CB-4177-9EB4-1729AEE43B77}"/>
              </a:ext>
            </a:extLst>
          </p:cNvPr>
          <p:cNvSpPr>
            <a:spLocks noGrp="1"/>
          </p:cNvSpPr>
          <p:nvPr>
            <p:ph type="ftr" sz="quarter" idx="11"/>
          </p:nvPr>
        </p:nvSpPr>
        <p:spPr/>
        <p:txBody>
          <a:bodyPr/>
          <a:lstStyle/>
          <a:p>
            <a:r>
              <a:rPr lang="it-IT">
                <a:latin typeface="Comic Sans MS" panose="030F0702030302020204" pitchFamily="66" charset="0"/>
              </a:rPr>
              <a:t>Alessandro Variola, INFN Roma1, ET XIII Symposium</a:t>
            </a:r>
            <a:endParaRPr lang="en-GB" dirty="0">
              <a:latin typeface="Comic Sans MS" panose="030F0702030302020204" pitchFamily="66" charset="0"/>
            </a:endParaRPr>
          </a:p>
        </p:txBody>
      </p:sp>
      <p:sp>
        <p:nvSpPr>
          <p:cNvPr id="6" name="Slide Number Placeholder 5">
            <a:extLst>
              <a:ext uri="{FF2B5EF4-FFF2-40B4-BE49-F238E27FC236}">
                <a16:creationId xmlns:a16="http://schemas.microsoft.com/office/drawing/2014/main" id="{8E5E031D-D42E-4555-BE83-23C2CDC1A519}"/>
              </a:ext>
            </a:extLst>
          </p:cNvPr>
          <p:cNvSpPr>
            <a:spLocks noGrp="1"/>
          </p:cNvSpPr>
          <p:nvPr>
            <p:ph type="sldNum" sz="quarter" idx="12"/>
          </p:nvPr>
        </p:nvSpPr>
        <p:spPr/>
        <p:txBody>
          <a:bodyPr/>
          <a:lstStyle/>
          <a:p>
            <a:fld id="{11D30B3F-5F85-4122-A289-BDFAA512B17E}" type="slidenum">
              <a:rPr lang="en-GB" smtClean="0">
                <a:latin typeface="Comic Sans MS" panose="030F0702030302020204" pitchFamily="66" charset="0"/>
              </a:rPr>
              <a:t>3</a:t>
            </a:fld>
            <a:endParaRPr lang="en-GB" dirty="0">
              <a:latin typeface="Comic Sans MS" panose="030F0702030302020204" pitchFamily="66" charset="0"/>
            </a:endParaRPr>
          </a:p>
        </p:txBody>
      </p:sp>
    </p:spTree>
    <p:extLst>
      <p:ext uri="{BB962C8B-B14F-4D97-AF65-F5344CB8AC3E}">
        <p14:creationId xmlns:p14="http://schemas.microsoft.com/office/powerpoint/2010/main" val="3996159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A19D26-3908-D8A7-D428-9B90DA9E74E8}"/>
              </a:ext>
            </a:extLst>
          </p:cNvPr>
          <p:cNvSpPr>
            <a:spLocks noGrp="1"/>
          </p:cNvSpPr>
          <p:nvPr>
            <p:ph type="title"/>
          </p:nvPr>
        </p:nvSpPr>
        <p:spPr>
          <a:xfrm>
            <a:off x="2527300" y="1141654"/>
            <a:ext cx="7124700" cy="720000"/>
          </a:xfrm>
        </p:spPr>
        <p:txBody>
          <a:bodyPr>
            <a:normAutofit/>
          </a:bodyPr>
          <a:lstStyle/>
          <a:p>
            <a:r>
              <a:rPr lang="en-GB" dirty="0"/>
              <a:t>Configuration</a:t>
            </a:r>
            <a:endParaRPr lang="en-GB" sz="2400" dirty="0">
              <a:latin typeface="Comic Sans MS" panose="030F0702030302020204" pitchFamily="66" charset="0"/>
            </a:endParaRPr>
          </a:p>
        </p:txBody>
      </p:sp>
      <p:sp>
        <p:nvSpPr>
          <p:cNvPr id="3" name="Segnaposto contenuto 2">
            <a:extLst>
              <a:ext uri="{FF2B5EF4-FFF2-40B4-BE49-F238E27FC236}">
                <a16:creationId xmlns:a16="http://schemas.microsoft.com/office/drawing/2014/main" id="{B597934B-AAFB-F7F6-D59F-031B1A660063}"/>
              </a:ext>
            </a:extLst>
          </p:cNvPr>
          <p:cNvSpPr>
            <a:spLocks noGrp="1"/>
          </p:cNvSpPr>
          <p:nvPr>
            <p:ph idx="1"/>
          </p:nvPr>
        </p:nvSpPr>
        <p:spPr>
          <a:xfrm>
            <a:off x="930479" y="2075924"/>
            <a:ext cx="10515600" cy="4066156"/>
          </a:xfrm>
        </p:spPr>
        <p:txBody>
          <a:bodyPr>
            <a:normAutofit/>
          </a:bodyPr>
          <a:lstStyle/>
          <a:p>
            <a:pPr algn="just">
              <a:buFontTx/>
              <a:buChar char="-"/>
            </a:pPr>
            <a:r>
              <a:rPr lang="en-US" sz="1800" dirty="0"/>
              <a:t>In SE the configuration is defined as a snapshot of the project, in </a:t>
            </a:r>
            <a:r>
              <a:rPr lang="en-US" sz="1800" b="1" u="sng" dirty="0"/>
              <a:t>ALL</a:t>
            </a:r>
            <a:r>
              <a:rPr lang="en-US" sz="1800" dirty="0"/>
              <a:t> its phases. </a:t>
            </a:r>
            <a:r>
              <a:rPr lang="en-GB" sz="1800" dirty="0"/>
              <a:t>In the preliminary phase it is so important to freeze a baseline </a:t>
            </a:r>
            <a:r>
              <a:rPr lang="en-GB" sz="1800" u="sng" dirty="0"/>
              <a:t>‘as designed’ configuration </a:t>
            </a:r>
            <a:r>
              <a:rPr lang="en-GB" sz="1800" dirty="0"/>
              <a:t>to have a well-defined reference.</a:t>
            </a:r>
            <a:endParaRPr lang="en-US" sz="1800" dirty="0"/>
          </a:p>
          <a:p>
            <a:pPr algn="just">
              <a:buFontTx/>
              <a:buChar char="-"/>
            </a:pPr>
            <a:r>
              <a:rPr lang="en-US" sz="1800" dirty="0"/>
              <a:t>For this reason it is a f(t)!</a:t>
            </a:r>
          </a:p>
          <a:p>
            <a:pPr algn="just">
              <a:buFontTx/>
              <a:buChar char="-"/>
            </a:pPr>
            <a:r>
              <a:rPr lang="en-US" sz="1800" dirty="0"/>
              <a:t>It is represented by a set of characteristics and functional relationships  that DEFINE a final deliverable. </a:t>
            </a:r>
          </a:p>
          <a:p>
            <a:pPr algn="just">
              <a:buFontTx/>
              <a:buChar char="-"/>
            </a:pPr>
            <a:r>
              <a:rPr lang="en-US" sz="1800" dirty="0"/>
              <a:t>In this framework the configuration assures the ACCURACY and CONSISTENCY of our deliverable knowledge, during the project lifecycle</a:t>
            </a:r>
          </a:p>
          <a:p>
            <a:pPr algn="just">
              <a:buFontTx/>
              <a:buChar char="-"/>
            </a:pPr>
            <a:r>
              <a:rPr lang="en-US" sz="1800" dirty="0"/>
              <a:t>It is therefore mandatory that the configuration assures that, in the lifecycle, changes are managed by processes that guarantee their individuation, analysis, proposal, approval, integration and record for their traceability as an f(t)</a:t>
            </a:r>
            <a:endParaRPr lang="en-US" dirty="0"/>
          </a:p>
          <a:p>
            <a:pPr marL="0" indent="0" algn="just">
              <a:buNone/>
            </a:pPr>
            <a:endParaRPr lang="en-US" sz="2600" dirty="0">
              <a:latin typeface="Comic Sans MS" panose="030F0702030302020204" pitchFamily="66" charset="0"/>
            </a:endParaRPr>
          </a:p>
          <a:p>
            <a:endParaRPr lang="en-US" dirty="0"/>
          </a:p>
        </p:txBody>
      </p:sp>
      <p:sp>
        <p:nvSpPr>
          <p:cNvPr id="4" name="Date Placeholder 3">
            <a:extLst>
              <a:ext uri="{FF2B5EF4-FFF2-40B4-BE49-F238E27FC236}">
                <a16:creationId xmlns:a16="http://schemas.microsoft.com/office/drawing/2014/main" id="{8BA90B79-CEB6-474D-9764-6CCA111707EF}"/>
              </a:ext>
            </a:extLst>
          </p:cNvPr>
          <p:cNvSpPr>
            <a:spLocks noGrp="1"/>
          </p:cNvSpPr>
          <p:nvPr>
            <p:ph type="dt" sz="half" idx="10"/>
          </p:nvPr>
        </p:nvSpPr>
        <p:spPr/>
        <p:txBody>
          <a:bodyPr/>
          <a:lstStyle/>
          <a:p>
            <a:fld id="{DD644604-53AA-4363-9532-EB3B7FAB7FD4}" type="datetime1">
              <a:rPr lang="en-GB" smtClean="0"/>
              <a:t>07/05/2023</a:t>
            </a:fld>
            <a:endParaRPr lang="en-GB"/>
          </a:p>
        </p:txBody>
      </p:sp>
      <p:sp>
        <p:nvSpPr>
          <p:cNvPr id="5" name="Footer Placeholder 4">
            <a:extLst>
              <a:ext uri="{FF2B5EF4-FFF2-40B4-BE49-F238E27FC236}">
                <a16:creationId xmlns:a16="http://schemas.microsoft.com/office/drawing/2014/main" id="{54D80CEB-B290-41D9-81F2-649AFFA59F97}"/>
              </a:ext>
            </a:extLst>
          </p:cNvPr>
          <p:cNvSpPr>
            <a:spLocks noGrp="1"/>
          </p:cNvSpPr>
          <p:nvPr>
            <p:ph type="ftr" sz="quarter" idx="11"/>
          </p:nvPr>
        </p:nvSpPr>
        <p:spPr/>
        <p:txBody>
          <a:bodyPr/>
          <a:lstStyle/>
          <a:p>
            <a:r>
              <a:rPr lang="it-IT"/>
              <a:t>Alessandro Variola, INFN Roma1, ET XIII Symposium</a:t>
            </a:r>
            <a:endParaRPr lang="en-GB"/>
          </a:p>
        </p:txBody>
      </p:sp>
      <p:sp>
        <p:nvSpPr>
          <p:cNvPr id="6" name="Slide Number Placeholder 5">
            <a:extLst>
              <a:ext uri="{FF2B5EF4-FFF2-40B4-BE49-F238E27FC236}">
                <a16:creationId xmlns:a16="http://schemas.microsoft.com/office/drawing/2014/main" id="{4BFC068B-D175-4AF0-9854-41DD1B90DA59}"/>
              </a:ext>
            </a:extLst>
          </p:cNvPr>
          <p:cNvSpPr>
            <a:spLocks noGrp="1"/>
          </p:cNvSpPr>
          <p:nvPr>
            <p:ph type="sldNum" sz="quarter" idx="12"/>
          </p:nvPr>
        </p:nvSpPr>
        <p:spPr/>
        <p:txBody>
          <a:bodyPr/>
          <a:lstStyle/>
          <a:p>
            <a:fld id="{11D30B3F-5F85-4122-A289-BDFAA512B17E}" type="slidenum">
              <a:rPr lang="en-GB" smtClean="0"/>
              <a:t>4</a:t>
            </a:fld>
            <a:endParaRPr lang="en-GB"/>
          </a:p>
        </p:txBody>
      </p:sp>
    </p:spTree>
    <p:extLst>
      <p:ext uri="{BB962C8B-B14F-4D97-AF65-F5344CB8AC3E}">
        <p14:creationId xmlns:p14="http://schemas.microsoft.com/office/powerpoint/2010/main" val="3363604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245D28-3D13-EC60-7894-4B7C33152FA2}"/>
              </a:ext>
            </a:extLst>
          </p:cNvPr>
          <p:cNvSpPr>
            <a:spLocks noGrp="1"/>
          </p:cNvSpPr>
          <p:nvPr>
            <p:ph type="title"/>
          </p:nvPr>
        </p:nvSpPr>
        <p:spPr/>
        <p:txBody>
          <a:bodyPr/>
          <a:lstStyle/>
          <a:p>
            <a:r>
              <a:rPr lang="en-GB" dirty="0"/>
              <a:t>How to build the configuration</a:t>
            </a:r>
          </a:p>
        </p:txBody>
      </p:sp>
      <p:sp>
        <p:nvSpPr>
          <p:cNvPr id="3" name="Segnaposto contenuto 2">
            <a:extLst>
              <a:ext uri="{FF2B5EF4-FFF2-40B4-BE49-F238E27FC236}">
                <a16:creationId xmlns:a16="http://schemas.microsoft.com/office/drawing/2014/main" id="{35B99C25-B7B8-16C5-AB28-51835F63D269}"/>
              </a:ext>
            </a:extLst>
          </p:cNvPr>
          <p:cNvSpPr>
            <a:spLocks noGrp="1"/>
          </p:cNvSpPr>
          <p:nvPr>
            <p:ph idx="1"/>
          </p:nvPr>
        </p:nvSpPr>
        <p:spPr>
          <a:xfrm>
            <a:off x="838200" y="2522764"/>
            <a:ext cx="10515600" cy="3515406"/>
          </a:xfrm>
        </p:spPr>
        <p:txBody>
          <a:bodyPr>
            <a:normAutofit/>
          </a:bodyPr>
          <a:lstStyle/>
          <a:p>
            <a:endParaRPr lang="en-GB" dirty="0"/>
          </a:p>
          <a:p>
            <a:r>
              <a:rPr lang="en-GB" dirty="0"/>
              <a:t>The configuration is defined by the CONFIGURATION ITEMS (CI)</a:t>
            </a:r>
          </a:p>
          <a:p>
            <a:r>
              <a:rPr lang="en-GB" dirty="0"/>
              <a:t>These are not pre defined objects or categories but are project-related characteristics (no golden rule to define them!)</a:t>
            </a:r>
          </a:p>
          <a:p>
            <a:r>
              <a:rPr lang="en-GB" dirty="0"/>
              <a:t>Parameters tables, requirements, functional layouts, physical layouts, drawings, specifications….all these provide a description of the project, of its systems or elements.</a:t>
            </a:r>
          </a:p>
          <a:p>
            <a:r>
              <a:rPr lang="en-GB" dirty="0"/>
              <a:t>All of them must be TRACEABLE </a:t>
            </a:r>
          </a:p>
          <a:p>
            <a:r>
              <a:rPr lang="en-GB" dirty="0"/>
              <a:t>Modification has to be managed</a:t>
            </a:r>
          </a:p>
        </p:txBody>
      </p:sp>
      <p:sp>
        <p:nvSpPr>
          <p:cNvPr id="4" name="Segnaposto data 3">
            <a:extLst>
              <a:ext uri="{FF2B5EF4-FFF2-40B4-BE49-F238E27FC236}">
                <a16:creationId xmlns:a16="http://schemas.microsoft.com/office/drawing/2014/main" id="{10C440D2-BC24-3DA3-7C63-2B28E26202A1}"/>
              </a:ext>
            </a:extLst>
          </p:cNvPr>
          <p:cNvSpPr>
            <a:spLocks noGrp="1"/>
          </p:cNvSpPr>
          <p:nvPr>
            <p:ph type="dt" sz="half" idx="10"/>
          </p:nvPr>
        </p:nvSpPr>
        <p:spPr/>
        <p:txBody>
          <a:bodyPr/>
          <a:lstStyle/>
          <a:p>
            <a:fld id="{3642C2DA-5CC9-4A2D-A1F6-94AFEA36B843}" type="datetime1">
              <a:rPr lang="en-GB" smtClean="0"/>
              <a:t>07/05/2023</a:t>
            </a:fld>
            <a:endParaRPr lang="en-GB" dirty="0"/>
          </a:p>
        </p:txBody>
      </p:sp>
      <p:sp>
        <p:nvSpPr>
          <p:cNvPr id="5" name="Segnaposto piè di pagina 4">
            <a:extLst>
              <a:ext uri="{FF2B5EF4-FFF2-40B4-BE49-F238E27FC236}">
                <a16:creationId xmlns:a16="http://schemas.microsoft.com/office/drawing/2014/main" id="{7AC03640-8767-6D8D-74AE-7F23F2D9AAD4}"/>
              </a:ext>
            </a:extLst>
          </p:cNvPr>
          <p:cNvSpPr>
            <a:spLocks noGrp="1"/>
          </p:cNvSpPr>
          <p:nvPr>
            <p:ph type="ftr" sz="quarter" idx="11"/>
          </p:nvPr>
        </p:nvSpPr>
        <p:spPr/>
        <p:txBody>
          <a:bodyPr/>
          <a:lstStyle/>
          <a:p>
            <a:r>
              <a:rPr lang="it-IT"/>
              <a:t>Alessandro Variola, INFN Roma1, ET XIII Symposium</a:t>
            </a:r>
            <a:endParaRPr lang="en-GB" dirty="0"/>
          </a:p>
        </p:txBody>
      </p:sp>
      <p:sp>
        <p:nvSpPr>
          <p:cNvPr id="6" name="Segnaposto numero diapositiva 5">
            <a:extLst>
              <a:ext uri="{FF2B5EF4-FFF2-40B4-BE49-F238E27FC236}">
                <a16:creationId xmlns:a16="http://schemas.microsoft.com/office/drawing/2014/main" id="{A51CCDA2-BC91-205A-7B7E-FE3D1B103BA7}"/>
              </a:ext>
            </a:extLst>
          </p:cNvPr>
          <p:cNvSpPr>
            <a:spLocks noGrp="1"/>
          </p:cNvSpPr>
          <p:nvPr>
            <p:ph type="sldNum" sz="quarter" idx="12"/>
          </p:nvPr>
        </p:nvSpPr>
        <p:spPr/>
        <p:txBody>
          <a:bodyPr/>
          <a:lstStyle/>
          <a:p>
            <a:fld id="{11D30B3F-5F85-4122-A289-BDFAA512B17E}" type="slidenum">
              <a:rPr lang="en-GB" smtClean="0"/>
              <a:pPr/>
              <a:t>5</a:t>
            </a:fld>
            <a:endParaRPr lang="en-GB" dirty="0"/>
          </a:p>
        </p:txBody>
      </p:sp>
    </p:spTree>
    <p:extLst>
      <p:ext uri="{BB962C8B-B14F-4D97-AF65-F5344CB8AC3E}">
        <p14:creationId xmlns:p14="http://schemas.microsoft.com/office/powerpoint/2010/main" val="1022851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9BB103-6549-60EC-2B2A-D2EADD189D8E}"/>
              </a:ext>
            </a:extLst>
          </p:cNvPr>
          <p:cNvSpPr>
            <a:spLocks noGrp="1"/>
          </p:cNvSpPr>
          <p:nvPr>
            <p:ph type="title"/>
          </p:nvPr>
        </p:nvSpPr>
        <p:spPr>
          <a:xfrm>
            <a:off x="2382883" y="1304940"/>
            <a:ext cx="7124700" cy="720000"/>
          </a:xfrm>
        </p:spPr>
        <p:txBody>
          <a:bodyPr>
            <a:normAutofit fontScale="90000"/>
          </a:bodyPr>
          <a:lstStyle/>
          <a:p>
            <a:pPr algn="ctr"/>
            <a:r>
              <a:rPr lang="it-IT" dirty="0"/>
              <a:t>CI can be </a:t>
            </a:r>
            <a:r>
              <a:rPr lang="it-IT" dirty="0" err="1"/>
              <a:t>very</a:t>
            </a:r>
            <a:r>
              <a:rPr lang="it-IT" dirty="0"/>
              <a:t> </a:t>
            </a:r>
            <a:r>
              <a:rPr lang="it-IT" dirty="0" err="1"/>
              <a:t>different</a:t>
            </a:r>
            <a:r>
              <a:rPr lang="it-IT" dirty="0"/>
              <a:t>! </a:t>
            </a:r>
            <a:br>
              <a:rPr lang="it-IT" dirty="0"/>
            </a:br>
            <a:r>
              <a:rPr lang="it-IT" dirty="0" err="1"/>
              <a:t>They</a:t>
            </a:r>
            <a:r>
              <a:rPr lang="it-IT" dirty="0"/>
              <a:t> </a:t>
            </a:r>
            <a:r>
              <a:rPr lang="it-IT" dirty="0" err="1"/>
              <a:t>need</a:t>
            </a:r>
            <a:r>
              <a:rPr lang="it-IT" dirty="0"/>
              <a:t> </a:t>
            </a:r>
            <a:r>
              <a:rPr lang="it-IT" dirty="0" err="1"/>
              <a:t>only</a:t>
            </a:r>
            <a:r>
              <a:rPr lang="it-IT" dirty="0"/>
              <a:t> to be </a:t>
            </a:r>
            <a:r>
              <a:rPr lang="it-IT" dirty="0" err="1"/>
              <a:t>well</a:t>
            </a:r>
            <a:r>
              <a:rPr lang="it-IT" dirty="0"/>
              <a:t> </a:t>
            </a:r>
            <a:r>
              <a:rPr lang="it-IT" dirty="0" err="1"/>
              <a:t>defined</a:t>
            </a:r>
            <a:endParaRPr lang="it-IT" dirty="0"/>
          </a:p>
        </p:txBody>
      </p:sp>
      <p:sp>
        <p:nvSpPr>
          <p:cNvPr id="4" name="Segnaposto data 3">
            <a:extLst>
              <a:ext uri="{FF2B5EF4-FFF2-40B4-BE49-F238E27FC236}">
                <a16:creationId xmlns:a16="http://schemas.microsoft.com/office/drawing/2014/main" id="{DAD5BD93-AFE4-1B63-A139-363C29CD0006}"/>
              </a:ext>
            </a:extLst>
          </p:cNvPr>
          <p:cNvSpPr>
            <a:spLocks noGrp="1"/>
          </p:cNvSpPr>
          <p:nvPr>
            <p:ph type="dt" sz="half" idx="10"/>
          </p:nvPr>
        </p:nvSpPr>
        <p:spPr/>
        <p:txBody>
          <a:bodyPr/>
          <a:lstStyle/>
          <a:p>
            <a:fld id="{745419B5-5E26-4FB8-ABB3-1CA8D3419B16}" type="datetime1">
              <a:rPr lang="en-GB" smtClean="0"/>
              <a:t>07/05/2023</a:t>
            </a:fld>
            <a:endParaRPr lang="en-GB" dirty="0"/>
          </a:p>
        </p:txBody>
      </p:sp>
      <p:sp>
        <p:nvSpPr>
          <p:cNvPr id="5" name="Segnaposto piè di pagina 4">
            <a:extLst>
              <a:ext uri="{FF2B5EF4-FFF2-40B4-BE49-F238E27FC236}">
                <a16:creationId xmlns:a16="http://schemas.microsoft.com/office/drawing/2014/main" id="{494E4B94-78A5-FC71-F7B4-CC7862EA55A5}"/>
              </a:ext>
            </a:extLst>
          </p:cNvPr>
          <p:cNvSpPr>
            <a:spLocks noGrp="1"/>
          </p:cNvSpPr>
          <p:nvPr>
            <p:ph type="ftr" sz="quarter" idx="11"/>
          </p:nvPr>
        </p:nvSpPr>
        <p:spPr/>
        <p:txBody>
          <a:bodyPr/>
          <a:lstStyle/>
          <a:p>
            <a:r>
              <a:rPr lang="it-IT" dirty="0"/>
              <a:t>Alessandro Variola, INFN Roma1, ET XIII Symposium</a:t>
            </a:r>
            <a:endParaRPr lang="en-GB" dirty="0"/>
          </a:p>
        </p:txBody>
      </p:sp>
      <p:sp>
        <p:nvSpPr>
          <p:cNvPr id="6" name="Segnaposto numero diapositiva 5">
            <a:extLst>
              <a:ext uri="{FF2B5EF4-FFF2-40B4-BE49-F238E27FC236}">
                <a16:creationId xmlns:a16="http://schemas.microsoft.com/office/drawing/2014/main" id="{48A675C8-0A8D-AD66-F6FD-84966B716F0E}"/>
              </a:ext>
            </a:extLst>
          </p:cNvPr>
          <p:cNvSpPr>
            <a:spLocks noGrp="1"/>
          </p:cNvSpPr>
          <p:nvPr>
            <p:ph type="sldNum" sz="quarter" idx="12"/>
          </p:nvPr>
        </p:nvSpPr>
        <p:spPr/>
        <p:txBody>
          <a:bodyPr/>
          <a:lstStyle/>
          <a:p>
            <a:fld id="{11D30B3F-5F85-4122-A289-BDFAA512B17E}" type="slidenum">
              <a:rPr lang="en-GB" smtClean="0"/>
              <a:pPr/>
              <a:t>6</a:t>
            </a:fld>
            <a:endParaRPr lang="en-GB" dirty="0"/>
          </a:p>
        </p:txBody>
      </p:sp>
      <p:sp>
        <p:nvSpPr>
          <p:cNvPr id="7" name="Segnaposto contenuto 6">
            <a:extLst>
              <a:ext uri="{FF2B5EF4-FFF2-40B4-BE49-F238E27FC236}">
                <a16:creationId xmlns:a16="http://schemas.microsoft.com/office/drawing/2014/main" id="{6405B584-9480-7901-C8A2-1D35CBA00264}"/>
              </a:ext>
            </a:extLst>
          </p:cNvPr>
          <p:cNvSpPr txBox="1">
            <a:spLocks noGrp="1"/>
          </p:cNvSpPr>
          <p:nvPr>
            <p:ph idx="1"/>
          </p:nvPr>
        </p:nvSpPr>
        <p:spPr>
          <a:xfrm>
            <a:off x="1224643" y="2256987"/>
            <a:ext cx="9573986" cy="2800767"/>
          </a:xfrm>
          <a:prstGeom prst="rect">
            <a:avLst/>
          </a:prstGeom>
          <a:solidFill>
            <a:schemeClr val="bg1"/>
          </a:solidFill>
        </p:spPr>
        <p:txBody>
          <a:bodyPr wrap="square" numCol="2" rtlCol="0">
            <a:spAutoFit/>
          </a:bodyPr>
          <a:lstStyle/>
          <a:p>
            <a:r>
              <a:rPr lang="en-US" dirty="0"/>
              <a:t>Hardware/Devices</a:t>
            </a:r>
          </a:p>
          <a:p>
            <a:r>
              <a:rPr lang="en-US" dirty="0"/>
              <a:t>Software/Applications</a:t>
            </a:r>
          </a:p>
          <a:p>
            <a:r>
              <a:rPr lang="en-US" dirty="0"/>
              <a:t>Communications/Networks</a:t>
            </a:r>
          </a:p>
          <a:p>
            <a:r>
              <a:rPr lang="it-IT" dirty="0"/>
              <a:t>Integration and </a:t>
            </a:r>
            <a:r>
              <a:rPr lang="it-IT" dirty="0" err="1"/>
              <a:t>functional</a:t>
            </a:r>
            <a:r>
              <a:rPr lang="it-IT" dirty="0"/>
              <a:t> layouts</a:t>
            </a:r>
            <a:endParaRPr lang="en-US" dirty="0"/>
          </a:p>
          <a:p>
            <a:r>
              <a:rPr lang="en-US" dirty="0"/>
              <a:t>Databases</a:t>
            </a:r>
          </a:p>
          <a:p>
            <a:pPr marL="0" indent="0">
              <a:buNone/>
            </a:pPr>
            <a:endParaRPr lang="en-US" dirty="0"/>
          </a:p>
          <a:p>
            <a:pPr marL="0" indent="0">
              <a:buNone/>
            </a:pPr>
            <a:endParaRPr lang="en-US" dirty="0"/>
          </a:p>
          <a:p>
            <a:r>
              <a:rPr lang="en-US" dirty="0"/>
              <a:t>Services</a:t>
            </a:r>
          </a:p>
          <a:p>
            <a:r>
              <a:rPr lang="en-US" dirty="0"/>
              <a:t>Risks</a:t>
            </a:r>
          </a:p>
          <a:p>
            <a:r>
              <a:rPr lang="en-US" dirty="0"/>
              <a:t>Documentation</a:t>
            </a:r>
          </a:p>
          <a:p>
            <a:r>
              <a:rPr lang="en-US" dirty="0"/>
              <a:t>People (Staff, vendors, buyers and contractors)</a:t>
            </a:r>
          </a:p>
          <a:p>
            <a:pPr marL="0" indent="0">
              <a:buNone/>
            </a:pPr>
            <a:endParaRPr lang="en-US" dirty="0"/>
          </a:p>
        </p:txBody>
      </p:sp>
      <p:sp>
        <p:nvSpPr>
          <p:cNvPr id="8" name="CasellaDiTesto 7">
            <a:extLst>
              <a:ext uri="{FF2B5EF4-FFF2-40B4-BE49-F238E27FC236}">
                <a16:creationId xmlns:a16="http://schemas.microsoft.com/office/drawing/2014/main" id="{67CE2929-EC0E-62D4-621C-61292689713F}"/>
              </a:ext>
            </a:extLst>
          </p:cNvPr>
          <p:cNvSpPr txBox="1"/>
          <p:nvPr/>
        </p:nvSpPr>
        <p:spPr>
          <a:xfrm>
            <a:off x="0" y="5214609"/>
            <a:ext cx="12056507" cy="984885"/>
          </a:xfrm>
          <a:prstGeom prst="rect">
            <a:avLst/>
          </a:prstGeom>
          <a:noFill/>
        </p:spPr>
        <p:txBody>
          <a:bodyPr wrap="none" rtlCol="0">
            <a:spAutoFit/>
          </a:bodyPr>
          <a:lstStyle/>
          <a:p>
            <a:pPr algn="ctr"/>
            <a:r>
              <a:rPr lang="en-US" sz="2000" dirty="0">
                <a:latin typeface="Comic Sans MS" panose="030F0702030302020204" pitchFamily="66" charset="0"/>
              </a:rPr>
              <a:t>THE QUESTION IS HOW WE WANT TO DEFINE THE CONFIGURATION</a:t>
            </a:r>
          </a:p>
          <a:p>
            <a:pPr algn="ctr"/>
            <a:r>
              <a:rPr lang="en-US" sz="2000" dirty="0">
                <a:latin typeface="Comic Sans MS" panose="030F0702030302020204" pitchFamily="66" charset="0"/>
              </a:rPr>
              <a:t> (WHAT ARE THE NEEDED CI) TO MANAGE THE PROJECT &amp; THE CONFIGURATION CHANGES</a:t>
            </a:r>
          </a:p>
          <a:p>
            <a:endParaRPr lang="it-IT" dirty="0"/>
          </a:p>
        </p:txBody>
      </p:sp>
    </p:spTree>
    <p:extLst>
      <p:ext uri="{BB962C8B-B14F-4D97-AF65-F5344CB8AC3E}">
        <p14:creationId xmlns:p14="http://schemas.microsoft.com/office/powerpoint/2010/main" val="2688732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A19D26-3908-D8A7-D428-9B90DA9E74E8}"/>
              </a:ext>
            </a:extLst>
          </p:cNvPr>
          <p:cNvSpPr>
            <a:spLocks noGrp="1"/>
          </p:cNvSpPr>
          <p:nvPr>
            <p:ph type="title"/>
          </p:nvPr>
        </p:nvSpPr>
        <p:spPr>
          <a:xfrm>
            <a:off x="2527300" y="1141654"/>
            <a:ext cx="7124700" cy="720000"/>
          </a:xfrm>
        </p:spPr>
        <p:txBody>
          <a:bodyPr>
            <a:normAutofit/>
          </a:bodyPr>
          <a:lstStyle/>
          <a:p>
            <a:r>
              <a:rPr lang="en-GB" dirty="0"/>
              <a:t>Goal: configuration management triangle</a:t>
            </a:r>
            <a:endParaRPr lang="en-GB" sz="2400" dirty="0">
              <a:latin typeface="Comic Sans MS" panose="030F0702030302020204" pitchFamily="66" charset="0"/>
            </a:endParaRPr>
          </a:p>
        </p:txBody>
      </p:sp>
      <p:sp>
        <p:nvSpPr>
          <p:cNvPr id="3" name="Segnaposto contenuto 2">
            <a:extLst>
              <a:ext uri="{FF2B5EF4-FFF2-40B4-BE49-F238E27FC236}">
                <a16:creationId xmlns:a16="http://schemas.microsoft.com/office/drawing/2014/main" id="{B597934B-AAFB-F7F6-D59F-031B1A660063}"/>
              </a:ext>
            </a:extLst>
          </p:cNvPr>
          <p:cNvSpPr>
            <a:spLocks noGrp="1"/>
          </p:cNvSpPr>
          <p:nvPr>
            <p:ph idx="1"/>
          </p:nvPr>
        </p:nvSpPr>
        <p:spPr>
          <a:xfrm>
            <a:off x="938643" y="2107269"/>
            <a:ext cx="10515600" cy="3304340"/>
          </a:xfrm>
        </p:spPr>
        <p:txBody>
          <a:bodyPr>
            <a:normAutofit/>
          </a:bodyPr>
          <a:lstStyle/>
          <a:p>
            <a:pPr marL="0" indent="0" algn="just">
              <a:lnSpc>
                <a:spcPct val="107000"/>
              </a:lnSpc>
              <a:spcAft>
                <a:spcPts val="800"/>
              </a:spcAft>
              <a:buNone/>
            </a:pPr>
            <a:endParaRPr lang="en-GB" sz="1800" dirty="0"/>
          </a:p>
          <a:p>
            <a:pPr marL="0" indent="0" algn="just">
              <a:buNone/>
            </a:pPr>
            <a:endParaRPr lang="en-GB" sz="2600" dirty="0">
              <a:latin typeface="Comic Sans MS" panose="030F0702030302020204" pitchFamily="66" charset="0"/>
            </a:endParaRPr>
          </a:p>
          <a:p>
            <a:endParaRPr lang="en-GB" dirty="0"/>
          </a:p>
        </p:txBody>
      </p:sp>
      <p:sp>
        <p:nvSpPr>
          <p:cNvPr id="4" name="Date Placeholder 3">
            <a:extLst>
              <a:ext uri="{FF2B5EF4-FFF2-40B4-BE49-F238E27FC236}">
                <a16:creationId xmlns:a16="http://schemas.microsoft.com/office/drawing/2014/main" id="{8BA90B79-CEB6-474D-9764-6CCA111707EF}"/>
              </a:ext>
            </a:extLst>
          </p:cNvPr>
          <p:cNvSpPr>
            <a:spLocks noGrp="1"/>
          </p:cNvSpPr>
          <p:nvPr>
            <p:ph type="dt" sz="half" idx="10"/>
          </p:nvPr>
        </p:nvSpPr>
        <p:spPr/>
        <p:txBody>
          <a:bodyPr/>
          <a:lstStyle/>
          <a:p>
            <a:fld id="{88C915D0-0D89-4B28-A551-EB434E7681BE}" type="datetime1">
              <a:rPr lang="en-GB" smtClean="0"/>
              <a:t>07/05/2023</a:t>
            </a:fld>
            <a:endParaRPr lang="en-GB" dirty="0"/>
          </a:p>
        </p:txBody>
      </p:sp>
      <p:sp>
        <p:nvSpPr>
          <p:cNvPr id="5" name="Footer Placeholder 4">
            <a:extLst>
              <a:ext uri="{FF2B5EF4-FFF2-40B4-BE49-F238E27FC236}">
                <a16:creationId xmlns:a16="http://schemas.microsoft.com/office/drawing/2014/main" id="{54D80CEB-B290-41D9-81F2-649AFFA59F97}"/>
              </a:ext>
            </a:extLst>
          </p:cNvPr>
          <p:cNvSpPr>
            <a:spLocks noGrp="1"/>
          </p:cNvSpPr>
          <p:nvPr>
            <p:ph type="ftr" sz="quarter" idx="11"/>
          </p:nvPr>
        </p:nvSpPr>
        <p:spPr/>
        <p:txBody>
          <a:bodyPr/>
          <a:lstStyle/>
          <a:p>
            <a:r>
              <a:rPr lang="it-IT"/>
              <a:t>Alessandro Variola, INFN Roma1, ET XIII Symposium</a:t>
            </a:r>
            <a:endParaRPr lang="en-GB"/>
          </a:p>
        </p:txBody>
      </p:sp>
      <p:sp>
        <p:nvSpPr>
          <p:cNvPr id="6" name="Slide Number Placeholder 5">
            <a:extLst>
              <a:ext uri="{FF2B5EF4-FFF2-40B4-BE49-F238E27FC236}">
                <a16:creationId xmlns:a16="http://schemas.microsoft.com/office/drawing/2014/main" id="{4BFC068B-D175-4AF0-9854-41DD1B90DA59}"/>
              </a:ext>
            </a:extLst>
          </p:cNvPr>
          <p:cNvSpPr>
            <a:spLocks noGrp="1"/>
          </p:cNvSpPr>
          <p:nvPr>
            <p:ph type="sldNum" sz="quarter" idx="12"/>
          </p:nvPr>
        </p:nvSpPr>
        <p:spPr/>
        <p:txBody>
          <a:bodyPr/>
          <a:lstStyle/>
          <a:p>
            <a:fld id="{11D30B3F-5F85-4122-A289-BDFAA512B17E}" type="slidenum">
              <a:rPr lang="en-GB" smtClean="0"/>
              <a:t>7</a:t>
            </a:fld>
            <a:endParaRPr lang="en-GB"/>
          </a:p>
        </p:txBody>
      </p:sp>
      <p:pic>
        <p:nvPicPr>
          <p:cNvPr id="8" name="Immagine 7" descr="Immagine che contiene diagramma&#10;&#10;Descrizione generata automaticamente">
            <a:extLst>
              <a:ext uri="{FF2B5EF4-FFF2-40B4-BE49-F238E27FC236}">
                <a16:creationId xmlns:a16="http://schemas.microsoft.com/office/drawing/2014/main" id="{13FEF91B-DFB5-E633-BE6C-168A3A8161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76642" y="2181656"/>
            <a:ext cx="3638715" cy="3155566"/>
          </a:xfrm>
          <a:prstGeom prst="rect">
            <a:avLst/>
          </a:prstGeom>
        </p:spPr>
      </p:pic>
      <p:sp>
        <p:nvSpPr>
          <p:cNvPr id="7" name="CasellaDiTesto 6">
            <a:extLst>
              <a:ext uri="{FF2B5EF4-FFF2-40B4-BE49-F238E27FC236}">
                <a16:creationId xmlns:a16="http://schemas.microsoft.com/office/drawing/2014/main" id="{96EE8E45-4200-446A-DA6D-5986D5164A48}"/>
              </a:ext>
            </a:extLst>
          </p:cNvPr>
          <p:cNvSpPr txBox="1"/>
          <p:nvPr/>
        </p:nvSpPr>
        <p:spPr>
          <a:xfrm>
            <a:off x="838200" y="5523143"/>
            <a:ext cx="11008142" cy="984885"/>
          </a:xfrm>
          <a:prstGeom prst="rect">
            <a:avLst/>
          </a:prstGeom>
          <a:noFill/>
        </p:spPr>
        <p:txBody>
          <a:bodyPr wrap="none" rtlCol="0">
            <a:spAutoFit/>
          </a:bodyPr>
          <a:lstStyle/>
          <a:p>
            <a:r>
              <a:rPr lang="en-GB" sz="2000" dirty="0">
                <a:latin typeface="Comic Sans MS" panose="030F0702030302020204" pitchFamily="66" charset="0"/>
              </a:rPr>
              <a:t>Takes into account the correspondence between what we have in our mind (requirements), </a:t>
            </a:r>
          </a:p>
          <a:p>
            <a:r>
              <a:rPr lang="en-GB" sz="2000" dirty="0">
                <a:latin typeface="Comic Sans MS" panose="030F0702030302020204" pitchFamily="66" charset="0"/>
              </a:rPr>
              <a:t>what is illustrated in the documentation (as design, as built) and what exist in the reality.</a:t>
            </a:r>
          </a:p>
          <a:p>
            <a:endParaRPr lang="en-GB" dirty="0"/>
          </a:p>
        </p:txBody>
      </p:sp>
    </p:spTree>
    <p:extLst>
      <p:ext uri="{BB962C8B-B14F-4D97-AF65-F5344CB8AC3E}">
        <p14:creationId xmlns:p14="http://schemas.microsoft.com/office/powerpoint/2010/main" val="498861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AEE77DC-B91E-ECFA-0C32-ED1511A92EB4}"/>
              </a:ext>
            </a:extLst>
          </p:cNvPr>
          <p:cNvSpPr>
            <a:spLocks noGrp="1"/>
          </p:cNvSpPr>
          <p:nvPr>
            <p:ph type="title"/>
          </p:nvPr>
        </p:nvSpPr>
        <p:spPr/>
        <p:txBody>
          <a:bodyPr/>
          <a:lstStyle/>
          <a:p>
            <a:r>
              <a:rPr lang="en-GB" dirty="0"/>
              <a:t>The CM-SW tools domains</a:t>
            </a:r>
          </a:p>
        </p:txBody>
      </p:sp>
      <p:pic>
        <p:nvPicPr>
          <p:cNvPr id="8" name="Segnaposto contenuto 7" descr="Immagine che contiene diagramma&#10;&#10;Descrizione generata automaticamente">
            <a:extLst>
              <a:ext uri="{FF2B5EF4-FFF2-40B4-BE49-F238E27FC236}">
                <a16:creationId xmlns:a16="http://schemas.microsoft.com/office/drawing/2014/main" id="{6DBC058C-6169-9787-0A3F-910A9F22465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52737" y="2538170"/>
            <a:ext cx="6353175" cy="3522663"/>
          </a:xfrm>
        </p:spPr>
      </p:pic>
      <p:sp>
        <p:nvSpPr>
          <p:cNvPr id="4" name="Segnaposto data 3">
            <a:extLst>
              <a:ext uri="{FF2B5EF4-FFF2-40B4-BE49-F238E27FC236}">
                <a16:creationId xmlns:a16="http://schemas.microsoft.com/office/drawing/2014/main" id="{E6552E19-BD6A-7452-D486-4386267C8AF4}"/>
              </a:ext>
            </a:extLst>
          </p:cNvPr>
          <p:cNvSpPr>
            <a:spLocks noGrp="1"/>
          </p:cNvSpPr>
          <p:nvPr>
            <p:ph type="dt" sz="half" idx="10"/>
          </p:nvPr>
        </p:nvSpPr>
        <p:spPr/>
        <p:txBody>
          <a:bodyPr/>
          <a:lstStyle/>
          <a:p>
            <a:fld id="{F675ED52-4C73-43AF-94E3-6BBEDB9FAE0A}" type="datetime1">
              <a:rPr lang="en-GB" smtClean="0"/>
              <a:t>07/05/2023</a:t>
            </a:fld>
            <a:endParaRPr lang="en-GB" dirty="0"/>
          </a:p>
        </p:txBody>
      </p:sp>
      <p:sp>
        <p:nvSpPr>
          <p:cNvPr id="5" name="Segnaposto piè di pagina 4">
            <a:extLst>
              <a:ext uri="{FF2B5EF4-FFF2-40B4-BE49-F238E27FC236}">
                <a16:creationId xmlns:a16="http://schemas.microsoft.com/office/drawing/2014/main" id="{5CF8AB26-B0DE-26CC-BEA5-9E787FE34BAF}"/>
              </a:ext>
            </a:extLst>
          </p:cNvPr>
          <p:cNvSpPr>
            <a:spLocks noGrp="1"/>
          </p:cNvSpPr>
          <p:nvPr>
            <p:ph type="ftr" sz="quarter" idx="11"/>
          </p:nvPr>
        </p:nvSpPr>
        <p:spPr/>
        <p:txBody>
          <a:bodyPr/>
          <a:lstStyle/>
          <a:p>
            <a:r>
              <a:rPr lang="en-GB"/>
              <a:t>Alessandro Variola, INFN Roma1, ET XIII Symposium</a:t>
            </a:r>
            <a:endParaRPr lang="en-GB" dirty="0"/>
          </a:p>
        </p:txBody>
      </p:sp>
      <p:sp>
        <p:nvSpPr>
          <p:cNvPr id="6" name="Segnaposto numero diapositiva 5">
            <a:extLst>
              <a:ext uri="{FF2B5EF4-FFF2-40B4-BE49-F238E27FC236}">
                <a16:creationId xmlns:a16="http://schemas.microsoft.com/office/drawing/2014/main" id="{F5CFCD40-524F-3452-3583-E42DEFDB4F0A}"/>
              </a:ext>
            </a:extLst>
          </p:cNvPr>
          <p:cNvSpPr>
            <a:spLocks noGrp="1"/>
          </p:cNvSpPr>
          <p:nvPr>
            <p:ph type="sldNum" sz="quarter" idx="12"/>
          </p:nvPr>
        </p:nvSpPr>
        <p:spPr/>
        <p:txBody>
          <a:bodyPr/>
          <a:lstStyle/>
          <a:p>
            <a:fld id="{11D30B3F-5F85-4122-A289-BDFAA512B17E}" type="slidenum">
              <a:rPr lang="en-GB" smtClean="0"/>
              <a:pPr/>
              <a:t>8</a:t>
            </a:fld>
            <a:endParaRPr lang="en-GB" dirty="0"/>
          </a:p>
        </p:txBody>
      </p:sp>
    </p:spTree>
    <p:extLst>
      <p:ext uri="{BB962C8B-B14F-4D97-AF65-F5344CB8AC3E}">
        <p14:creationId xmlns:p14="http://schemas.microsoft.com/office/powerpoint/2010/main" val="2925424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9BB103-6549-60EC-2B2A-D2EADD189D8E}"/>
              </a:ext>
            </a:extLst>
          </p:cNvPr>
          <p:cNvSpPr>
            <a:spLocks noGrp="1"/>
          </p:cNvSpPr>
          <p:nvPr>
            <p:ph type="title"/>
          </p:nvPr>
        </p:nvSpPr>
        <p:spPr/>
        <p:txBody>
          <a:bodyPr>
            <a:normAutofit/>
          </a:bodyPr>
          <a:lstStyle/>
          <a:p>
            <a:pPr algn="ctr"/>
            <a:r>
              <a:rPr lang="it-IT" dirty="0" err="1"/>
              <a:t>What</a:t>
            </a:r>
            <a:r>
              <a:rPr lang="it-IT" dirty="0"/>
              <a:t> </a:t>
            </a:r>
            <a:r>
              <a:rPr lang="it-IT" dirty="0" err="1"/>
              <a:t>configuration</a:t>
            </a:r>
            <a:r>
              <a:rPr lang="it-IT" dirty="0"/>
              <a:t> for ET?</a:t>
            </a:r>
          </a:p>
        </p:txBody>
      </p:sp>
      <p:sp>
        <p:nvSpPr>
          <p:cNvPr id="4" name="Segnaposto data 3">
            <a:extLst>
              <a:ext uri="{FF2B5EF4-FFF2-40B4-BE49-F238E27FC236}">
                <a16:creationId xmlns:a16="http://schemas.microsoft.com/office/drawing/2014/main" id="{DAD5BD93-AFE4-1B63-A139-363C29CD0006}"/>
              </a:ext>
            </a:extLst>
          </p:cNvPr>
          <p:cNvSpPr>
            <a:spLocks noGrp="1"/>
          </p:cNvSpPr>
          <p:nvPr>
            <p:ph type="dt" sz="half" idx="10"/>
          </p:nvPr>
        </p:nvSpPr>
        <p:spPr/>
        <p:txBody>
          <a:bodyPr/>
          <a:lstStyle/>
          <a:p>
            <a:fld id="{745419B5-5E26-4FB8-ABB3-1CA8D3419B16}" type="datetime1">
              <a:rPr lang="en-GB" smtClean="0"/>
              <a:t>07/05/2023</a:t>
            </a:fld>
            <a:endParaRPr lang="en-GB" dirty="0"/>
          </a:p>
        </p:txBody>
      </p:sp>
      <p:sp>
        <p:nvSpPr>
          <p:cNvPr id="5" name="Segnaposto piè di pagina 4">
            <a:extLst>
              <a:ext uri="{FF2B5EF4-FFF2-40B4-BE49-F238E27FC236}">
                <a16:creationId xmlns:a16="http://schemas.microsoft.com/office/drawing/2014/main" id="{494E4B94-78A5-FC71-F7B4-CC7862EA55A5}"/>
              </a:ext>
            </a:extLst>
          </p:cNvPr>
          <p:cNvSpPr>
            <a:spLocks noGrp="1"/>
          </p:cNvSpPr>
          <p:nvPr>
            <p:ph type="ftr" sz="quarter" idx="11"/>
          </p:nvPr>
        </p:nvSpPr>
        <p:spPr/>
        <p:txBody>
          <a:bodyPr/>
          <a:lstStyle/>
          <a:p>
            <a:r>
              <a:rPr lang="it-IT"/>
              <a:t>Alessandro Variola, INFN Roma1, ET XIII Symposium</a:t>
            </a:r>
            <a:endParaRPr lang="en-GB" dirty="0"/>
          </a:p>
        </p:txBody>
      </p:sp>
      <p:sp>
        <p:nvSpPr>
          <p:cNvPr id="6" name="Segnaposto numero diapositiva 5">
            <a:extLst>
              <a:ext uri="{FF2B5EF4-FFF2-40B4-BE49-F238E27FC236}">
                <a16:creationId xmlns:a16="http://schemas.microsoft.com/office/drawing/2014/main" id="{48A675C8-0A8D-AD66-F6FD-84966B716F0E}"/>
              </a:ext>
            </a:extLst>
          </p:cNvPr>
          <p:cNvSpPr>
            <a:spLocks noGrp="1"/>
          </p:cNvSpPr>
          <p:nvPr>
            <p:ph type="sldNum" sz="quarter" idx="12"/>
          </p:nvPr>
        </p:nvSpPr>
        <p:spPr/>
        <p:txBody>
          <a:bodyPr/>
          <a:lstStyle/>
          <a:p>
            <a:fld id="{11D30B3F-5F85-4122-A289-BDFAA512B17E}" type="slidenum">
              <a:rPr lang="en-GB" smtClean="0"/>
              <a:pPr/>
              <a:t>9</a:t>
            </a:fld>
            <a:endParaRPr lang="en-GB" dirty="0"/>
          </a:p>
        </p:txBody>
      </p:sp>
      <p:sp>
        <p:nvSpPr>
          <p:cNvPr id="7" name="Segnaposto contenuto 6">
            <a:extLst>
              <a:ext uri="{FF2B5EF4-FFF2-40B4-BE49-F238E27FC236}">
                <a16:creationId xmlns:a16="http://schemas.microsoft.com/office/drawing/2014/main" id="{6405B584-9480-7901-C8A2-1D35CBA00264}"/>
              </a:ext>
            </a:extLst>
          </p:cNvPr>
          <p:cNvSpPr txBox="1">
            <a:spLocks noGrp="1"/>
          </p:cNvSpPr>
          <p:nvPr>
            <p:ph idx="1"/>
          </p:nvPr>
        </p:nvSpPr>
        <p:spPr>
          <a:xfrm>
            <a:off x="963385" y="2735377"/>
            <a:ext cx="10265229" cy="2260875"/>
          </a:xfrm>
          <a:prstGeom prst="rect">
            <a:avLst/>
          </a:prstGeom>
          <a:solidFill>
            <a:schemeClr val="bg1"/>
          </a:solidFill>
        </p:spPr>
        <p:txBody>
          <a:bodyPr wrap="square" rtlCol="0">
            <a:spAutoFit/>
          </a:bodyPr>
          <a:lstStyle/>
          <a:p>
            <a:r>
              <a:rPr lang="it-IT" dirty="0"/>
              <a:t>To be </a:t>
            </a:r>
            <a:r>
              <a:rPr lang="it-IT" dirty="0" err="1"/>
              <a:t>defined</a:t>
            </a:r>
            <a:endParaRPr lang="it-IT" dirty="0"/>
          </a:p>
          <a:p>
            <a:r>
              <a:rPr lang="it-IT" dirty="0" err="1"/>
              <a:t>As</a:t>
            </a:r>
            <a:r>
              <a:rPr lang="it-IT" dirty="0"/>
              <a:t> far </a:t>
            </a:r>
            <a:r>
              <a:rPr lang="it-IT" dirty="0" err="1"/>
              <a:t>as</a:t>
            </a:r>
            <a:r>
              <a:rPr lang="it-IT" dirty="0"/>
              <a:t> the PO </a:t>
            </a:r>
            <a:r>
              <a:rPr lang="it-IT" dirty="0" err="1"/>
              <a:t>is</a:t>
            </a:r>
            <a:r>
              <a:rPr lang="it-IT" dirty="0"/>
              <a:t> </a:t>
            </a:r>
            <a:r>
              <a:rPr lang="it-IT" dirty="0" err="1"/>
              <a:t>concerned</a:t>
            </a:r>
            <a:r>
              <a:rPr lang="it-IT" dirty="0"/>
              <a:t>, </a:t>
            </a:r>
            <a:r>
              <a:rPr lang="it-IT" dirty="0" err="1"/>
              <a:t>three</a:t>
            </a:r>
            <a:r>
              <a:rPr lang="it-IT" dirty="0"/>
              <a:t> </a:t>
            </a:r>
            <a:r>
              <a:rPr lang="it-IT" dirty="0" err="1"/>
              <a:t>main</a:t>
            </a:r>
            <a:r>
              <a:rPr lang="it-IT" dirty="0"/>
              <a:t> </a:t>
            </a:r>
            <a:r>
              <a:rPr lang="it-IT" dirty="0" err="1"/>
              <a:t>actors</a:t>
            </a:r>
            <a:r>
              <a:rPr lang="it-IT" dirty="0"/>
              <a:t>:</a:t>
            </a:r>
          </a:p>
          <a:p>
            <a:r>
              <a:rPr lang="it-IT" dirty="0"/>
              <a:t>1) </a:t>
            </a:r>
            <a:r>
              <a:rPr lang="it-IT" dirty="0" err="1"/>
              <a:t>Configuration</a:t>
            </a:r>
            <a:r>
              <a:rPr lang="it-IT" dirty="0"/>
              <a:t> Manager – Christian Olivetto</a:t>
            </a:r>
          </a:p>
          <a:p>
            <a:r>
              <a:rPr lang="it-IT" dirty="0"/>
              <a:t>2) Quality Manager - Luca Latronico</a:t>
            </a:r>
          </a:p>
          <a:p>
            <a:r>
              <a:rPr lang="it-IT" dirty="0"/>
              <a:t>3) Technical Coordinator – Alessio Rocchi</a:t>
            </a:r>
            <a:endParaRPr lang="en-US" dirty="0"/>
          </a:p>
          <a:p>
            <a:endParaRPr lang="en-US" sz="1000" b="1" dirty="0">
              <a:solidFill>
                <a:schemeClr val="bg1"/>
              </a:solidFill>
              <a:latin typeface="Bradley Hand ITC" panose="03070402050302030203" pitchFamily="66" charset="0"/>
            </a:endParaRPr>
          </a:p>
        </p:txBody>
      </p:sp>
    </p:spTree>
    <p:extLst>
      <p:ext uri="{BB962C8B-B14F-4D97-AF65-F5344CB8AC3E}">
        <p14:creationId xmlns:p14="http://schemas.microsoft.com/office/powerpoint/2010/main" val="1871468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1B3E1DCC50AD948B027AC4F8981153B" ma:contentTypeVersion="8" ma:contentTypeDescription="Create a new document." ma:contentTypeScope="" ma:versionID="37ece0e347152d00c1104073f3799be7">
  <xsd:schema xmlns:xsd="http://www.w3.org/2001/XMLSchema" xmlns:xs="http://www.w3.org/2001/XMLSchema" xmlns:p="http://schemas.microsoft.com/office/2006/metadata/properties" xmlns:ns1="http://schemas.microsoft.com/sharepoint/v3" xmlns:ns2="49ba3cb8-cc0f-4e2b-a2c3-49ceef2415f5" xmlns:ns3="4687aa80-790d-490d-bf5c-1a23927abbc5" targetNamespace="http://schemas.microsoft.com/office/2006/metadata/properties" ma:root="true" ma:fieldsID="b490716c24d26ffe25a6f66c8ac2e25f" ns1:_="" ns2:_="" ns3:_="">
    <xsd:import namespace="http://schemas.microsoft.com/sharepoint/v3"/>
    <xsd:import namespace="49ba3cb8-cc0f-4e2b-a2c3-49ceef2415f5"/>
    <xsd:import namespace="4687aa80-790d-490d-bf5c-1a23927abbc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9ba3cb8-cc0f-4e2b-a2c3-49ceef2415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687aa80-790d-490d-bf5c-1a23927abbc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13DD41A-B130-4721-921A-B17838BA33A4}">
  <ds:schemaRefs>
    <ds:schemaRef ds:uri="http://schemas.microsoft.com/sharepoint/v3/contenttype/forms"/>
  </ds:schemaRefs>
</ds:datastoreItem>
</file>

<file path=customXml/itemProps2.xml><?xml version="1.0" encoding="utf-8"?>
<ds:datastoreItem xmlns:ds="http://schemas.openxmlformats.org/officeDocument/2006/customXml" ds:itemID="{7CFD758B-D273-465D-B12B-7D08236830F0}">
  <ds:schemaRefs>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6F1250B3-FE11-4CC9-96E9-B810C2B505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9ba3cb8-cc0f-4e2b-a2c3-49ceef2415f5"/>
    <ds:schemaRef ds:uri="4687aa80-790d-490d-bf5c-1a23927abb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3695</TotalTime>
  <Words>1134</Words>
  <Application>Microsoft Office PowerPoint</Application>
  <PresentationFormat>Widescreen</PresentationFormat>
  <Paragraphs>256</Paragraphs>
  <Slides>16</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16</vt:i4>
      </vt:variant>
    </vt:vector>
  </HeadingPairs>
  <TitlesOfParts>
    <vt:vector size="21" baseType="lpstr">
      <vt:lpstr>Arial</vt:lpstr>
      <vt:lpstr>Bradley Hand ITC</vt:lpstr>
      <vt:lpstr>Calibri</vt:lpstr>
      <vt:lpstr>Comic Sans MS</vt:lpstr>
      <vt:lpstr>Office Theme</vt:lpstr>
      <vt:lpstr>Configuration</vt:lpstr>
      <vt:lpstr>Changing….</vt:lpstr>
      <vt:lpstr>At present</vt:lpstr>
      <vt:lpstr>Configuration</vt:lpstr>
      <vt:lpstr>How to build the configuration</vt:lpstr>
      <vt:lpstr>CI can be very different!  They need only to be well defined</vt:lpstr>
      <vt:lpstr>Goal: configuration management triangle</vt:lpstr>
      <vt:lpstr>The CM-SW tools domains</vt:lpstr>
      <vt:lpstr>What configuration for ET?</vt:lpstr>
      <vt:lpstr>What we can do now?</vt:lpstr>
      <vt:lpstr>Processes</vt:lpstr>
      <vt:lpstr>Presentazione standard di PowerPoint</vt:lpstr>
      <vt:lpstr>Methodology</vt:lpstr>
      <vt:lpstr>To be done and discussed</vt:lpstr>
      <vt:lpstr>Simple template can be…(to trigger suggestions)</vt:lpstr>
      <vt:lpstr>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PBS working day</dc:title>
  <dc:creator>alessandro variola</dc:creator>
  <cp:lastModifiedBy>alessandro variola</cp:lastModifiedBy>
  <cp:revision>51</cp:revision>
  <dcterms:created xsi:type="dcterms:W3CDTF">2022-12-23T10:02:05Z</dcterms:created>
  <dcterms:modified xsi:type="dcterms:W3CDTF">2023-05-07T15:00:37Z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0x010100C1B3E1DCC50AD948B027AC4F8981153B</vt:lpwstr>
  </property>
</Properties>
</file>