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6070"/>
  </p:normalViewPr>
  <p:slideViewPr>
    <p:cSldViewPr snapToGrid="0">
      <p:cViewPr varScale="1">
        <p:scale>
          <a:sx n="119" d="100"/>
          <a:sy n="119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A52D-CF36-7539-C7FD-6AF592010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92A649-9825-763E-36B6-7EBB2749E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F2BA6-0C17-A9E7-FBD3-57184E60A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E6CD8-9E9E-90D2-10E1-72D9F3DB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1B6A4-DE7C-F303-9170-C520C6F6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121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45A11-A319-14F4-3ECA-8B2B3BD97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36C30-A288-EDC0-F671-7178CF564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D231C-0AD1-98A6-FF90-C91AFC8E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6A6DA-0951-E50D-72CF-E574F3355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FE744-0E30-B55D-BFEB-6527AEF5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045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07992E-10DE-24EB-0317-FF498DA16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3CDA8B-7E9F-A4F8-488B-0AB1CE11D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59661-446E-FB16-6DDE-59E91491E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3D94F-233B-65CC-6190-63A388EC7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8E872-FEAD-7FC1-232D-DAE6C74D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337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FE0DA-756A-D39F-0082-293A67FD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44016-5AB9-BF96-BF6C-628B41A4E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03374-AC81-DF10-F439-5469D67E9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790E2-3F45-0D41-879A-4555F0D9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69F66-7124-0871-9FFF-1E1061E4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012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8DF51-58C1-3A8D-87EF-B832F2A9B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C826F-751B-6D37-6B01-10A43878D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9C305-7711-D7E4-858C-63BBF90F0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2D841-8F55-1E54-0A3B-02B273D2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9821D-BC36-8ED0-2D68-A03E7ECB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862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87B0F-E28F-7425-E7D5-A069371BD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18DCF-CAB6-9661-5CE7-2601392FAF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F0333-768D-5205-FED5-053E0DB41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FAA9F-EE29-3CAE-1B4A-45D70D1E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C5521-4180-5820-BF5D-43A7F596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E8E33-F3DB-9058-D99D-2C8B45F2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18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CF84-1F3E-2009-3970-CC4B1ECD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6800D-5E7C-0BD7-7EBC-F082D0613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FF169-B82F-6289-9BAB-2E9C02446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353D8-362D-8B7F-DA71-328D707C5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94087E-3C3C-C7B9-8499-DCF9B0095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CDEB3B-D608-2047-CECA-28931166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7847C5-F38A-1557-DC28-89DC90C3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B3CB9B-5B58-C344-D698-792D769A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392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72A34-7A68-FFFE-D09E-1794AC1FA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42456-C461-0BE9-8DAA-2650E47CD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90743-4965-7516-09E8-26AE11BAE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2C6E0-F2E9-0DF4-E98F-925827EC8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600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F25670-994E-BFBD-61EC-7DFA0CD84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2C4108-4853-5F8E-C074-9740F32B6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3B413-0EB9-FE59-D086-6ACC81A6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677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CF24E-0EB2-D777-6624-C28E764C5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1CCE1-D9B1-ED1F-01DD-2AAE1E369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4BB7B-47CB-6781-269E-6B95F4BC3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B87F7-3444-D9F6-A3E4-EB5F742F9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3AF02-D817-B25E-EA2C-A1A1A140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84F89-3EED-667B-2FFB-5EE3FA94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031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6D16D-93C0-CA4D-FCD7-F2727E11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7C38E8-DB40-2942-015D-1F7997074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F524A-83FD-FFE6-FCF5-52677875E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32DB2-F73D-4C78-BAEF-FCF294153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3D8200-4508-F803-D3A3-F5E88F620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75651-3542-7691-2472-8D4E43CB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405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FFCF4-3F67-252F-0483-9E205F6CD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65785-6398-F8AB-7450-5120EB07B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277F7-0087-31AC-83F2-3B752A403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125E-BC1A-BE43-88CF-EC325693D9CB}" type="datetimeFigureOut">
              <a:rPr lang="es-ES_tradnl" smtClean="0"/>
              <a:t>9/5/23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5460B-FE86-B02B-6259-62A0974A7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4A603-4276-9EB3-5108-C930D3823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5C689-CAC5-DE4C-80A4-7BE4F0190B0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842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E282A46-77BE-4BB6-5A2E-C38C6656E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94509"/>
            <a:ext cx="9144000" cy="498763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Session 1 Tuesday 9th May 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8:30 - 9:10 Div1 - Report, next steps, open questions (Andres)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9:10 - 9:30 Div2 - Report, next steps, open questions (Antonella)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9:30 - 10:00 Presentation:  COMPs possible applications for ET + discussion (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Raül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10:00 - 10:30 (? backup time?)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Session 2 Wednesday 10th May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9:00-9:40 Discussion with ET-O  (EiB-WP8-PO)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9:40- 10:00 Div4. - Report, next steps, open questions (Steven)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10:00-10:20 TTG - Report, next steps, open questions (Sara)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10:20-11:00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Div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3 - Presentation: IGWN-Virgo computing model presentation +Q&amp;A (Franco)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Session 3 Wednesday 10th May</a:t>
            </a:r>
          </a:p>
          <a:p>
            <a:pPr algn="l"/>
            <a:endParaRPr lang="en-GB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GB" b="0" i="0" u="non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11:30 - 12:00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WP8 - Announcement of WP8 Geneva,  workshop in October; Sharing files and collaborated editing tools discussion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12:30 - 13:00 Recap and discussion on priorities, AOB</a:t>
            </a:r>
          </a:p>
          <a:p>
            <a:pPr algn="l"/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s-ES_tradnl" dirty="0"/>
          </a:p>
        </p:txBody>
      </p:sp>
      <p:pic>
        <p:nvPicPr>
          <p:cNvPr id="4" name="Immagine 16" descr="Immagine che contiene testo&#10;&#10;Descrizione generata automaticamente">
            <a:extLst>
              <a:ext uri="{FF2B5EF4-FFF2-40B4-BE49-F238E27FC236}">
                <a16:creationId xmlns:a16="http://schemas.microsoft.com/office/drawing/2014/main" id="{93D2FE9D-D833-D95C-987B-85E147663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9" y="-6547"/>
            <a:ext cx="2336444" cy="75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36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156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 Tonello</dc:creator>
  <cp:lastModifiedBy>Nadia Tonello</cp:lastModifiedBy>
  <cp:revision>2</cp:revision>
  <dcterms:created xsi:type="dcterms:W3CDTF">2023-05-09T07:43:46Z</dcterms:created>
  <dcterms:modified xsi:type="dcterms:W3CDTF">2023-05-09T08:41:06Z</dcterms:modified>
</cp:coreProperties>
</file>