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6"/>
  </p:notesMasterIdLst>
  <p:sldIdLst>
    <p:sldId id="256" r:id="rId2"/>
    <p:sldId id="257" r:id="rId3"/>
    <p:sldId id="258" r:id="rId4"/>
    <p:sldId id="259" r:id="rId5"/>
    <p:sldId id="28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2" r:id="rId20"/>
    <p:sldId id="281" r:id="rId21"/>
    <p:sldId id="276" r:id="rId22"/>
    <p:sldId id="277" r:id="rId23"/>
    <p:sldId id="278" r:id="rId24"/>
    <p:sldId id="279" r:id="rId25"/>
  </p:sldIdLst>
  <p:sldSz cx="9144000" cy="5143500" type="screen16x9"/>
  <p:notesSz cx="6858000" cy="9144000"/>
  <p:embeddedFontLst>
    <p:embeddedFont>
      <p:font typeface="Cutive" charset="0"/>
      <p:regular r:id="rId27"/>
    </p:embeddedFont>
    <p:embeddedFont>
      <p:font typeface="Comic Sans MS" pitchFamily="66"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g7SIFQ4NEQ2GzGclnI+0Aric7QXw=="/>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634" y="-8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GB"/>
              <a:t>All these are resolved by Conda a open source package management system</a:t>
            </a:r>
            <a:endParaRPr/>
          </a:p>
        </p:txBody>
      </p:sp>
      <p:sp>
        <p:nvSpPr>
          <p:cNvPr id="134" name="Google Shape;134;p11: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GB"/>
              <a:t>To ensure software is OS agnostic, Conda natively supports Linux, macOS and windows and creates its own environment that has minimal reliance on the underlying operating system</a:t>
            </a:r>
            <a:endParaRPr/>
          </a:p>
        </p:txBody>
      </p:sp>
      <p:sp>
        <p:nvSpPr>
          <p:cNvPr id="142" name="Google Shape;142;p12: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GB"/>
              <a:t>To ensure the continued support for old software while getting new features Conda allows for multiple software environments that will support particular releases of python</a:t>
            </a:r>
            <a:endParaRPr/>
          </a:p>
        </p:txBody>
      </p:sp>
      <p:sp>
        <p:nvSpPr>
          <p:cNvPr id="150" name="Google Shape;150;p13: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360"/>
              </a:spcBef>
              <a:spcAft>
                <a:spcPts val="0"/>
              </a:spcAft>
              <a:buClr>
                <a:srgbClr val="000000"/>
              </a:buClr>
              <a:buSzPts val="1100"/>
              <a:buFont typeface="Arial"/>
              <a:buNone/>
            </a:pPr>
            <a:r>
              <a:rPr lang="en-GB"/>
              <a:t>To have control over package dependencies and their compatibility </a:t>
            </a:r>
            <a:r>
              <a:rPr lang="en-GB" sz="1200" b="0">
                <a:solidFill>
                  <a:schemeClr val="dk1"/>
                </a:solidFill>
              </a:rPr>
              <a:t>Conda enables version pinning of packages and tests are run to ensure compatibility along with testing and proposed environments</a:t>
            </a:r>
            <a:endParaRPr sz="1200" b="0">
              <a:solidFill>
                <a:schemeClr val="dk1"/>
              </a:solidFill>
            </a:endParaRPr>
          </a:p>
          <a:p>
            <a:pPr marL="457200" lvl="0" indent="-228600" algn="l" rtl="0">
              <a:lnSpc>
                <a:spcPct val="100000"/>
              </a:lnSpc>
              <a:spcBef>
                <a:spcPts val="0"/>
              </a:spcBef>
              <a:spcAft>
                <a:spcPts val="0"/>
              </a:spcAft>
              <a:buSzPts val="1100"/>
              <a:buNone/>
            </a:pPr>
            <a:endParaRPr/>
          </a:p>
        </p:txBody>
      </p:sp>
      <p:sp>
        <p:nvSpPr>
          <p:cNvPr id="159" name="Google Shape;159;p14: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GB"/>
              <a:t>And finally to have easy access to third party libraries it is easy to have them add to the Conda environment and have them version controlled</a:t>
            </a:r>
            <a:endParaRPr/>
          </a:p>
        </p:txBody>
      </p:sp>
      <p:sp>
        <p:nvSpPr>
          <p:cNvPr id="169" name="Google Shape;169;p15: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9" name="Google Shape;179;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GB"/>
              <a:t>So, to have a sustainable software development and distribution for IGWN will be to have Conda environments hosted in CVMFS file system available at most Computing centers.</a:t>
            </a:r>
            <a:endParaRPr/>
          </a:p>
          <a:p>
            <a:pPr marL="457200" lvl="0" indent="-228600" algn="l" rtl="0">
              <a:lnSpc>
                <a:spcPct val="100000"/>
              </a:lnSpc>
              <a:spcBef>
                <a:spcPts val="0"/>
              </a:spcBef>
              <a:spcAft>
                <a:spcPts val="0"/>
              </a:spcAft>
              <a:buSzPts val="1100"/>
              <a:buNone/>
            </a:pPr>
            <a:endParaRPr/>
          </a:p>
          <a:p>
            <a:pPr marL="457200" lvl="0" indent="-298450" algn="l" rtl="0">
              <a:lnSpc>
                <a:spcPct val="100000"/>
              </a:lnSpc>
              <a:spcBef>
                <a:spcPts val="0"/>
              </a:spcBef>
              <a:spcAft>
                <a:spcPts val="0"/>
              </a:spcAft>
              <a:buSzPts val="1100"/>
              <a:buChar char="●"/>
            </a:pPr>
            <a:r>
              <a:rPr lang="en-GB"/>
              <a:t>But how does Virgo software fit into all this?</a:t>
            </a:r>
            <a:endParaRPr/>
          </a:p>
        </p:txBody>
      </p:sp>
      <p:sp>
        <p:nvSpPr>
          <p:cNvPr id="180" name="Google Shape;180;p16: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sz="1800"/>
          </a:p>
        </p:txBody>
      </p:sp>
      <p:sp>
        <p:nvSpPr>
          <p:cNvPr id="193" name="Google Shape;193;p17: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sz="1800"/>
          </a:p>
        </p:txBody>
      </p:sp>
      <p:sp>
        <p:nvSpPr>
          <p:cNvPr id="200" name="Google Shape;200;p18: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fld id="{107D185E-20FB-47C1-BC8A-810F955C1D9D}" type="slidenum">
              <a:rPr lang="en-US" smtClean="0"/>
              <a:pPr/>
              <a:t>19</a:t>
            </a:fld>
            <a:endParaRPr lang="en-US"/>
          </a:p>
        </p:txBody>
      </p:sp>
    </p:spTree>
    <p:extLst>
      <p:ext uri="{BB962C8B-B14F-4D97-AF65-F5344CB8AC3E}">
        <p14:creationId xmlns:p14="http://schemas.microsoft.com/office/powerpoint/2010/main" xmlns="" val="3185892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fld id="{107D185E-20FB-47C1-BC8A-810F955C1D9D}" type="slidenum">
              <a:rPr lang="en-US" smtClean="0"/>
              <a:pPr/>
              <a:t>20</a:t>
            </a:fld>
            <a:endParaRPr lang="en-US"/>
          </a:p>
        </p:txBody>
      </p:sp>
    </p:spTree>
    <p:extLst>
      <p:ext uri="{BB962C8B-B14F-4D97-AF65-F5344CB8AC3E}">
        <p14:creationId xmlns:p14="http://schemas.microsoft.com/office/powerpoint/2010/main" xmlns="" val="318589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1" name="Google Shape;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
        <p:nvSpPr>
          <p:cNvPr id="222" name="Google Shape;222;p19: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21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21739aaf289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21739aaf28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217996f1988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8" name="Google Shape;268;g217996f198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17996f1988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7" name="Google Shape;277;g217996f198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7" name="Google Shape;6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
        <p:nvSpPr>
          <p:cNvPr id="113" name="Google Shape;113;p8: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GB"/>
              <a:t>So CVMFS is well suited to software distribution and is currently being used by IGWN to enable high availability of software., but what about software management?</a:t>
            </a:r>
            <a:endParaRPr/>
          </a:p>
        </p:txBody>
      </p:sp>
      <p:sp>
        <p:nvSpPr>
          <p:cNvPr id="120" name="Google Shape;120;p9: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9</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GB"/>
              <a:t>There are a few issues that software management needs to take charge of:</a:t>
            </a:r>
            <a:endParaRPr/>
          </a:p>
          <a:p>
            <a:pPr marL="457200" lvl="0" indent="-228600" algn="l" rtl="0">
              <a:lnSpc>
                <a:spcPct val="100000"/>
              </a:lnSpc>
              <a:spcBef>
                <a:spcPts val="0"/>
              </a:spcBef>
              <a:spcAft>
                <a:spcPts val="0"/>
              </a:spcAft>
              <a:buSzPts val="1100"/>
              <a:buNone/>
            </a:pPr>
            <a:endParaRPr/>
          </a:p>
          <a:p>
            <a:pPr marL="457200" lvl="0" indent="-298450" algn="l" rtl="0">
              <a:lnSpc>
                <a:spcPct val="100000"/>
              </a:lnSpc>
              <a:spcBef>
                <a:spcPts val="0"/>
              </a:spcBef>
              <a:spcAft>
                <a:spcPts val="0"/>
              </a:spcAft>
              <a:buSzPts val="1100"/>
              <a:buChar char="●"/>
            </a:pPr>
            <a:r>
              <a:rPr lang="en-GB"/>
              <a:t>The first one is: How to ensure that software is agnostic of the underlying operating systems? This is particularly the case between people's workstations where data is typically analysed and the computing centers where the data is typically processed.  The various operating systems often use different software libraries, which at worst could lead to different outcomes.</a:t>
            </a:r>
            <a:endParaRPr/>
          </a:p>
          <a:p>
            <a:pPr marL="457200" lvl="0" indent="-228600" algn="l" rtl="0">
              <a:lnSpc>
                <a:spcPct val="100000"/>
              </a:lnSpc>
              <a:spcBef>
                <a:spcPts val="0"/>
              </a:spcBef>
              <a:spcAft>
                <a:spcPts val="0"/>
              </a:spcAft>
              <a:buSzPts val="1100"/>
              <a:buNone/>
            </a:pPr>
            <a:endParaRPr/>
          </a:p>
          <a:p>
            <a:pPr marL="457200" lvl="0" indent="-298450" algn="l" rtl="0">
              <a:lnSpc>
                <a:spcPct val="100000"/>
              </a:lnSpc>
              <a:spcBef>
                <a:spcPts val="0"/>
              </a:spcBef>
              <a:spcAft>
                <a:spcPts val="0"/>
              </a:spcAft>
              <a:buSzPts val="1100"/>
              <a:buChar char="●"/>
            </a:pPr>
            <a:r>
              <a:rPr lang="en-GB"/>
              <a:t>The second one is: the fact that packages can drop support for old software. An example of this is the python package used by collaboration that currently only develops new features for python 3.7, so need a easy means to build these new software environments. But it is also important to maintain compatibly for software that depend on older versions.</a:t>
            </a:r>
            <a:endParaRPr/>
          </a:p>
          <a:p>
            <a:pPr marL="457200" lvl="0" indent="-228600" algn="l" rtl="0">
              <a:lnSpc>
                <a:spcPct val="100000"/>
              </a:lnSpc>
              <a:spcBef>
                <a:spcPts val="0"/>
              </a:spcBef>
              <a:spcAft>
                <a:spcPts val="0"/>
              </a:spcAft>
              <a:buSzPts val="1100"/>
              <a:buNone/>
            </a:pPr>
            <a:endParaRPr/>
          </a:p>
          <a:p>
            <a:pPr marL="457200" lvl="0" indent="-298450" algn="l" rtl="0">
              <a:lnSpc>
                <a:spcPct val="100000"/>
              </a:lnSpc>
              <a:spcBef>
                <a:spcPts val="0"/>
              </a:spcBef>
              <a:spcAft>
                <a:spcPts val="0"/>
              </a:spcAft>
              <a:buSzPts val="1100"/>
              <a:buChar char="●"/>
            </a:pPr>
            <a:r>
              <a:rPr lang="en-GB"/>
              <a:t>The third one is: control over package dependencies. Software packages within the collaboration often adopts new changes at a different pace, so there is a need for dependency control and testing to ensure compatibility</a:t>
            </a:r>
            <a:endParaRPr/>
          </a:p>
          <a:p>
            <a:pPr marL="457200" lvl="0" indent="-228600" algn="l" rtl="0">
              <a:lnSpc>
                <a:spcPct val="100000"/>
              </a:lnSpc>
              <a:spcBef>
                <a:spcPts val="0"/>
              </a:spcBef>
              <a:spcAft>
                <a:spcPts val="0"/>
              </a:spcAft>
              <a:buSzPts val="1100"/>
              <a:buNone/>
            </a:pPr>
            <a:endParaRPr/>
          </a:p>
          <a:p>
            <a:pPr marL="457200" lvl="0" indent="-298450" algn="l" rtl="0">
              <a:lnSpc>
                <a:spcPct val="100000"/>
              </a:lnSpc>
              <a:spcBef>
                <a:spcPts val="0"/>
              </a:spcBef>
              <a:spcAft>
                <a:spcPts val="0"/>
              </a:spcAft>
              <a:buSzPts val="1100"/>
              <a:buChar char="●"/>
            </a:pPr>
            <a:r>
              <a:rPr lang="en-GB"/>
              <a:t>And finally: access to third party libraries typically not installed at computing centers. There is a understandable reluctance to install these libraries at system level at computing centers so it make sense to have these in software environments that are used by the collaboration to so everyone can use the same versions ensuring reproducibility,</a:t>
            </a:r>
            <a:endParaRPr/>
          </a:p>
        </p:txBody>
      </p:sp>
      <p:sp>
        <p:nvSpPr>
          <p:cNvPr id="127" name="Google Shape;127;p10:notes"/>
          <p:cNvSpPr txBox="1">
            <a:spLocks noGrp="1"/>
          </p:cNvSpPr>
          <p:nvPr>
            <p:ph type="sldNum" idx="12"/>
          </p:nvPr>
        </p:nvSpPr>
        <p:spPr>
          <a:xfrm>
            <a:off x="3885010" y="8684684"/>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GB"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None/>
              </a:pPr>
              <a:t>10</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3"/>
          <p:cNvSpPr txBox="1">
            <a:spLocks noGrp="1"/>
          </p:cNvSpPr>
          <p:nvPr>
            <p:ph type="ctrTitle"/>
          </p:nvPr>
        </p:nvSpPr>
        <p:spPr>
          <a:xfrm>
            <a:off x="685800" y="1597819"/>
            <a:ext cx="7772400" cy="1102519"/>
          </a:xfrm>
          <a:prstGeom prst="rect">
            <a:avLst/>
          </a:prstGeom>
          <a:solidFill>
            <a:srgbClr val="3F3F3F"/>
          </a:solidFill>
          <a:ln>
            <a:noFill/>
          </a:ln>
        </p:spPr>
        <p:txBody>
          <a:bodyPr spcFirstLastPara="1" wrap="square" lIns="68575" tIns="34275" rIns="68575" bIns="34275" anchor="ctr" anchorCtr="0">
            <a:noAutofit/>
          </a:bodyPr>
          <a:lstStyle>
            <a:lvl1pPr lvl="0" algn="r">
              <a:lnSpc>
                <a:spcPct val="100000"/>
              </a:lnSpc>
              <a:spcBef>
                <a:spcPts val="0"/>
              </a:spcBef>
              <a:spcAft>
                <a:spcPts val="0"/>
              </a:spcAft>
              <a:buSzPts val="1100"/>
              <a:buNone/>
              <a:defRPr/>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12" name="Google Shape;12;p23"/>
          <p:cNvSpPr txBox="1">
            <a:spLocks noGrp="1"/>
          </p:cNvSpPr>
          <p:nvPr>
            <p:ph type="subTitle" idx="1"/>
          </p:nvPr>
        </p:nvSpPr>
        <p:spPr>
          <a:xfrm>
            <a:off x="1371600" y="2914650"/>
            <a:ext cx="6400800" cy="131445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500"/>
              </a:spcBef>
              <a:spcAft>
                <a:spcPts val="0"/>
              </a:spcAft>
              <a:buSzPts val="1600"/>
              <a:buNone/>
              <a:defRPr/>
            </a:lvl1pPr>
            <a:lvl2pPr lvl="1" algn="ctr">
              <a:lnSpc>
                <a:spcPct val="100000"/>
              </a:lnSpc>
              <a:spcBef>
                <a:spcPts val="400"/>
              </a:spcBef>
              <a:spcAft>
                <a:spcPts val="0"/>
              </a:spcAft>
              <a:buSzPts val="800"/>
              <a:buNone/>
              <a:defRPr/>
            </a:lvl2pPr>
            <a:lvl3pPr lvl="2" algn="ctr">
              <a:lnSpc>
                <a:spcPct val="100000"/>
              </a:lnSpc>
              <a:spcBef>
                <a:spcPts val="200"/>
              </a:spcBef>
              <a:spcAft>
                <a:spcPts val="0"/>
              </a:spcAft>
              <a:buClr>
                <a:schemeClr val="dk1"/>
              </a:buClr>
              <a:buSzPts val="1600"/>
              <a:buFont typeface="Cutive"/>
              <a:buNone/>
              <a:defRPr/>
            </a:lvl3pPr>
            <a:lvl4pPr lvl="3" algn="ctr">
              <a:lnSpc>
                <a:spcPct val="100000"/>
              </a:lnSpc>
              <a:spcBef>
                <a:spcPts val="300"/>
              </a:spcBef>
              <a:spcAft>
                <a:spcPts val="0"/>
              </a:spcAft>
              <a:buClr>
                <a:schemeClr val="dk1"/>
              </a:buClr>
              <a:buSzPts val="1500"/>
              <a:buFont typeface="Cutive"/>
              <a:buNone/>
              <a:defRPr/>
            </a:lvl4pPr>
            <a:lvl5pPr lvl="4" algn="ctr">
              <a:lnSpc>
                <a:spcPct val="100000"/>
              </a:lnSpc>
              <a:spcBef>
                <a:spcPts val="300"/>
              </a:spcBef>
              <a:spcAft>
                <a:spcPts val="0"/>
              </a:spcAft>
              <a:buClr>
                <a:schemeClr val="dk1"/>
              </a:buClr>
              <a:buSzPts val="1500"/>
              <a:buFont typeface="Cutive"/>
              <a:buNone/>
              <a:defRPr/>
            </a:lvl5pPr>
            <a:lvl6pPr lvl="5" algn="ctr">
              <a:lnSpc>
                <a:spcPct val="100000"/>
              </a:lnSpc>
              <a:spcBef>
                <a:spcPts val="300"/>
              </a:spcBef>
              <a:spcAft>
                <a:spcPts val="0"/>
              </a:spcAft>
              <a:buClr>
                <a:schemeClr val="dk1"/>
              </a:buClr>
              <a:buSzPts val="1500"/>
              <a:buFont typeface="Cutive"/>
              <a:buNone/>
              <a:defRPr/>
            </a:lvl6pPr>
            <a:lvl7pPr lvl="6" algn="ctr">
              <a:lnSpc>
                <a:spcPct val="100000"/>
              </a:lnSpc>
              <a:spcBef>
                <a:spcPts val="300"/>
              </a:spcBef>
              <a:spcAft>
                <a:spcPts val="0"/>
              </a:spcAft>
              <a:buClr>
                <a:schemeClr val="dk1"/>
              </a:buClr>
              <a:buSzPts val="1500"/>
              <a:buFont typeface="Cutive"/>
              <a:buNone/>
              <a:defRPr/>
            </a:lvl7pPr>
            <a:lvl8pPr lvl="7" algn="ctr">
              <a:lnSpc>
                <a:spcPct val="100000"/>
              </a:lnSpc>
              <a:spcBef>
                <a:spcPts val="300"/>
              </a:spcBef>
              <a:spcAft>
                <a:spcPts val="0"/>
              </a:spcAft>
              <a:buClr>
                <a:schemeClr val="dk1"/>
              </a:buClr>
              <a:buSzPts val="1500"/>
              <a:buFont typeface="Cutive"/>
              <a:buNone/>
              <a:defRPr/>
            </a:lvl8pPr>
            <a:lvl9pPr lvl="8" algn="ctr">
              <a:lnSpc>
                <a:spcPct val="100000"/>
              </a:lnSpc>
              <a:spcBef>
                <a:spcPts val="300"/>
              </a:spcBef>
              <a:spcAft>
                <a:spcPts val="0"/>
              </a:spcAft>
              <a:buClr>
                <a:schemeClr val="dk1"/>
              </a:buClr>
              <a:buSzPts val="1500"/>
              <a:buFont typeface="Cutive"/>
              <a:buNone/>
              <a:defRPr/>
            </a:lvl9pPr>
          </a:lstStyle>
          <a:p>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1"/>
        <p:cNvGrpSpPr/>
        <p:nvPr/>
      </p:nvGrpSpPr>
      <p:grpSpPr>
        <a:xfrm>
          <a:off x="0" y="0"/>
          <a:ext cx="0" cy="0"/>
          <a:chOff x="0" y="0"/>
          <a:chExt cx="0" cy="0"/>
        </a:xfrm>
      </p:grpSpPr>
      <p:sp>
        <p:nvSpPr>
          <p:cNvPr id="42" name="Google Shape;42;p32"/>
          <p:cNvSpPr txBox="1">
            <a:spLocks noGrp="1"/>
          </p:cNvSpPr>
          <p:nvPr>
            <p:ph type="title"/>
          </p:nvPr>
        </p:nvSpPr>
        <p:spPr>
          <a:xfrm rot="5400000">
            <a:off x="5655468" y="1179909"/>
            <a:ext cx="4691063" cy="2286000"/>
          </a:xfrm>
          <a:prstGeom prst="rect">
            <a:avLst/>
          </a:prstGeom>
          <a:solidFill>
            <a:srgbClr val="3F3F3F"/>
          </a:solidFill>
          <a:ln>
            <a:noFill/>
          </a:ln>
        </p:spPr>
        <p:txBody>
          <a:bodyPr spcFirstLastPara="1" wrap="square" lIns="68575" tIns="34275" rIns="68575" bIns="34275" anchor="ctr" anchorCtr="0">
            <a:noAutofit/>
          </a:bodyPr>
          <a:lstStyle>
            <a:lvl1pPr lvl="0" algn="r">
              <a:lnSpc>
                <a:spcPct val="100000"/>
              </a:lnSpc>
              <a:spcBef>
                <a:spcPts val="0"/>
              </a:spcBef>
              <a:spcAft>
                <a:spcPts val="0"/>
              </a:spcAft>
              <a:buSzPts val="1100"/>
              <a:buNone/>
              <a:defRPr/>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43" name="Google Shape;43;p32"/>
          <p:cNvSpPr txBox="1">
            <a:spLocks noGrp="1"/>
          </p:cNvSpPr>
          <p:nvPr>
            <p:ph type="body" idx="1"/>
          </p:nvPr>
        </p:nvSpPr>
        <p:spPr>
          <a:xfrm rot="5400000">
            <a:off x="1007268" y="-1029890"/>
            <a:ext cx="4691063" cy="6705600"/>
          </a:xfrm>
          <a:prstGeom prst="rect">
            <a:avLst/>
          </a:prstGeom>
          <a:noFill/>
          <a:ln>
            <a:noFill/>
          </a:ln>
        </p:spPr>
        <p:txBody>
          <a:bodyPr spcFirstLastPara="1" wrap="square" lIns="68575" tIns="34275" rIns="68575" bIns="34275" anchor="t" anchorCtr="0">
            <a:noAutofit/>
          </a:bodyPr>
          <a:lstStyle>
            <a:lvl1pPr marL="457200" lvl="0" indent="-285750" algn="l">
              <a:lnSpc>
                <a:spcPct val="100000"/>
              </a:lnSpc>
              <a:spcBef>
                <a:spcPts val="300"/>
              </a:spcBef>
              <a:spcAft>
                <a:spcPts val="0"/>
              </a:spcAft>
              <a:buSzPts val="900"/>
              <a:buChar char="●"/>
              <a:defRPr/>
            </a:lvl1pPr>
            <a:lvl2pPr marL="914400" lvl="1" indent="-266700" algn="l">
              <a:lnSpc>
                <a:spcPct val="100000"/>
              </a:lnSpc>
              <a:spcBef>
                <a:spcPts val="300"/>
              </a:spcBef>
              <a:spcAft>
                <a:spcPts val="0"/>
              </a:spcAft>
              <a:buSzPts val="600"/>
              <a:buChar char="●"/>
              <a:defRPr/>
            </a:lvl2pPr>
            <a:lvl3pPr marL="1371600" lvl="2" indent="-342900" algn="l">
              <a:lnSpc>
                <a:spcPct val="100000"/>
              </a:lnSpc>
              <a:spcBef>
                <a:spcPts val="300"/>
              </a:spcBef>
              <a:spcAft>
                <a:spcPts val="0"/>
              </a:spcAft>
              <a:buClr>
                <a:schemeClr val="dk1"/>
              </a:buClr>
              <a:buSzPts val="1800"/>
              <a:buChar char="•"/>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17500" algn="l">
              <a:lnSpc>
                <a:spcPct val="100000"/>
              </a:lnSpc>
              <a:spcBef>
                <a:spcPts val="300"/>
              </a:spcBef>
              <a:spcAft>
                <a:spcPts val="0"/>
              </a:spcAft>
              <a:buClr>
                <a:schemeClr val="dk1"/>
              </a:buClr>
              <a:buSzPts val="1400"/>
              <a:buChar char="»"/>
              <a:defRPr/>
            </a:lvl6pPr>
            <a:lvl7pPr marL="3200400" lvl="6" indent="-317500" algn="l">
              <a:lnSpc>
                <a:spcPct val="100000"/>
              </a:lnSpc>
              <a:spcBef>
                <a:spcPts val="300"/>
              </a:spcBef>
              <a:spcAft>
                <a:spcPts val="0"/>
              </a:spcAft>
              <a:buClr>
                <a:schemeClr val="dk1"/>
              </a:buClr>
              <a:buSzPts val="1400"/>
              <a:buChar char="»"/>
              <a:defRPr/>
            </a:lvl7pPr>
            <a:lvl8pPr marL="3657600" lvl="7" indent="-317500" algn="l">
              <a:lnSpc>
                <a:spcPct val="100000"/>
              </a:lnSpc>
              <a:spcBef>
                <a:spcPts val="300"/>
              </a:spcBef>
              <a:spcAft>
                <a:spcPts val="0"/>
              </a:spcAft>
              <a:buClr>
                <a:schemeClr val="dk1"/>
              </a:buClr>
              <a:buSzPts val="1400"/>
              <a:buChar char="»"/>
              <a:defRPr/>
            </a:lvl8pPr>
            <a:lvl9pPr marL="4114800" lvl="8" indent="-317500" algn="l">
              <a:lnSpc>
                <a:spcPct val="100000"/>
              </a:lnSpc>
              <a:spcBef>
                <a:spcPts val="300"/>
              </a:spcBef>
              <a:spcAft>
                <a:spcPts val="0"/>
              </a:spcAft>
              <a:buClr>
                <a:schemeClr val="dk1"/>
              </a:buClr>
              <a:buSzPts val="1400"/>
              <a:buChar char="»"/>
              <a:defRPr/>
            </a:lvl9pPr>
          </a:lstStyle>
          <a:p>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4"/>
        <p:cNvGrpSpPr/>
        <p:nvPr/>
      </p:nvGrpSpPr>
      <p:grpSpPr>
        <a:xfrm>
          <a:off x="0" y="0"/>
          <a:ext cx="0" cy="0"/>
          <a:chOff x="0" y="0"/>
          <a:chExt cx="0" cy="0"/>
        </a:xfrm>
      </p:grpSpPr>
      <p:sp>
        <p:nvSpPr>
          <p:cNvPr id="45" name="Google Shape;45;p33"/>
          <p:cNvSpPr txBox="1">
            <a:spLocks noGrp="1"/>
          </p:cNvSpPr>
          <p:nvPr>
            <p:ph type="title"/>
          </p:nvPr>
        </p:nvSpPr>
        <p:spPr>
          <a:xfrm>
            <a:off x="311700" y="445025"/>
            <a:ext cx="8520600" cy="572700"/>
          </a:xfrm>
          <a:prstGeom prst="rect">
            <a:avLst/>
          </a:prstGeom>
          <a:solidFill>
            <a:srgbClr val="3F3F3F"/>
          </a:solidFill>
          <a:ln>
            <a:noFill/>
          </a:ln>
        </p:spPr>
        <p:txBody>
          <a:bodyPr spcFirstLastPara="1" wrap="square" lIns="68575" tIns="34275" rIns="68575" bIns="34275" anchor="ctr" anchorCtr="0">
            <a:noAutofit/>
          </a:bodyPr>
          <a:lstStyle>
            <a:lvl1pPr lvl="0" algn="r">
              <a:lnSpc>
                <a:spcPct val="100000"/>
              </a:lnSpc>
              <a:spcBef>
                <a:spcPts val="0"/>
              </a:spcBef>
              <a:spcAft>
                <a:spcPts val="0"/>
              </a:spcAft>
              <a:buSzPts val="1100"/>
              <a:buNone/>
              <a:defRPr/>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46" name="Google Shape;46;p33"/>
          <p:cNvSpPr txBox="1">
            <a:spLocks noGrp="1"/>
          </p:cNvSpPr>
          <p:nvPr>
            <p:ph type="body" idx="1"/>
          </p:nvPr>
        </p:nvSpPr>
        <p:spPr>
          <a:xfrm>
            <a:off x="311700" y="1152475"/>
            <a:ext cx="3999900" cy="3416400"/>
          </a:xfrm>
          <a:prstGeom prst="rect">
            <a:avLst/>
          </a:prstGeom>
          <a:noFill/>
          <a:ln>
            <a:noFill/>
          </a:ln>
        </p:spPr>
        <p:txBody>
          <a:bodyPr spcFirstLastPara="1" wrap="square" lIns="68575" tIns="34275" rIns="68575" bIns="34275" anchor="t" anchorCtr="0">
            <a:noAutofit/>
          </a:bodyPr>
          <a:lstStyle>
            <a:lvl1pPr marL="457200" lvl="0" indent="-317500" algn="l">
              <a:lnSpc>
                <a:spcPct val="100000"/>
              </a:lnSpc>
              <a:spcBef>
                <a:spcPts val="500"/>
              </a:spcBef>
              <a:spcAft>
                <a:spcPts val="0"/>
              </a:spcAft>
              <a:buSzPts val="1400"/>
              <a:buChar char="●"/>
              <a:defRPr sz="1400"/>
            </a:lvl1pPr>
            <a:lvl2pPr marL="914400" lvl="1" indent="-304800" algn="l">
              <a:lnSpc>
                <a:spcPct val="100000"/>
              </a:lnSpc>
              <a:spcBef>
                <a:spcPts val="400"/>
              </a:spcBef>
              <a:spcAft>
                <a:spcPts val="0"/>
              </a:spcAft>
              <a:buSzPts val="1200"/>
              <a:buChar char="●"/>
              <a:defRPr sz="1200"/>
            </a:lvl2pPr>
            <a:lvl3pPr marL="1371600" lvl="2" indent="-304800" algn="l">
              <a:lnSpc>
                <a:spcPct val="100000"/>
              </a:lnSpc>
              <a:spcBef>
                <a:spcPts val="200"/>
              </a:spcBef>
              <a:spcAft>
                <a:spcPts val="0"/>
              </a:spcAft>
              <a:buSzPts val="1200"/>
              <a:buChar char="•"/>
              <a:defRPr sz="1200"/>
            </a:lvl3pPr>
            <a:lvl4pPr marL="1828800" lvl="3" indent="-304800" algn="l">
              <a:lnSpc>
                <a:spcPct val="100000"/>
              </a:lnSpc>
              <a:spcBef>
                <a:spcPts val="300"/>
              </a:spcBef>
              <a:spcAft>
                <a:spcPts val="0"/>
              </a:spcAft>
              <a:buSzPts val="1200"/>
              <a:buChar char="–"/>
              <a:defRPr sz="1200"/>
            </a:lvl4pPr>
            <a:lvl5pPr marL="2286000" lvl="4" indent="-304800" algn="l">
              <a:lnSpc>
                <a:spcPct val="100000"/>
              </a:lnSpc>
              <a:spcBef>
                <a:spcPts val="300"/>
              </a:spcBef>
              <a:spcAft>
                <a:spcPts val="0"/>
              </a:spcAft>
              <a:buSzPts val="1200"/>
              <a:buChar char="»"/>
              <a:defRPr sz="1200"/>
            </a:lvl5pPr>
            <a:lvl6pPr marL="2743200" lvl="5" indent="-304800" algn="l">
              <a:lnSpc>
                <a:spcPct val="100000"/>
              </a:lnSpc>
              <a:spcBef>
                <a:spcPts val="300"/>
              </a:spcBef>
              <a:spcAft>
                <a:spcPts val="0"/>
              </a:spcAft>
              <a:buSzPts val="1200"/>
              <a:buChar char="»"/>
              <a:defRPr sz="1200"/>
            </a:lvl6pPr>
            <a:lvl7pPr marL="3200400" lvl="6" indent="-304800" algn="l">
              <a:lnSpc>
                <a:spcPct val="100000"/>
              </a:lnSpc>
              <a:spcBef>
                <a:spcPts val="300"/>
              </a:spcBef>
              <a:spcAft>
                <a:spcPts val="0"/>
              </a:spcAft>
              <a:buSzPts val="1200"/>
              <a:buChar char="»"/>
              <a:defRPr sz="1200"/>
            </a:lvl7pPr>
            <a:lvl8pPr marL="3657600" lvl="7" indent="-304800" algn="l">
              <a:lnSpc>
                <a:spcPct val="100000"/>
              </a:lnSpc>
              <a:spcBef>
                <a:spcPts val="300"/>
              </a:spcBef>
              <a:spcAft>
                <a:spcPts val="0"/>
              </a:spcAft>
              <a:buSzPts val="1200"/>
              <a:buChar char="»"/>
              <a:defRPr sz="1200"/>
            </a:lvl8pPr>
            <a:lvl9pPr marL="4114800" lvl="8" indent="-304800" algn="l">
              <a:lnSpc>
                <a:spcPct val="100000"/>
              </a:lnSpc>
              <a:spcBef>
                <a:spcPts val="300"/>
              </a:spcBef>
              <a:spcAft>
                <a:spcPts val="0"/>
              </a:spcAft>
              <a:buSzPts val="1200"/>
              <a:buChar char="»"/>
              <a:defRPr sz="1200"/>
            </a:lvl9pPr>
          </a:lstStyle>
          <a:p>
            <a:endParaRPr/>
          </a:p>
        </p:txBody>
      </p:sp>
      <p:sp>
        <p:nvSpPr>
          <p:cNvPr id="47" name="Google Shape;47;p33"/>
          <p:cNvSpPr txBox="1">
            <a:spLocks noGrp="1"/>
          </p:cNvSpPr>
          <p:nvPr>
            <p:ph type="body" idx="2"/>
          </p:nvPr>
        </p:nvSpPr>
        <p:spPr>
          <a:xfrm>
            <a:off x="4832400" y="1152475"/>
            <a:ext cx="3999900" cy="3416400"/>
          </a:xfrm>
          <a:prstGeom prst="rect">
            <a:avLst/>
          </a:prstGeom>
          <a:noFill/>
          <a:ln>
            <a:noFill/>
          </a:ln>
        </p:spPr>
        <p:txBody>
          <a:bodyPr spcFirstLastPara="1" wrap="square" lIns="68575" tIns="34275" rIns="68575" bIns="34275" anchor="t" anchorCtr="0">
            <a:noAutofit/>
          </a:bodyPr>
          <a:lstStyle>
            <a:lvl1pPr marL="457200" lvl="0" indent="-317500" algn="l">
              <a:lnSpc>
                <a:spcPct val="100000"/>
              </a:lnSpc>
              <a:spcBef>
                <a:spcPts val="500"/>
              </a:spcBef>
              <a:spcAft>
                <a:spcPts val="0"/>
              </a:spcAft>
              <a:buSzPts val="1400"/>
              <a:buChar char="●"/>
              <a:defRPr sz="1400"/>
            </a:lvl1pPr>
            <a:lvl2pPr marL="914400" lvl="1" indent="-304800" algn="l">
              <a:lnSpc>
                <a:spcPct val="100000"/>
              </a:lnSpc>
              <a:spcBef>
                <a:spcPts val="400"/>
              </a:spcBef>
              <a:spcAft>
                <a:spcPts val="0"/>
              </a:spcAft>
              <a:buSzPts val="1200"/>
              <a:buChar char="●"/>
              <a:defRPr sz="1200"/>
            </a:lvl2pPr>
            <a:lvl3pPr marL="1371600" lvl="2" indent="-304800" algn="l">
              <a:lnSpc>
                <a:spcPct val="100000"/>
              </a:lnSpc>
              <a:spcBef>
                <a:spcPts val="200"/>
              </a:spcBef>
              <a:spcAft>
                <a:spcPts val="0"/>
              </a:spcAft>
              <a:buSzPts val="1200"/>
              <a:buChar char="•"/>
              <a:defRPr sz="1200"/>
            </a:lvl3pPr>
            <a:lvl4pPr marL="1828800" lvl="3" indent="-304800" algn="l">
              <a:lnSpc>
                <a:spcPct val="100000"/>
              </a:lnSpc>
              <a:spcBef>
                <a:spcPts val="300"/>
              </a:spcBef>
              <a:spcAft>
                <a:spcPts val="0"/>
              </a:spcAft>
              <a:buSzPts val="1200"/>
              <a:buChar char="–"/>
              <a:defRPr sz="1200"/>
            </a:lvl4pPr>
            <a:lvl5pPr marL="2286000" lvl="4" indent="-304800" algn="l">
              <a:lnSpc>
                <a:spcPct val="100000"/>
              </a:lnSpc>
              <a:spcBef>
                <a:spcPts val="300"/>
              </a:spcBef>
              <a:spcAft>
                <a:spcPts val="0"/>
              </a:spcAft>
              <a:buSzPts val="1200"/>
              <a:buChar char="»"/>
              <a:defRPr sz="1200"/>
            </a:lvl5pPr>
            <a:lvl6pPr marL="2743200" lvl="5" indent="-304800" algn="l">
              <a:lnSpc>
                <a:spcPct val="100000"/>
              </a:lnSpc>
              <a:spcBef>
                <a:spcPts val="300"/>
              </a:spcBef>
              <a:spcAft>
                <a:spcPts val="0"/>
              </a:spcAft>
              <a:buSzPts val="1200"/>
              <a:buChar char="»"/>
              <a:defRPr sz="1200"/>
            </a:lvl6pPr>
            <a:lvl7pPr marL="3200400" lvl="6" indent="-304800" algn="l">
              <a:lnSpc>
                <a:spcPct val="100000"/>
              </a:lnSpc>
              <a:spcBef>
                <a:spcPts val="300"/>
              </a:spcBef>
              <a:spcAft>
                <a:spcPts val="0"/>
              </a:spcAft>
              <a:buSzPts val="1200"/>
              <a:buChar char="»"/>
              <a:defRPr sz="1200"/>
            </a:lvl7pPr>
            <a:lvl8pPr marL="3657600" lvl="7" indent="-304800" algn="l">
              <a:lnSpc>
                <a:spcPct val="100000"/>
              </a:lnSpc>
              <a:spcBef>
                <a:spcPts val="300"/>
              </a:spcBef>
              <a:spcAft>
                <a:spcPts val="0"/>
              </a:spcAft>
              <a:buSzPts val="1200"/>
              <a:buChar char="»"/>
              <a:defRPr sz="1200"/>
            </a:lvl8pPr>
            <a:lvl9pPr marL="4114800" lvl="8" indent="-304800" algn="l">
              <a:lnSpc>
                <a:spcPct val="100000"/>
              </a:lnSpc>
              <a:spcBef>
                <a:spcPts val="300"/>
              </a:spcBef>
              <a:spcAft>
                <a:spcPts val="0"/>
              </a:spcAft>
              <a:buSzPts val="1200"/>
              <a:buChar char="»"/>
              <a:defRPr sz="1200"/>
            </a:lvl9pPr>
          </a:lstStyle>
          <a:p>
            <a:endParaRPr/>
          </a:p>
        </p:txBody>
      </p:sp>
      <p:sp>
        <p:nvSpPr>
          <p:cNvPr id="48" name="Google Shape;48;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24"/>
          <p:cNvSpPr txBox="1">
            <a:spLocks noGrp="1"/>
          </p:cNvSpPr>
          <p:nvPr>
            <p:ph type="body" idx="1"/>
          </p:nvPr>
        </p:nvSpPr>
        <p:spPr>
          <a:xfrm>
            <a:off x="206375" y="553641"/>
            <a:ext cx="8801100" cy="4114800"/>
          </a:xfrm>
          <a:prstGeom prst="rect">
            <a:avLst/>
          </a:prstGeom>
          <a:noFill/>
          <a:ln>
            <a:noFill/>
          </a:ln>
        </p:spPr>
        <p:txBody>
          <a:bodyPr spcFirstLastPara="1" wrap="square" lIns="68575" tIns="34275" rIns="68575" bIns="34275" anchor="t" anchorCtr="0">
            <a:noAutofit/>
          </a:bodyPr>
          <a:lstStyle>
            <a:lvl1pPr marL="457200" lvl="0" indent="-285750" algn="l">
              <a:lnSpc>
                <a:spcPct val="100000"/>
              </a:lnSpc>
              <a:spcBef>
                <a:spcPts val="300"/>
              </a:spcBef>
              <a:spcAft>
                <a:spcPts val="0"/>
              </a:spcAft>
              <a:buSzPts val="900"/>
              <a:buChar char="●"/>
              <a:defRPr/>
            </a:lvl1pPr>
            <a:lvl2pPr marL="914400" lvl="1" indent="-266700" algn="l">
              <a:lnSpc>
                <a:spcPct val="100000"/>
              </a:lnSpc>
              <a:spcBef>
                <a:spcPts val="300"/>
              </a:spcBef>
              <a:spcAft>
                <a:spcPts val="0"/>
              </a:spcAft>
              <a:buSzPts val="600"/>
              <a:buChar char="●"/>
              <a:defRPr/>
            </a:lvl2pPr>
            <a:lvl3pPr marL="1371600" lvl="2" indent="-342900" algn="l">
              <a:lnSpc>
                <a:spcPct val="100000"/>
              </a:lnSpc>
              <a:spcBef>
                <a:spcPts val="300"/>
              </a:spcBef>
              <a:spcAft>
                <a:spcPts val="0"/>
              </a:spcAft>
              <a:buClr>
                <a:schemeClr val="dk1"/>
              </a:buClr>
              <a:buSzPts val="1800"/>
              <a:buChar char="•"/>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17500" algn="l">
              <a:lnSpc>
                <a:spcPct val="100000"/>
              </a:lnSpc>
              <a:spcBef>
                <a:spcPts val="300"/>
              </a:spcBef>
              <a:spcAft>
                <a:spcPts val="0"/>
              </a:spcAft>
              <a:buClr>
                <a:schemeClr val="dk1"/>
              </a:buClr>
              <a:buSzPts val="1400"/>
              <a:buChar char="»"/>
              <a:defRPr/>
            </a:lvl6pPr>
            <a:lvl7pPr marL="3200400" lvl="6" indent="-317500" algn="l">
              <a:lnSpc>
                <a:spcPct val="100000"/>
              </a:lnSpc>
              <a:spcBef>
                <a:spcPts val="300"/>
              </a:spcBef>
              <a:spcAft>
                <a:spcPts val="0"/>
              </a:spcAft>
              <a:buClr>
                <a:schemeClr val="dk1"/>
              </a:buClr>
              <a:buSzPts val="1400"/>
              <a:buChar char="»"/>
              <a:defRPr/>
            </a:lvl7pPr>
            <a:lvl8pPr marL="3657600" lvl="7" indent="-317500" algn="l">
              <a:lnSpc>
                <a:spcPct val="100000"/>
              </a:lnSpc>
              <a:spcBef>
                <a:spcPts val="300"/>
              </a:spcBef>
              <a:spcAft>
                <a:spcPts val="0"/>
              </a:spcAft>
              <a:buClr>
                <a:schemeClr val="dk1"/>
              </a:buClr>
              <a:buSzPts val="1400"/>
              <a:buChar char="»"/>
              <a:defRPr/>
            </a:lvl8pPr>
            <a:lvl9pPr marL="4114800" lvl="8" indent="-317500" algn="l">
              <a:lnSpc>
                <a:spcPct val="100000"/>
              </a:lnSpc>
              <a:spcBef>
                <a:spcPts val="300"/>
              </a:spcBef>
              <a:spcAft>
                <a:spcPts val="0"/>
              </a:spcAft>
              <a:buClr>
                <a:schemeClr val="dk1"/>
              </a:buClr>
              <a:buSzPts val="1400"/>
              <a:buChar char="»"/>
              <a:defRPr/>
            </a:lvl9pPr>
          </a:lstStyle>
          <a:p>
            <a:endParaRPr/>
          </a:p>
        </p:txBody>
      </p:sp>
      <p:sp>
        <p:nvSpPr>
          <p:cNvPr id="15" name="Google Shape;15;p24"/>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lvl1pPr lvl="0" algn="r">
              <a:lnSpc>
                <a:spcPct val="100000"/>
              </a:lnSpc>
              <a:spcBef>
                <a:spcPts val="0"/>
              </a:spcBef>
              <a:spcAft>
                <a:spcPts val="0"/>
              </a:spcAft>
              <a:buSzPts val="1100"/>
              <a:buNone/>
              <a:defRPr sz="2700" b="0">
                <a:solidFill>
                  <a:schemeClr val="lt1"/>
                </a:solidFill>
                <a:latin typeface="Arial"/>
                <a:ea typeface="Arial"/>
                <a:cs typeface="Arial"/>
                <a:sym typeface="Arial"/>
              </a:defRPr>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6"/>
        <p:cNvGrpSpPr/>
        <p:nvPr/>
      </p:nvGrpSpPr>
      <p:grpSpPr>
        <a:xfrm>
          <a:off x="0" y="0"/>
          <a:ext cx="0" cy="0"/>
          <a:chOff x="0" y="0"/>
          <a:chExt cx="0" cy="0"/>
        </a:xfrm>
      </p:grpSpPr>
      <p:sp>
        <p:nvSpPr>
          <p:cNvPr id="17" name="Google Shape;17;p25"/>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lvl1pPr lvl="0" algn="r">
              <a:lnSpc>
                <a:spcPct val="100000"/>
              </a:lnSpc>
              <a:spcBef>
                <a:spcPts val="0"/>
              </a:spcBef>
              <a:spcAft>
                <a:spcPts val="0"/>
              </a:spcAft>
              <a:buSzPts val="1100"/>
              <a:buNone/>
              <a:defRPr/>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18" name="Google Shape;18;p25"/>
          <p:cNvSpPr txBox="1">
            <a:spLocks noGrp="1"/>
          </p:cNvSpPr>
          <p:nvPr>
            <p:ph type="body" idx="1"/>
          </p:nvPr>
        </p:nvSpPr>
        <p:spPr>
          <a:xfrm>
            <a:off x="206375" y="553641"/>
            <a:ext cx="4324350" cy="41148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2100"/>
            </a:lvl1pPr>
            <a:lvl2pPr marL="914400" lvl="1" indent="-279400" algn="l">
              <a:lnSpc>
                <a:spcPct val="100000"/>
              </a:lnSpc>
              <a:spcBef>
                <a:spcPts val="400"/>
              </a:spcBef>
              <a:spcAft>
                <a:spcPts val="0"/>
              </a:spcAft>
              <a:buSzPts val="800"/>
              <a:buChar char="●"/>
              <a:defRPr sz="1800"/>
            </a:lvl2pPr>
            <a:lvl3pPr marL="1371600" lvl="2" indent="-330200" algn="l">
              <a:lnSpc>
                <a:spcPct val="100000"/>
              </a:lnSpc>
              <a:spcBef>
                <a:spcPts val="200"/>
              </a:spcBef>
              <a:spcAft>
                <a:spcPts val="0"/>
              </a:spcAft>
              <a:buSzPts val="1600"/>
              <a:buChar char="•"/>
              <a:defRPr sz="1500"/>
            </a:lvl3pPr>
            <a:lvl4pPr marL="1828800" lvl="3" indent="-323850" algn="l">
              <a:lnSpc>
                <a:spcPct val="100000"/>
              </a:lnSpc>
              <a:spcBef>
                <a:spcPts val="300"/>
              </a:spcBef>
              <a:spcAft>
                <a:spcPts val="0"/>
              </a:spcAft>
              <a:buSzPts val="1500"/>
              <a:buChar char="–"/>
              <a:defRPr sz="1350"/>
            </a:lvl4pPr>
            <a:lvl5pPr marL="2286000" lvl="4" indent="-323850" algn="l">
              <a:lnSpc>
                <a:spcPct val="100000"/>
              </a:lnSpc>
              <a:spcBef>
                <a:spcPts val="300"/>
              </a:spcBef>
              <a:spcAft>
                <a:spcPts val="0"/>
              </a:spcAft>
              <a:buSzPts val="1500"/>
              <a:buChar char="»"/>
              <a:defRPr sz="1350"/>
            </a:lvl5pPr>
            <a:lvl6pPr marL="2743200" lvl="5" indent="-323850" algn="l">
              <a:lnSpc>
                <a:spcPct val="100000"/>
              </a:lnSpc>
              <a:spcBef>
                <a:spcPts val="300"/>
              </a:spcBef>
              <a:spcAft>
                <a:spcPts val="0"/>
              </a:spcAft>
              <a:buSzPts val="1500"/>
              <a:buChar char="»"/>
              <a:defRPr sz="1350"/>
            </a:lvl6pPr>
            <a:lvl7pPr marL="3200400" lvl="6" indent="-323850" algn="l">
              <a:lnSpc>
                <a:spcPct val="100000"/>
              </a:lnSpc>
              <a:spcBef>
                <a:spcPts val="300"/>
              </a:spcBef>
              <a:spcAft>
                <a:spcPts val="0"/>
              </a:spcAft>
              <a:buSzPts val="1500"/>
              <a:buChar char="»"/>
              <a:defRPr sz="1350"/>
            </a:lvl7pPr>
            <a:lvl8pPr marL="3657600" lvl="7" indent="-323850" algn="l">
              <a:lnSpc>
                <a:spcPct val="100000"/>
              </a:lnSpc>
              <a:spcBef>
                <a:spcPts val="300"/>
              </a:spcBef>
              <a:spcAft>
                <a:spcPts val="0"/>
              </a:spcAft>
              <a:buSzPts val="1500"/>
              <a:buChar char="»"/>
              <a:defRPr sz="1350"/>
            </a:lvl8pPr>
            <a:lvl9pPr marL="4114800" lvl="8" indent="-323850" algn="l">
              <a:lnSpc>
                <a:spcPct val="100000"/>
              </a:lnSpc>
              <a:spcBef>
                <a:spcPts val="300"/>
              </a:spcBef>
              <a:spcAft>
                <a:spcPts val="0"/>
              </a:spcAft>
              <a:buSzPts val="1500"/>
              <a:buChar char="»"/>
              <a:defRPr sz="1350"/>
            </a:lvl9pPr>
          </a:lstStyle>
          <a:p>
            <a:endParaRPr/>
          </a:p>
        </p:txBody>
      </p:sp>
      <p:sp>
        <p:nvSpPr>
          <p:cNvPr id="19" name="Google Shape;19;p25"/>
          <p:cNvSpPr txBox="1">
            <a:spLocks noGrp="1"/>
          </p:cNvSpPr>
          <p:nvPr>
            <p:ph type="body" idx="2"/>
          </p:nvPr>
        </p:nvSpPr>
        <p:spPr>
          <a:xfrm>
            <a:off x="4683125" y="553641"/>
            <a:ext cx="4324350" cy="41148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2100"/>
            </a:lvl1pPr>
            <a:lvl2pPr marL="914400" lvl="1" indent="-279400" algn="l">
              <a:lnSpc>
                <a:spcPct val="100000"/>
              </a:lnSpc>
              <a:spcBef>
                <a:spcPts val="400"/>
              </a:spcBef>
              <a:spcAft>
                <a:spcPts val="0"/>
              </a:spcAft>
              <a:buSzPts val="800"/>
              <a:buChar char="●"/>
              <a:defRPr sz="1800"/>
            </a:lvl2pPr>
            <a:lvl3pPr marL="1371600" lvl="2" indent="-330200" algn="l">
              <a:lnSpc>
                <a:spcPct val="100000"/>
              </a:lnSpc>
              <a:spcBef>
                <a:spcPts val="200"/>
              </a:spcBef>
              <a:spcAft>
                <a:spcPts val="0"/>
              </a:spcAft>
              <a:buSzPts val="1600"/>
              <a:buChar char="•"/>
              <a:defRPr sz="1500"/>
            </a:lvl3pPr>
            <a:lvl4pPr marL="1828800" lvl="3" indent="-323850" algn="l">
              <a:lnSpc>
                <a:spcPct val="100000"/>
              </a:lnSpc>
              <a:spcBef>
                <a:spcPts val="300"/>
              </a:spcBef>
              <a:spcAft>
                <a:spcPts val="0"/>
              </a:spcAft>
              <a:buSzPts val="1500"/>
              <a:buChar char="–"/>
              <a:defRPr sz="1350"/>
            </a:lvl4pPr>
            <a:lvl5pPr marL="2286000" lvl="4" indent="-323850" algn="l">
              <a:lnSpc>
                <a:spcPct val="100000"/>
              </a:lnSpc>
              <a:spcBef>
                <a:spcPts val="300"/>
              </a:spcBef>
              <a:spcAft>
                <a:spcPts val="0"/>
              </a:spcAft>
              <a:buSzPts val="1500"/>
              <a:buChar char="»"/>
              <a:defRPr sz="1350"/>
            </a:lvl5pPr>
            <a:lvl6pPr marL="2743200" lvl="5" indent="-323850" algn="l">
              <a:lnSpc>
                <a:spcPct val="100000"/>
              </a:lnSpc>
              <a:spcBef>
                <a:spcPts val="300"/>
              </a:spcBef>
              <a:spcAft>
                <a:spcPts val="0"/>
              </a:spcAft>
              <a:buSzPts val="1500"/>
              <a:buChar char="»"/>
              <a:defRPr sz="1350"/>
            </a:lvl6pPr>
            <a:lvl7pPr marL="3200400" lvl="6" indent="-323850" algn="l">
              <a:lnSpc>
                <a:spcPct val="100000"/>
              </a:lnSpc>
              <a:spcBef>
                <a:spcPts val="300"/>
              </a:spcBef>
              <a:spcAft>
                <a:spcPts val="0"/>
              </a:spcAft>
              <a:buSzPts val="1500"/>
              <a:buChar char="»"/>
              <a:defRPr sz="1350"/>
            </a:lvl7pPr>
            <a:lvl8pPr marL="3657600" lvl="7" indent="-323850" algn="l">
              <a:lnSpc>
                <a:spcPct val="100000"/>
              </a:lnSpc>
              <a:spcBef>
                <a:spcPts val="300"/>
              </a:spcBef>
              <a:spcAft>
                <a:spcPts val="0"/>
              </a:spcAft>
              <a:buSzPts val="1500"/>
              <a:buChar char="»"/>
              <a:defRPr sz="1350"/>
            </a:lvl8pPr>
            <a:lvl9pPr marL="4114800" lvl="8" indent="-323850" algn="l">
              <a:lnSpc>
                <a:spcPct val="100000"/>
              </a:lnSpc>
              <a:spcBef>
                <a:spcPts val="300"/>
              </a:spcBef>
              <a:spcAft>
                <a:spcPts val="0"/>
              </a:spcAft>
              <a:buSzPts val="1500"/>
              <a:buChar char="»"/>
              <a:defRPr sz="1350"/>
            </a:lvl9pPr>
          </a:lstStyle>
          <a:p>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26"/>
          <p:cNvSpPr txBox="1">
            <a:spLocks noGrp="1"/>
          </p:cNvSpPr>
          <p:nvPr>
            <p:ph type="title"/>
          </p:nvPr>
        </p:nvSpPr>
        <p:spPr>
          <a:xfrm>
            <a:off x="722313" y="3305176"/>
            <a:ext cx="7772400" cy="1021556"/>
          </a:xfrm>
          <a:prstGeom prst="rect">
            <a:avLst/>
          </a:prstGeom>
          <a:solidFill>
            <a:srgbClr val="3F3F3F"/>
          </a:solidFill>
          <a:ln>
            <a:noFill/>
          </a:ln>
        </p:spPr>
        <p:txBody>
          <a:bodyPr spcFirstLastPara="1" wrap="square" lIns="68575" tIns="34275" rIns="68575" bIns="34275" anchor="t" anchorCtr="0">
            <a:noAutofit/>
          </a:bodyPr>
          <a:lstStyle>
            <a:lvl1pPr lvl="0" algn="l">
              <a:lnSpc>
                <a:spcPct val="100000"/>
              </a:lnSpc>
              <a:spcBef>
                <a:spcPts val="0"/>
              </a:spcBef>
              <a:spcAft>
                <a:spcPts val="0"/>
              </a:spcAft>
              <a:buSzPts val="1100"/>
              <a:buNone/>
              <a:defRPr sz="3000" b="1" cap="none"/>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22" name="Google Shape;22;p26"/>
          <p:cNvSpPr txBox="1">
            <a:spLocks noGrp="1"/>
          </p:cNvSpPr>
          <p:nvPr>
            <p:ph type="body" idx="1"/>
          </p:nvPr>
        </p:nvSpPr>
        <p:spPr>
          <a:xfrm>
            <a:off x="722313" y="2180035"/>
            <a:ext cx="7772400" cy="1125140"/>
          </a:xfrm>
          <a:prstGeom prst="rect">
            <a:avLst/>
          </a:prstGeom>
          <a:noFill/>
          <a:ln>
            <a:noFill/>
          </a:ln>
        </p:spPr>
        <p:txBody>
          <a:bodyPr spcFirstLastPara="1" wrap="square" lIns="68575" tIns="34275" rIns="68575" bIns="34275" anchor="b" anchorCtr="0">
            <a:noAutofit/>
          </a:bodyPr>
          <a:lstStyle>
            <a:lvl1pPr marL="457200" lvl="0" indent="-228600" algn="l">
              <a:lnSpc>
                <a:spcPct val="100000"/>
              </a:lnSpc>
              <a:spcBef>
                <a:spcPts val="300"/>
              </a:spcBef>
              <a:spcAft>
                <a:spcPts val="0"/>
              </a:spcAft>
              <a:buSzPts val="1000"/>
              <a:buNone/>
              <a:defRPr sz="1500"/>
            </a:lvl1pPr>
            <a:lvl2pPr marL="914400" lvl="1" indent="-228600" algn="l">
              <a:lnSpc>
                <a:spcPct val="100000"/>
              </a:lnSpc>
              <a:spcBef>
                <a:spcPts val="300"/>
              </a:spcBef>
              <a:spcAft>
                <a:spcPts val="0"/>
              </a:spcAft>
              <a:buSzPts val="600"/>
              <a:buNone/>
              <a:defRPr sz="1400"/>
            </a:lvl2pPr>
            <a:lvl3pPr marL="1371600" lvl="2" indent="-228600" algn="l">
              <a:lnSpc>
                <a:spcPct val="100000"/>
              </a:lnSpc>
              <a:spcBef>
                <a:spcPts val="200"/>
              </a:spcBef>
              <a:spcAft>
                <a:spcPts val="0"/>
              </a:spcAft>
              <a:buClr>
                <a:schemeClr val="dk1"/>
              </a:buClr>
              <a:buSzPts val="1600"/>
              <a:buFont typeface="Cutive"/>
              <a:buNone/>
              <a:defRPr sz="1200"/>
            </a:lvl3pPr>
            <a:lvl4pPr marL="1828800" lvl="3" indent="-228600" algn="l">
              <a:lnSpc>
                <a:spcPct val="100000"/>
              </a:lnSpc>
              <a:spcBef>
                <a:spcPts val="200"/>
              </a:spcBef>
              <a:spcAft>
                <a:spcPts val="0"/>
              </a:spcAft>
              <a:buClr>
                <a:schemeClr val="dk1"/>
              </a:buClr>
              <a:buSzPts val="1100"/>
              <a:buFont typeface="Cutive"/>
              <a:buNone/>
              <a:defRPr sz="1100"/>
            </a:lvl4pPr>
            <a:lvl5pPr marL="2286000" lvl="4" indent="-228600" algn="l">
              <a:lnSpc>
                <a:spcPct val="100000"/>
              </a:lnSpc>
              <a:spcBef>
                <a:spcPts val="200"/>
              </a:spcBef>
              <a:spcAft>
                <a:spcPts val="0"/>
              </a:spcAft>
              <a:buClr>
                <a:schemeClr val="dk1"/>
              </a:buClr>
              <a:buSzPts val="1100"/>
              <a:buFont typeface="Cutive"/>
              <a:buNone/>
              <a:defRPr sz="1100"/>
            </a:lvl5pPr>
            <a:lvl6pPr marL="2743200" lvl="5" indent="-228600" algn="l">
              <a:lnSpc>
                <a:spcPct val="100000"/>
              </a:lnSpc>
              <a:spcBef>
                <a:spcPts val="200"/>
              </a:spcBef>
              <a:spcAft>
                <a:spcPts val="0"/>
              </a:spcAft>
              <a:buClr>
                <a:schemeClr val="dk1"/>
              </a:buClr>
              <a:buSzPts val="1100"/>
              <a:buFont typeface="Cutive"/>
              <a:buNone/>
              <a:defRPr sz="1100"/>
            </a:lvl6pPr>
            <a:lvl7pPr marL="3200400" lvl="6" indent="-228600" algn="l">
              <a:lnSpc>
                <a:spcPct val="100000"/>
              </a:lnSpc>
              <a:spcBef>
                <a:spcPts val="200"/>
              </a:spcBef>
              <a:spcAft>
                <a:spcPts val="0"/>
              </a:spcAft>
              <a:buClr>
                <a:schemeClr val="dk1"/>
              </a:buClr>
              <a:buSzPts val="1100"/>
              <a:buFont typeface="Cutive"/>
              <a:buNone/>
              <a:defRPr sz="1100"/>
            </a:lvl7pPr>
            <a:lvl8pPr marL="3657600" lvl="7" indent="-228600" algn="l">
              <a:lnSpc>
                <a:spcPct val="100000"/>
              </a:lnSpc>
              <a:spcBef>
                <a:spcPts val="200"/>
              </a:spcBef>
              <a:spcAft>
                <a:spcPts val="0"/>
              </a:spcAft>
              <a:buClr>
                <a:schemeClr val="dk1"/>
              </a:buClr>
              <a:buSzPts val="1100"/>
              <a:buFont typeface="Cutive"/>
              <a:buNone/>
              <a:defRPr sz="1100"/>
            </a:lvl8pPr>
            <a:lvl9pPr marL="4114800" lvl="8" indent="-228600" algn="l">
              <a:lnSpc>
                <a:spcPct val="100000"/>
              </a:lnSpc>
              <a:spcBef>
                <a:spcPts val="200"/>
              </a:spcBef>
              <a:spcAft>
                <a:spcPts val="0"/>
              </a:spcAft>
              <a:buClr>
                <a:schemeClr val="dk1"/>
              </a:buClr>
              <a:buSzPts val="1100"/>
              <a:buFont typeface="Cutive"/>
              <a:buNone/>
              <a:defRPr sz="1100"/>
            </a:lvl9pPr>
          </a:lstStyle>
          <a:p>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3"/>
        <p:cNvGrpSpPr/>
        <p:nvPr/>
      </p:nvGrpSpPr>
      <p:grpSpPr>
        <a:xfrm>
          <a:off x="0" y="0"/>
          <a:ext cx="0" cy="0"/>
          <a:chOff x="0" y="0"/>
          <a:chExt cx="0" cy="0"/>
        </a:xfrm>
      </p:grpSpPr>
      <p:sp>
        <p:nvSpPr>
          <p:cNvPr id="24" name="Google Shape;24;p27"/>
          <p:cNvSpPr txBox="1">
            <a:spLocks noGrp="1"/>
          </p:cNvSpPr>
          <p:nvPr>
            <p:ph type="title"/>
          </p:nvPr>
        </p:nvSpPr>
        <p:spPr>
          <a:xfrm>
            <a:off x="457200" y="205978"/>
            <a:ext cx="8229600" cy="857250"/>
          </a:xfrm>
          <a:prstGeom prst="rect">
            <a:avLst/>
          </a:prstGeom>
          <a:solidFill>
            <a:srgbClr val="3F3F3F"/>
          </a:solidFill>
          <a:ln>
            <a:noFill/>
          </a:ln>
        </p:spPr>
        <p:txBody>
          <a:bodyPr spcFirstLastPara="1" wrap="square" lIns="68575" tIns="34275" rIns="68575" bIns="34275" anchor="ctr" anchorCtr="0">
            <a:noAutofit/>
          </a:bodyPr>
          <a:lstStyle>
            <a:lvl1pPr lvl="0" algn="r">
              <a:lnSpc>
                <a:spcPct val="100000"/>
              </a:lnSpc>
              <a:spcBef>
                <a:spcPts val="0"/>
              </a:spcBef>
              <a:spcAft>
                <a:spcPts val="0"/>
              </a:spcAft>
              <a:buSzPts val="1100"/>
              <a:buNone/>
              <a:defRPr/>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25" name="Google Shape;25;p27"/>
          <p:cNvSpPr txBox="1">
            <a:spLocks noGrp="1"/>
          </p:cNvSpPr>
          <p:nvPr>
            <p:ph type="body" idx="1"/>
          </p:nvPr>
        </p:nvSpPr>
        <p:spPr>
          <a:xfrm>
            <a:off x="457200" y="1151335"/>
            <a:ext cx="4040188" cy="479822"/>
          </a:xfrm>
          <a:prstGeom prst="rect">
            <a:avLst/>
          </a:prstGeom>
          <a:noFill/>
          <a:ln>
            <a:noFill/>
          </a:ln>
        </p:spPr>
        <p:txBody>
          <a:bodyPr spcFirstLastPara="1" wrap="square" lIns="68575" tIns="34275" rIns="68575" bIns="34275" anchor="b" anchorCtr="0">
            <a:noAutofit/>
          </a:bodyPr>
          <a:lstStyle>
            <a:lvl1pPr marL="457200" lvl="0" indent="-228600" algn="l">
              <a:lnSpc>
                <a:spcPct val="100000"/>
              </a:lnSpc>
              <a:spcBef>
                <a:spcPts val="400"/>
              </a:spcBef>
              <a:spcAft>
                <a:spcPts val="0"/>
              </a:spcAft>
              <a:buSzPts val="1200"/>
              <a:buNone/>
              <a:defRPr sz="1800" b="1"/>
            </a:lvl1pPr>
            <a:lvl2pPr marL="914400" lvl="1" indent="-228600" algn="l">
              <a:lnSpc>
                <a:spcPct val="100000"/>
              </a:lnSpc>
              <a:spcBef>
                <a:spcPts val="300"/>
              </a:spcBef>
              <a:spcAft>
                <a:spcPts val="0"/>
              </a:spcAft>
              <a:buSzPts val="700"/>
              <a:buNone/>
              <a:defRPr sz="1500" b="1"/>
            </a:lvl2pPr>
            <a:lvl3pPr marL="1371600" lvl="2" indent="-228600" algn="l">
              <a:lnSpc>
                <a:spcPct val="100000"/>
              </a:lnSpc>
              <a:spcBef>
                <a:spcPts val="300"/>
              </a:spcBef>
              <a:spcAft>
                <a:spcPts val="0"/>
              </a:spcAft>
              <a:buClr>
                <a:schemeClr val="dk1"/>
              </a:buClr>
              <a:buSzPts val="1800"/>
              <a:buFont typeface="Cutive"/>
              <a:buNone/>
              <a:defRPr sz="1400" b="1"/>
            </a:lvl3pPr>
            <a:lvl4pPr marL="1828800" lvl="3" indent="-228600" algn="l">
              <a:lnSpc>
                <a:spcPct val="100000"/>
              </a:lnSpc>
              <a:spcBef>
                <a:spcPts val="200"/>
              </a:spcBef>
              <a:spcAft>
                <a:spcPts val="0"/>
              </a:spcAft>
              <a:buClr>
                <a:schemeClr val="dk1"/>
              </a:buClr>
              <a:buSzPts val="1200"/>
              <a:buFont typeface="Cutive"/>
              <a:buNone/>
              <a:defRPr sz="1200" b="1"/>
            </a:lvl4pPr>
            <a:lvl5pPr marL="2286000" lvl="4" indent="-228600" algn="l">
              <a:lnSpc>
                <a:spcPct val="100000"/>
              </a:lnSpc>
              <a:spcBef>
                <a:spcPts val="200"/>
              </a:spcBef>
              <a:spcAft>
                <a:spcPts val="0"/>
              </a:spcAft>
              <a:buClr>
                <a:schemeClr val="dk1"/>
              </a:buClr>
              <a:buSzPts val="1200"/>
              <a:buFont typeface="Cutive"/>
              <a:buNone/>
              <a:defRPr sz="1200" b="1"/>
            </a:lvl5pPr>
            <a:lvl6pPr marL="2743200" lvl="5" indent="-228600" algn="l">
              <a:lnSpc>
                <a:spcPct val="100000"/>
              </a:lnSpc>
              <a:spcBef>
                <a:spcPts val="200"/>
              </a:spcBef>
              <a:spcAft>
                <a:spcPts val="0"/>
              </a:spcAft>
              <a:buClr>
                <a:schemeClr val="dk1"/>
              </a:buClr>
              <a:buSzPts val="1200"/>
              <a:buFont typeface="Cutive"/>
              <a:buNone/>
              <a:defRPr sz="1200" b="1"/>
            </a:lvl6pPr>
            <a:lvl7pPr marL="3200400" lvl="6" indent="-228600" algn="l">
              <a:lnSpc>
                <a:spcPct val="100000"/>
              </a:lnSpc>
              <a:spcBef>
                <a:spcPts val="200"/>
              </a:spcBef>
              <a:spcAft>
                <a:spcPts val="0"/>
              </a:spcAft>
              <a:buClr>
                <a:schemeClr val="dk1"/>
              </a:buClr>
              <a:buSzPts val="1200"/>
              <a:buFont typeface="Cutive"/>
              <a:buNone/>
              <a:defRPr sz="1200" b="1"/>
            </a:lvl7pPr>
            <a:lvl8pPr marL="3657600" lvl="7" indent="-228600" algn="l">
              <a:lnSpc>
                <a:spcPct val="100000"/>
              </a:lnSpc>
              <a:spcBef>
                <a:spcPts val="200"/>
              </a:spcBef>
              <a:spcAft>
                <a:spcPts val="0"/>
              </a:spcAft>
              <a:buClr>
                <a:schemeClr val="dk1"/>
              </a:buClr>
              <a:buSzPts val="1200"/>
              <a:buFont typeface="Cutive"/>
              <a:buNone/>
              <a:defRPr sz="1200" b="1"/>
            </a:lvl8pPr>
            <a:lvl9pPr marL="4114800" lvl="8" indent="-228600" algn="l">
              <a:lnSpc>
                <a:spcPct val="100000"/>
              </a:lnSpc>
              <a:spcBef>
                <a:spcPts val="200"/>
              </a:spcBef>
              <a:spcAft>
                <a:spcPts val="0"/>
              </a:spcAft>
              <a:buClr>
                <a:schemeClr val="dk1"/>
              </a:buClr>
              <a:buSzPts val="1200"/>
              <a:buFont typeface="Cutive"/>
              <a:buNone/>
              <a:defRPr sz="1200" b="1"/>
            </a:lvl9pPr>
          </a:lstStyle>
          <a:p>
            <a:endParaRPr/>
          </a:p>
        </p:txBody>
      </p:sp>
      <p:sp>
        <p:nvSpPr>
          <p:cNvPr id="26" name="Google Shape;26;p27"/>
          <p:cNvSpPr txBox="1">
            <a:spLocks noGrp="1"/>
          </p:cNvSpPr>
          <p:nvPr>
            <p:ph type="body" idx="2"/>
          </p:nvPr>
        </p:nvSpPr>
        <p:spPr>
          <a:xfrm>
            <a:off x="457200" y="1631156"/>
            <a:ext cx="4040188" cy="2963466"/>
          </a:xfrm>
          <a:prstGeom prst="rect">
            <a:avLst/>
          </a:prstGeom>
          <a:noFill/>
          <a:ln>
            <a:noFill/>
          </a:ln>
        </p:spPr>
        <p:txBody>
          <a:bodyPr spcFirstLastPara="1" wrap="square" lIns="68575" tIns="34275" rIns="68575" bIns="34275" anchor="t" anchorCtr="0">
            <a:noAutofit/>
          </a:bodyPr>
          <a:lstStyle>
            <a:lvl1pPr marL="457200" lvl="0" indent="-304800" algn="l">
              <a:lnSpc>
                <a:spcPct val="100000"/>
              </a:lnSpc>
              <a:spcBef>
                <a:spcPts val="400"/>
              </a:spcBef>
              <a:spcAft>
                <a:spcPts val="0"/>
              </a:spcAft>
              <a:buSzPts val="1200"/>
              <a:buChar char="●"/>
              <a:defRPr sz="1800"/>
            </a:lvl1pPr>
            <a:lvl2pPr marL="914400" lvl="1" indent="-273050" algn="l">
              <a:lnSpc>
                <a:spcPct val="100000"/>
              </a:lnSpc>
              <a:spcBef>
                <a:spcPts val="300"/>
              </a:spcBef>
              <a:spcAft>
                <a:spcPts val="0"/>
              </a:spcAft>
              <a:buSzPts val="700"/>
              <a:buChar char="●"/>
              <a:defRPr sz="1500"/>
            </a:lvl2pPr>
            <a:lvl3pPr marL="1371600" lvl="2" indent="-342900" algn="l">
              <a:lnSpc>
                <a:spcPct val="100000"/>
              </a:lnSpc>
              <a:spcBef>
                <a:spcPts val="300"/>
              </a:spcBef>
              <a:spcAft>
                <a:spcPts val="0"/>
              </a:spcAft>
              <a:buClr>
                <a:schemeClr val="dk1"/>
              </a:buClr>
              <a:buSzPts val="1800"/>
              <a:buFont typeface="Cutive"/>
              <a:buChar char="•"/>
              <a:defRPr sz="1400"/>
            </a:lvl3pPr>
            <a:lvl4pPr marL="1828800" lvl="3" indent="-304800" algn="l">
              <a:lnSpc>
                <a:spcPct val="100000"/>
              </a:lnSpc>
              <a:spcBef>
                <a:spcPts val="200"/>
              </a:spcBef>
              <a:spcAft>
                <a:spcPts val="0"/>
              </a:spcAft>
              <a:buClr>
                <a:schemeClr val="dk1"/>
              </a:buClr>
              <a:buSzPts val="1200"/>
              <a:buFont typeface="Cutive"/>
              <a:buChar char="–"/>
              <a:defRPr sz="1200"/>
            </a:lvl4pPr>
            <a:lvl5pPr marL="2286000" lvl="4" indent="-304800" algn="l">
              <a:lnSpc>
                <a:spcPct val="100000"/>
              </a:lnSpc>
              <a:spcBef>
                <a:spcPts val="200"/>
              </a:spcBef>
              <a:spcAft>
                <a:spcPts val="0"/>
              </a:spcAft>
              <a:buClr>
                <a:schemeClr val="dk1"/>
              </a:buClr>
              <a:buSzPts val="1200"/>
              <a:buFont typeface="Cutive"/>
              <a:buChar char="»"/>
              <a:defRPr sz="1200"/>
            </a:lvl5pPr>
            <a:lvl6pPr marL="2743200" lvl="5" indent="-304800" algn="l">
              <a:lnSpc>
                <a:spcPct val="100000"/>
              </a:lnSpc>
              <a:spcBef>
                <a:spcPts val="200"/>
              </a:spcBef>
              <a:spcAft>
                <a:spcPts val="0"/>
              </a:spcAft>
              <a:buClr>
                <a:schemeClr val="dk1"/>
              </a:buClr>
              <a:buSzPts val="1200"/>
              <a:buFont typeface="Cutive"/>
              <a:buChar char="»"/>
              <a:defRPr sz="1200"/>
            </a:lvl6pPr>
            <a:lvl7pPr marL="3200400" lvl="6" indent="-304800" algn="l">
              <a:lnSpc>
                <a:spcPct val="100000"/>
              </a:lnSpc>
              <a:spcBef>
                <a:spcPts val="200"/>
              </a:spcBef>
              <a:spcAft>
                <a:spcPts val="0"/>
              </a:spcAft>
              <a:buClr>
                <a:schemeClr val="dk1"/>
              </a:buClr>
              <a:buSzPts val="1200"/>
              <a:buFont typeface="Cutive"/>
              <a:buChar char="»"/>
              <a:defRPr sz="1200"/>
            </a:lvl7pPr>
            <a:lvl8pPr marL="3657600" lvl="7" indent="-304800" algn="l">
              <a:lnSpc>
                <a:spcPct val="100000"/>
              </a:lnSpc>
              <a:spcBef>
                <a:spcPts val="200"/>
              </a:spcBef>
              <a:spcAft>
                <a:spcPts val="0"/>
              </a:spcAft>
              <a:buClr>
                <a:schemeClr val="dk1"/>
              </a:buClr>
              <a:buSzPts val="1200"/>
              <a:buFont typeface="Cutive"/>
              <a:buChar char="»"/>
              <a:defRPr sz="1200"/>
            </a:lvl8pPr>
            <a:lvl9pPr marL="4114800" lvl="8" indent="-304800" algn="l">
              <a:lnSpc>
                <a:spcPct val="100000"/>
              </a:lnSpc>
              <a:spcBef>
                <a:spcPts val="200"/>
              </a:spcBef>
              <a:spcAft>
                <a:spcPts val="0"/>
              </a:spcAft>
              <a:buClr>
                <a:schemeClr val="dk1"/>
              </a:buClr>
              <a:buSzPts val="1200"/>
              <a:buFont typeface="Cutive"/>
              <a:buChar char="»"/>
              <a:defRPr sz="1200"/>
            </a:lvl9pPr>
          </a:lstStyle>
          <a:p>
            <a:endParaRPr/>
          </a:p>
        </p:txBody>
      </p:sp>
      <p:sp>
        <p:nvSpPr>
          <p:cNvPr id="27" name="Google Shape;27;p27"/>
          <p:cNvSpPr txBox="1">
            <a:spLocks noGrp="1"/>
          </p:cNvSpPr>
          <p:nvPr>
            <p:ph type="body" idx="3"/>
          </p:nvPr>
        </p:nvSpPr>
        <p:spPr>
          <a:xfrm>
            <a:off x="4645026" y="1151335"/>
            <a:ext cx="4041775" cy="479822"/>
          </a:xfrm>
          <a:prstGeom prst="rect">
            <a:avLst/>
          </a:prstGeom>
          <a:noFill/>
          <a:ln>
            <a:noFill/>
          </a:ln>
        </p:spPr>
        <p:txBody>
          <a:bodyPr spcFirstLastPara="1" wrap="square" lIns="68575" tIns="34275" rIns="68575" bIns="34275" anchor="b" anchorCtr="0">
            <a:noAutofit/>
          </a:bodyPr>
          <a:lstStyle>
            <a:lvl1pPr marL="457200" lvl="0" indent="-228600" algn="l">
              <a:lnSpc>
                <a:spcPct val="100000"/>
              </a:lnSpc>
              <a:spcBef>
                <a:spcPts val="400"/>
              </a:spcBef>
              <a:spcAft>
                <a:spcPts val="0"/>
              </a:spcAft>
              <a:buSzPts val="1200"/>
              <a:buNone/>
              <a:defRPr sz="1800" b="1"/>
            </a:lvl1pPr>
            <a:lvl2pPr marL="914400" lvl="1" indent="-228600" algn="l">
              <a:lnSpc>
                <a:spcPct val="100000"/>
              </a:lnSpc>
              <a:spcBef>
                <a:spcPts val="300"/>
              </a:spcBef>
              <a:spcAft>
                <a:spcPts val="0"/>
              </a:spcAft>
              <a:buSzPts val="700"/>
              <a:buNone/>
              <a:defRPr sz="1500" b="1"/>
            </a:lvl2pPr>
            <a:lvl3pPr marL="1371600" lvl="2" indent="-228600" algn="l">
              <a:lnSpc>
                <a:spcPct val="100000"/>
              </a:lnSpc>
              <a:spcBef>
                <a:spcPts val="300"/>
              </a:spcBef>
              <a:spcAft>
                <a:spcPts val="0"/>
              </a:spcAft>
              <a:buClr>
                <a:schemeClr val="dk1"/>
              </a:buClr>
              <a:buSzPts val="1800"/>
              <a:buFont typeface="Cutive"/>
              <a:buNone/>
              <a:defRPr sz="1400" b="1"/>
            </a:lvl3pPr>
            <a:lvl4pPr marL="1828800" lvl="3" indent="-228600" algn="l">
              <a:lnSpc>
                <a:spcPct val="100000"/>
              </a:lnSpc>
              <a:spcBef>
                <a:spcPts val="200"/>
              </a:spcBef>
              <a:spcAft>
                <a:spcPts val="0"/>
              </a:spcAft>
              <a:buClr>
                <a:schemeClr val="dk1"/>
              </a:buClr>
              <a:buSzPts val="1200"/>
              <a:buFont typeface="Cutive"/>
              <a:buNone/>
              <a:defRPr sz="1200" b="1"/>
            </a:lvl4pPr>
            <a:lvl5pPr marL="2286000" lvl="4" indent="-228600" algn="l">
              <a:lnSpc>
                <a:spcPct val="100000"/>
              </a:lnSpc>
              <a:spcBef>
                <a:spcPts val="200"/>
              </a:spcBef>
              <a:spcAft>
                <a:spcPts val="0"/>
              </a:spcAft>
              <a:buClr>
                <a:schemeClr val="dk1"/>
              </a:buClr>
              <a:buSzPts val="1200"/>
              <a:buFont typeface="Cutive"/>
              <a:buNone/>
              <a:defRPr sz="1200" b="1"/>
            </a:lvl5pPr>
            <a:lvl6pPr marL="2743200" lvl="5" indent="-228600" algn="l">
              <a:lnSpc>
                <a:spcPct val="100000"/>
              </a:lnSpc>
              <a:spcBef>
                <a:spcPts val="200"/>
              </a:spcBef>
              <a:spcAft>
                <a:spcPts val="0"/>
              </a:spcAft>
              <a:buClr>
                <a:schemeClr val="dk1"/>
              </a:buClr>
              <a:buSzPts val="1200"/>
              <a:buFont typeface="Cutive"/>
              <a:buNone/>
              <a:defRPr sz="1200" b="1"/>
            </a:lvl6pPr>
            <a:lvl7pPr marL="3200400" lvl="6" indent="-228600" algn="l">
              <a:lnSpc>
                <a:spcPct val="100000"/>
              </a:lnSpc>
              <a:spcBef>
                <a:spcPts val="200"/>
              </a:spcBef>
              <a:spcAft>
                <a:spcPts val="0"/>
              </a:spcAft>
              <a:buClr>
                <a:schemeClr val="dk1"/>
              </a:buClr>
              <a:buSzPts val="1200"/>
              <a:buFont typeface="Cutive"/>
              <a:buNone/>
              <a:defRPr sz="1200" b="1"/>
            </a:lvl7pPr>
            <a:lvl8pPr marL="3657600" lvl="7" indent="-228600" algn="l">
              <a:lnSpc>
                <a:spcPct val="100000"/>
              </a:lnSpc>
              <a:spcBef>
                <a:spcPts val="200"/>
              </a:spcBef>
              <a:spcAft>
                <a:spcPts val="0"/>
              </a:spcAft>
              <a:buClr>
                <a:schemeClr val="dk1"/>
              </a:buClr>
              <a:buSzPts val="1200"/>
              <a:buFont typeface="Cutive"/>
              <a:buNone/>
              <a:defRPr sz="1200" b="1"/>
            </a:lvl8pPr>
            <a:lvl9pPr marL="4114800" lvl="8" indent="-228600" algn="l">
              <a:lnSpc>
                <a:spcPct val="100000"/>
              </a:lnSpc>
              <a:spcBef>
                <a:spcPts val="200"/>
              </a:spcBef>
              <a:spcAft>
                <a:spcPts val="0"/>
              </a:spcAft>
              <a:buClr>
                <a:schemeClr val="dk1"/>
              </a:buClr>
              <a:buSzPts val="1200"/>
              <a:buFont typeface="Cutive"/>
              <a:buNone/>
              <a:defRPr sz="1200" b="1"/>
            </a:lvl9pPr>
          </a:lstStyle>
          <a:p>
            <a:endParaRPr/>
          </a:p>
        </p:txBody>
      </p:sp>
      <p:sp>
        <p:nvSpPr>
          <p:cNvPr id="28" name="Google Shape;28;p27"/>
          <p:cNvSpPr txBox="1">
            <a:spLocks noGrp="1"/>
          </p:cNvSpPr>
          <p:nvPr>
            <p:ph type="body" idx="4"/>
          </p:nvPr>
        </p:nvSpPr>
        <p:spPr>
          <a:xfrm>
            <a:off x="4645026" y="1631156"/>
            <a:ext cx="4041775" cy="2963466"/>
          </a:xfrm>
          <a:prstGeom prst="rect">
            <a:avLst/>
          </a:prstGeom>
          <a:noFill/>
          <a:ln>
            <a:noFill/>
          </a:ln>
        </p:spPr>
        <p:txBody>
          <a:bodyPr spcFirstLastPara="1" wrap="square" lIns="68575" tIns="34275" rIns="68575" bIns="34275" anchor="t" anchorCtr="0">
            <a:noAutofit/>
          </a:bodyPr>
          <a:lstStyle>
            <a:lvl1pPr marL="457200" lvl="0" indent="-304800" algn="l">
              <a:lnSpc>
                <a:spcPct val="100000"/>
              </a:lnSpc>
              <a:spcBef>
                <a:spcPts val="400"/>
              </a:spcBef>
              <a:spcAft>
                <a:spcPts val="0"/>
              </a:spcAft>
              <a:buSzPts val="1200"/>
              <a:buChar char="●"/>
              <a:defRPr sz="1800"/>
            </a:lvl1pPr>
            <a:lvl2pPr marL="914400" lvl="1" indent="-273050" algn="l">
              <a:lnSpc>
                <a:spcPct val="100000"/>
              </a:lnSpc>
              <a:spcBef>
                <a:spcPts val="300"/>
              </a:spcBef>
              <a:spcAft>
                <a:spcPts val="0"/>
              </a:spcAft>
              <a:buSzPts val="700"/>
              <a:buChar char="●"/>
              <a:defRPr sz="1500"/>
            </a:lvl2pPr>
            <a:lvl3pPr marL="1371600" lvl="2" indent="-342900" algn="l">
              <a:lnSpc>
                <a:spcPct val="100000"/>
              </a:lnSpc>
              <a:spcBef>
                <a:spcPts val="300"/>
              </a:spcBef>
              <a:spcAft>
                <a:spcPts val="0"/>
              </a:spcAft>
              <a:buClr>
                <a:schemeClr val="dk1"/>
              </a:buClr>
              <a:buSzPts val="1800"/>
              <a:buFont typeface="Cutive"/>
              <a:buChar char="•"/>
              <a:defRPr sz="1400"/>
            </a:lvl3pPr>
            <a:lvl4pPr marL="1828800" lvl="3" indent="-304800" algn="l">
              <a:lnSpc>
                <a:spcPct val="100000"/>
              </a:lnSpc>
              <a:spcBef>
                <a:spcPts val="200"/>
              </a:spcBef>
              <a:spcAft>
                <a:spcPts val="0"/>
              </a:spcAft>
              <a:buClr>
                <a:schemeClr val="dk1"/>
              </a:buClr>
              <a:buSzPts val="1200"/>
              <a:buFont typeface="Cutive"/>
              <a:buChar char="–"/>
              <a:defRPr sz="1200"/>
            </a:lvl4pPr>
            <a:lvl5pPr marL="2286000" lvl="4" indent="-304800" algn="l">
              <a:lnSpc>
                <a:spcPct val="100000"/>
              </a:lnSpc>
              <a:spcBef>
                <a:spcPts val="200"/>
              </a:spcBef>
              <a:spcAft>
                <a:spcPts val="0"/>
              </a:spcAft>
              <a:buClr>
                <a:schemeClr val="dk1"/>
              </a:buClr>
              <a:buSzPts val="1200"/>
              <a:buFont typeface="Cutive"/>
              <a:buChar char="»"/>
              <a:defRPr sz="1200"/>
            </a:lvl5pPr>
            <a:lvl6pPr marL="2743200" lvl="5" indent="-304800" algn="l">
              <a:lnSpc>
                <a:spcPct val="100000"/>
              </a:lnSpc>
              <a:spcBef>
                <a:spcPts val="200"/>
              </a:spcBef>
              <a:spcAft>
                <a:spcPts val="0"/>
              </a:spcAft>
              <a:buClr>
                <a:schemeClr val="dk1"/>
              </a:buClr>
              <a:buSzPts val="1200"/>
              <a:buFont typeface="Cutive"/>
              <a:buChar char="»"/>
              <a:defRPr sz="1200"/>
            </a:lvl6pPr>
            <a:lvl7pPr marL="3200400" lvl="6" indent="-304800" algn="l">
              <a:lnSpc>
                <a:spcPct val="100000"/>
              </a:lnSpc>
              <a:spcBef>
                <a:spcPts val="200"/>
              </a:spcBef>
              <a:spcAft>
                <a:spcPts val="0"/>
              </a:spcAft>
              <a:buClr>
                <a:schemeClr val="dk1"/>
              </a:buClr>
              <a:buSzPts val="1200"/>
              <a:buFont typeface="Cutive"/>
              <a:buChar char="»"/>
              <a:defRPr sz="1200"/>
            </a:lvl7pPr>
            <a:lvl8pPr marL="3657600" lvl="7" indent="-304800" algn="l">
              <a:lnSpc>
                <a:spcPct val="100000"/>
              </a:lnSpc>
              <a:spcBef>
                <a:spcPts val="200"/>
              </a:spcBef>
              <a:spcAft>
                <a:spcPts val="0"/>
              </a:spcAft>
              <a:buClr>
                <a:schemeClr val="dk1"/>
              </a:buClr>
              <a:buSzPts val="1200"/>
              <a:buFont typeface="Cutive"/>
              <a:buChar char="»"/>
              <a:defRPr sz="1200"/>
            </a:lvl8pPr>
            <a:lvl9pPr marL="4114800" lvl="8" indent="-304800" algn="l">
              <a:lnSpc>
                <a:spcPct val="100000"/>
              </a:lnSpc>
              <a:spcBef>
                <a:spcPts val="200"/>
              </a:spcBef>
              <a:spcAft>
                <a:spcPts val="0"/>
              </a:spcAft>
              <a:buClr>
                <a:schemeClr val="dk1"/>
              </a:buClr>
              <a:buSzPts val="1200"/>
              <a:buFont typeface="Cutive"/>
              <a:buChar char="»"/>
              <a:defRPr sz="1200"/>
            </a:lvl9pPr>
          </a:lstStyle>
          <a:p>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0"/>
        <p:cNvGrpSpPr/>
        <p:nvPr/>
      </p:nvGrpSpPr>
      <p:grpSpPr>
        <a:xfrm>
          <a:off x="0" y="0"/>
          <a:ext cx="0" cy="0"/>
          <a:chOff x="0" y="0"/>
          <a:chExt cx="0" cy="0"/>
        </a:xfrm>
      </p:grpSpPr>
      <p:sp>
        <p:nvSpPr>
          <p:cNvPr id="31" name="Google Shape;31;p29"/>
          <p:cNvSpPr txBox="1">
            <a:spLocks noGrp="1"/>
          </p:cNvSpPr>
          <p:nvPr>
            <p:ph type="title"/>
          </p:nvPr>
        </p:nvSpPr>
        <p:spPr>
          <a:xfrm>
            <a:off x="457201" y="204788"/>
            <a:ext cx="3008313" cy="871537"/>
          </a:xfrm>
          <a:prstGeom prst="rect">
            <a:avLst/>
          </a:prstGeom>
          <a:solidFill>
            <a:srgbClr val="3F3F3F"/>
          </a:solidFill>
          <a:ln>
            <a:noFill/>
          </a:ln>
        </p:spPr>
        <p:txBody>
          <a:bodyPr spcFirstLastPara="1" wrap="square" lIns="68575" tIns="34275" rIns="68575" bIns="34275" anchor="b" anchorCtr="0">
            <a:noAutofit/>
          </a:bodyPr>
          <a:lstStyle>
            <a:lvl1pPr lvl="0" algn="l">
              <a:lnSpc>
                <a:spcPct val="100000"/>
              </a:lnSpc>
              <a:spcBef>
                <a:spcPts val="0"/>
              </a:spcBef>
              <a:spcAft>
                <a:spcPts val="0"/>
              </a:spcAft>
              <a:buSzPts val="1100"/>
              <a:buNone/>
              <a:defRPr sz="1500" b="1"/>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32" name="Google Shape;32;p29"/>
          <p:cNvSpPr txBox="1">
            <a:spLocks noGrp="1"/>
          </p:cNvSpPr>
          <p:nvPr>
            <p:ph type="body" idx="1"/>
          </p:nvPr>
        </p:nvSpPr>
        <p:spPr>
          <a:xfrm>
            <a:off x="3575050" y="204788"/>
            <a:ext cx="5111750" cy="4389835"/>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2400"/>
            </a:lvl1pPr>
            <a:lvl2pPr marL="914400" lvl="1" indent="-285750" algn="l">
              <a:lnSpc>
                <a:spcPct val="100000"/>
              </a:lnSpc>
              <a:spcBef>
                <a:spcPts val="400"/>
              </a:spcBef>
              <a:spcAft>
                <a:spcPts val="0"/>
              </a:spcAft>
              <a:buSzPts val="900"/>
              <a:buChar char="●"/>
              <a:defRPr sz="2100"/>
            </a:lvl2pPr>
            <a:lvl3pPr marL="1371600" lvl="2" indent="-374650" algn="l">
              <a:lnSpc>
                <a:spcPct val="100000"/>
              </a:lnSpc>
              <a:spcBef>
                <a:spcPts val="400"/>
              </a:spcBef>
              <a:spcAft>
                <a:spcPts val="0"/>
              </a:spcAft>
              <a:buClr>
                <a:schemeClr val="dk1"/>
              </a:buClr>
              <a:buSzPts val="2300"/>
              <a:buFont typeface="Cutive"/>
              <a:buChar char="•"/>
              <a:defRPr sz="1800"/>
            </a:lvl3pPr>
            <a:lvl4pPr marL="1828800" lvl="3" indent="-323850" algn="l">
              <a:lnSpc>
                <a:spcPct val="100000"/>
              </a:lnSpc>
              <a:spcBef>
                <a:spcPts val="300"/>
              </a:spcBef>
              <a:spcAft>
                <a:spcPts val="0"/>
              </a:spcAft>
              <a:buClr>
                <a:schemeClr val="dk1"/>
              </a:buClr>
              <a:buSzPts val="1500"/>
              <a:buFont typeface="Cutive"/>
              <a:buChar char="–"/>
              <a:defRPr sz="1500"/>
            </a:lvl4pPr>
            <a:lvl5pPr marL="2286000" lvl="4" indent="-323850" algn="l">
              <a:lnSpc>
                <a:spcPct val="100000"/>
              </a:lnSpc>
              <a:spcBef>
                <a:spcPts val="300"/>
              </a:spcBef>
              <a:spcAft>
                <a:spcPts val="0"/>
              </a:spcAft>
              <a:buClr>
                <a:schemeClr val="dk1"/>
              </a:buClr>
              <a:buSzPts val="1500"/>
              <a:buFont typeface="Cutive"/>
              <a:buChar char="»"/>
              <a:defRPr sz="1500"/>
            </a:lvl5pPr>
            <a:lvl6pPr marL="2743200" lvl="5" indent="-323850" algn="l">
              <a:lnSpc>
                <a:spcPct val="100000"/>
              </a:lnSpc>
              <a:spcBef>
                <a:spcPts val="300"/>
              </a:spcBef>
              <a:spcAft>
                <a:spcPts val="0"/>
              </a:spcAft>
              <a:buClr>
                <a:schemeClr val="dk1"/>
              </a:buClr>
              <a:buSzPts val="1500"/>
              <a:buFont typeface="Cutive"/>
              <a:buChar char="»"/>
              <a:defRPr sz="1500"/>
            </a:lvl6pPr>
            <a:lvl7pPr marL="3200400" lvl="6" indent="-323850" algn="l">
              <a:lnSpc>
                <a:spcPct val="100000"/>
              </a:lnSpc>
              <a:spcBef>
                <a:spcPts val="300"/>
              </a:spcBef>
              <a:spcAft>
                <a:spcPts val="0"/>
              </a:spcAft>
              <a:buClr>
                <a:schemeClr val="dk1"/>
              </a:buClr>
              <a:buSzPts val="1500"/>
              <a:buFont typeface="Cutive"/>
              <a:buChar char="»"/>
              <a:defRPr sz="1500"/>
            </a:lvl7pPr>
            <a:lvl8pPr marL="3657600" lvl="7" indent="-323850" algn="l">
              <a:lnSpc>
                <a:spcPct val="100000"/>
              </a:lnSpc>
              <a:spcBef>
                <a:spcPts val="300"/>
              </a:spcBef>
              <a:spcAft>
                <a:spcPts val="0"/>
              </a:spcAft>
              <a:buClr>
                <a:schemeClr val="dk1"/>
              </a:buClr>
              <a:buSzPts val="1500"/>
              <a:buFont typeface="Cutive"/>
              <a:buChar char="»"/>
              <a:defRPr sz="1500"/>
            </a:lvl8pPr>
            <a:lvl9pPr marL="4114800" lvl="8" indent="-323850" algn="l">
              <a:lnSpc>
                <a:spcPct val="100000"/>
              </a:lnSpc>
              <a:spcBef>
                <a:spcPts val="300"/>
              </a:spcBef>
              <a:spcAft>
                <a:spcPts val="0"/>
              </a:spcAft>
              <a:buClr>
                <a:schemeClr val="dk1"/>
              </a:buClr>
              <a:buSzPts val="1500"/>
              <a:buFont typeface="Cutive"/>
              <a:buChar char="»"/>
              <a:defRPr sz="1500"/>
            </a:lvl9pPr>
          </a:lstStyle>
          <a:p>
            <a:endParaRPr/>
          </a:p>
        </p:txBody>
      </p:sp>
      <p:sp>
        <p:nvSpPr>
          <p:cNvPr id="33" name="Google Shape;33;p29"/>
          <p:cNvSpPr txBox="1">
            <a:spLocks noGrp="1"/>
          </p:cNvSpPr>
          <p:nvPr>
            <p:ph type="body" idx="2"/>
          </p:nvPr>
        </p:nvSpPr>
        <p:spPr>
          <a:xfrm>
            <a:off x="457201" y="1076326"/>
            <a:ext cx="3008313" cy="3518297"/>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200"/>
              </a:spcBef>
              <a:spcAft>
                <a:spcPts val="0"/>
              </a:spcAft>
              <a:buSzPts val="700"/>
              <a:buNone/>
              <a:defRPr sz="1100"/>
            </a:lvl1pPr>
            <a:lvl2pPr marL="914400" lvl="1" indent="-228600" algn="l">
              <a:lnSpc>
                <a:spcPct val="100000"/>
              </a:lnSpc>
              <a:spcBef>
                <a:spcPts val="200"/>
              </a:spcBef>
              <a:spcAft>
                <a:spcPts val="0"/>
              </a:spcAft>
              <a:buSzPts val="400"/>
              <a:buNone/>
              <a:defRPr sz="900"/>
            </a:lvl2pPr>
            <a:lvl3pPr marL="1371600" lvl="2" indent="-228600" algn="l">
              <a:lnSpc>
                <a:spcPct val="100000"/>
              </a:lnSpc>
              <a:spcBef>
                <a:spcPts val="200"/>
              </a:spcBef>
              <a:spcAft>
                <a:spcPts val="0"/>
              </a:spcAft>
              <a:buClr>
                <a:schemeClr val="dk1"/>
              </a:buClr>
              <a:buSzPts val="1000"/>
              <a:buFont typeface="Cutive"/>
              <a:buNone/>
              <a:defRPr sz="800"/>
            </a:lvl3pPr>
            <a:lvl4pPr marL="1828800" lvl="3" indent="-228600" algn="l">
              <a:lnSpc>
                <a:spcPct val="100000"/>
              </a:lnSpc>
              <a:spcBef>
                <a:spcPts val="100"/>
              </a:spcBef>
              <a:spcAft>
                <a:spcPts val="0"/>
              </a:spcAft>
              <a:buClr>
                <a:schemeClr val="dk1"/>
              </a:buClr>
              <a:buSzPts val="700"/>
              <a:buFont typeface="Cutive"/>
              <a:buNone/>
              <a:defRPr sz="700"/>
            </a:lvl4pPr>
            <a:lvl5pPr marL="2286000" lvl="4" indent="-228600" algn="l">
              <a:lnSpc>
                <a:spcPct val="100000"/>
              </a:lnSpc>
              <a:spcBef>
                <a:spcPts val="100"/>
              </a:spcBef>
              <a:spcAft>
                <a:spcPts val="0"/>
              </a:spcAft>
              <a:buClr>
                <a:schemeClr val="dk1"/>
              </a:buClr>
              <a:buSzPts val="700"/>
              <a:buFont typeface="Cutive"/>
              <a:buNone/>
              <a:defRPr sz="700"/>
            </a:lvl5pPr>
            <a:lvl6pPr marL="2743200" lvl="5" indent="-228600" algn="l">
              <a:lnSpc>
                <a:spcPct val="100000"/>
              </a:lnSpc>
              <a:spcBef>
                <a:spcPts val="100"/>
              </a:spcBef>
              <a:spcAft>
                <a:spcPts val="0"/>
              </a:spcAft>
              <a:buClr>
                <a:schemeClr val="dk1"/>
              </a:buClr>
              <a:buSzPts val="700"/>
              <a:buFont typeface="Cutive"/>
              <a:buNone/>
              <a:defRPr sz="700"/>
            </a:lvl6pPr>
            <a:lvl7pPr marL="3200400" lvl="6" indent="-228600" algn="l">
              <a:lnSpc>
                <a:spcPct val="100000"/>
              </a:lnSpc>
              <a:spcBef>
                <a:spcPts val="100"/>
              </a:spcBef>
              <a:spcAft>
                <a:spcPts val="0"/>
              </a:spcAft>
              <a:buClr>
                <a:schemeClr val="dk1"/>
              </a:buClr>
              <a:buSzPts val="700"/>
              <a:buFont typeface="Cutive"/>
              <a:buNone/>
              <a:defRPr sz="700"/>
            </a:lvl7pPr>
            <a:lvl8pPr marL="3657600" lvl="7" indent="-228600" algn="l">
              <a:lnSpc>
                <a:spcPct val="100000"/>
              </a:lnSpc>
              <a:spcBef>
                <a:spcPts val="100"/>
              </a:spcBef>
              <a:spcAft>
                <a:spcPts val="0"/>
              </a:spcAft>
              <a:buClr>
                <a:schemeClr val="dk1"/>
              </a:buClr>
              <a:buSzPts val="700"/>
              <a:buFont typeface="Cutive"/>
              <a:buNone/>
              <a:defRPr sz="700"/>
            </a:lvl8pPr>
            <a:lvl9pPr marL="4114800" lvl="8" indent="-228600" algn="l">
              <a:lnSpc>
                <a:spcPct val="100000"/>
              </a:lnSpc>
              <a:spcBef>
                <a:spcPts val="100"/>
              </a:spcBef>
              <a:spcAft>
                <a:spcPts val="0"/>
              </a:spcAft>
              <a:buClr>
                <a:schemeClr val="dk1"/>
              </a:buClr>
              <a:buSzPts val="700"/>
              <a:buFont typeface="Cutive"/>
              <a:buNone/>
              <a:defRPr sz="700"/>
            </a:lvl9pPr>
          </a:lstStyle>
          <a:p>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4"/>
        <p:cNvGrpSpPr/>
        <p:nvPr/>
      </p:nvGrpSpPr>
      <p:grpSpPr>
        <a:xfrm>
          <a:off x="0" y="0"/>
          <a:ext cx="0" cy="0"/>
          <a:chOff x="0" y="0"/>
          <a:chExt cx="0" cy="0"/>
        </a:xfrm>
      </p:grpSpPr>
      <p:sp>
        <p:nvSpPr>
          <p:cNvPr id="35" name="Google Shape;35;p30"/>
          <p:cNvSpPr txBox="1">
            <a:spLocks noGrp="1"/>
          </p:cNvSpPr>
          <p:nvPr>
            <p:ph type="title"/>
          </p:nvPr>
        </p:nvSpPr>
        <p:spPr>
          <a:xfrm>
            <a:off x="1792288" y="3600450"/>
            <a:ext cx="5486400" cy="425053"/>
          </a:xfrm>
          <a:prstGeom prst="rect">
            <a:avLst/>
          </a:prstGeom>
          <a:solidFill>
            <a:srgbClr val="3F3F3F"/>
          </a:solidFill>
          <a:ln>
            <a:noFill/>
          </a:ln>
        </p:spPr>
        <p:txBody>
          <a:bodyPr spcFirstLastPara="1" wrap="square" lIns="68575" tIns="34275" rIns="68575" bIns="34275" anchor="b" anchorCtr="0">
            <a:noAutofit/>
          </a:bodyPr>
          <a:lstStyle>
            <a:lvl1pPr lvl="0" algn="l">
              <a:lnSpc>
                <a:spcPct val="100000"/>
              </a:lnSpc>
              <a:spcBef>
                <a:spcPts val="0"/>
              </a:spcBef>
              <a:spcAft>
                <a:spcPts val="0"/>
              </a:spcAft>
              <a:buSzPts val="1100"/>
              <a:buNone/>
              <a:defRPr sz="1500" b="1"/>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36" name="Google Shape;36;p30"/>
          <p:cNvSpPr>
            <a:spLocks noGrp="1"/>
          </p:cNvSpPr>
          <p:nvPr>
            <p:ph type="pic" idx="2"/>
          </p:nvPr>
        </p:nvSpPr>
        <p:spPr>
          <a:xfrm>
            <a:off x="1792288" y="459581"/>
            <a:ext cx="5486400" cy="3086100"/>
          </a:xfrm>
          <a:prstGeom prst="rect">
            <a:avLst/>
          </a:prstGeom>
          <a:noFill/>
          <a:ln>
            <a:noFill/>
          </a:ln>
        </p:spPr>
      </p:sp>
      <p:sp>
        <p:nvSpPr>
          <p:cNvPr id="37" name="Google Shape;37;p30"/>
          <p:cNvSpPr txBox="1">
            <a:spLocks noGrp="1"/>
          </p:cNvSpPr>
          <p:nvPr>
            <p:ph type="body" idx="1"/>
          </p:nvPr>
        </p:nvSpPr>
        <p:spPr>
          <a:xfrm>
            <a:off x="1792288" y="4025503"/>
            <a:ext cx="5486400" cy="603646"/>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200"/>
              </a:spcBef>
              <a:spcAft>
                <a:spcPts val="0"/>
              </a:spcAft>
              <a:buSzPts val="700"/>
              <a:buNone/>
              <a:defRPr sz="1100"/>
            </a:lvl1pPr>
            <a:lvl2pPr marL="914400" lvl="1" indent="-228600" algn="l">
              <a:lnSpc>
                <a:spcPct val="100000"/>
              </a:lnSpc>
              <a:spcBef>
                <a:spcPts val="200"/>
              </a:spcBef>
              <a:spcAft>
                <a:spcPts val="0"/>
              </a:spcAft>
              <a:buSzPts val="400"/>
              <a:buNone/>
              <a:defRPr sz="900"/>
            </a:lvl2pPr>
            <a:lvl3pPr marL="1371600" lvl="2" indent="-228600" algn="l">
              <a:lnSpc>
                <a:spcPct val="100000"/>
              </a:lnSpc>
              <a:spcBef>
                <a:spcPts val="200"/>
              </a:spcBef>
              <a:spcAft>
                <a:spcPts val="0"/>
              </a:spcAft>
              <a:buClr>
                <a:schemeClr val="dk1"/>
              </a:buClr>
              <a:buSzPts val="1000"/>
              <a:buFont typeface="Cutive"/>
              <a:buNone/>
              <a:defRPr sz="800"/>
            </a:lvl3pPr>
            <a:lvl4pPr marL="1828800" lvl="3" indent="-228600" algn="l">
              <a:lnSpc>
                <a:spcPct val="100000"/>
              </a:lnSpc>
              <a:spcBef>
                <a:spcPts val="100"/>
              </a:spcBef>
              <a:spcAft>
                <a:spcPts val="0"/>
              </a:spcAft>
              <a:buClr>
                <a:schemeClr val="dk1"/>
              </a:buClr>
              <a:buSzPts val="700"/>
              <a:buFont typeface="Cutive"/>
              <a:buNone/>
              <a:defRPr sz="700"/>
            </a:lvl4pPr>
            <a:lvl5pPr marL="2286000" lvl="4" indent="-228600" algn="l">
              <a:lnSpc>
                <a:spcPct val="100000"/>
              </a:lnSpc>
              <a:spcBef>
                <a:spcPts val="100"/>
              </a:spcBef>
              <a:spcAft>
                <a:spcPts val="0"/>
              </a:spcAft>
              <a:buClr>
                <a:schemeClr val="dk1"/>
              </a:buClr>
              <a:buSzPts val="700"/>
              <a:buFont typeface="Cutive"/>
              <a:buNone/>
              <a:defRPr sz="700"/>
            </a:lvl5pPr>
            <a:lvl6pPr marL="2743200" lvl="5" indent="-228600" algn="l">
              <a:lnSpc>
                <a:spcPct val="100000"/>
              </a:lnSpc>
              <a:spcBef>
                <a:spcPts val="100"/>
              </a:spcBef>
              <a:spcAft>
                <a:spcPts val="0"/>
              </a:spcAft>
              <a:buClr>
                <a:schemeClr val="dk1"/>
              </a:buClr>
              <a:buSzPts val="700"/>
              <a:buFont typeface="Cutive"/>
              <a:buNone/>
              <a:defRPr sz="700"/>
            </a:lvl6pPr>
            <a:lvl7pPr marL="3200400" lvl="6" indent="-228600" algn="l">
              <a:lnSpc>
                <a:spcPct val="100000"/>
              </a:lnSpc>
              <a:spcBef>
                <a:spcPts val="100"/>
              </a:spcBef>
              <a:spcAft>
                <a:spcPts val="0"/>
              </a:spcAft>
              <a:buClr>
                <a:schemeClr val="dk1"/>
              </a:buClr>
              <a:buSzPts val="700"/>
              <a:buFont typeface="Cutive"/>
              <a:buNone/>
              <a:defRPr sz="700"/>
            </a:lvl7pPr>
            <a:lvl8pPr marL="3657600" lvl="7" indent="-228600" algn="l">
              <a:lnSpc>
                <a:spcPct val="100000"/>
              </a:lnSpc>
              <a:spcBef>
                <a:spcPts val="100"/>
              </a:spcBef>
              <a:spcAft>
                <a:spcPts val="0"/>
              </a:spcAft>
              <a:buClr>
                <a:schemeClr val="dk1"/>
              </a:buClr>
              <a:buSzPts val="700"/>
              <a:buFont typeface="Cutive"/>
              <a:buNone/>
              <a:defRPr sz="700"/>
            </a:lvl8pPr>
            <a:lvl9pPr marL="4114800" lvl="8" indent="-228600" algn="l">
              <a:lnSpc>
                <a:spcPct val="100000"/>
              </a:lnSpc>
              <a:spcBef>
                <a:spcPts val="100"/>
              </a:spcBef>
              <a:spcAft>
                <a:spcPts val="0"/>
              </a:spcAft>
              <a:buClr>
                <a:schemeClr val="dk1"/>
              </a:buClr>
              <a:buSzPts val="700"/>
              <a:buFont typeface="Cutive"/>
              <a:buNone/>
              <a:defRPr sz="700"/>
            </a:lvl9pPr>
          </a:lstStyle>
          <a:p>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8"/>
        <p:cNvGrpSpPr/>
        <p:nvPr/>
      </p:nvGrpSpPr>
      <p:grpSpPr>
        <a:xfrm>
          <a:off x="0" y="0"/>
          <a:ext cx="0" cy="0"/>
          <a:chOff x="0" y="0"/>
          <a:chExt cx="0" cy="0"/>
        </a:xfrm>
      </p:grpSpPr>
      <p:sp>
        <p:nvSpPr>
          <p:cNvPr id="39" name="Google Shape;39;p31"/>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lvl1pPr lvl="0" algn="r">
              <a:lnSpc>
                <a:spcPct val="100000"/>
              </a:lnSpc>
              <a:spcBef>
                <a:spcPts val="0"/>
              </a:spcBef>
              <a:spcAft>
                <a:spcPts val="0"/>
              </a:spcAft>
              <a:buSzPts val="1100"/>
              <a:buNone/>
              <a:defRPr/>
            </a:lvl1pPr>
            <a:lvl2pPr lvl="1" algn="r">
              <a:lnSpc>
                <a:spcPct val="100000"/>
              </a:lnSpc>
              <a:spcBef>
                <a:spcPts val="0"/>
              </a:spcBef>
              <a:spcAft>
                <a:spcPts val="0"/>
              </a:spcAft>
              <a:buSzPts val="1100"/>
              <a:buNone/>
              <a:defRPr/>
            </a:lvl2pPr>
            <a:lvl3pPr lvl="2" algn="r">
              <a:lnSpc>
                <a:spcPct val="100000"/>
              </a:lnSpc>
              <a:spcBef>
                <a:spcPts val="0"/>
              </a:spcBef>
              <a:spcAft>
                <a:spcPts val="0"/>
              </a:spcAft>
              <a:buSzPts val="1100"/>
              <a:buNone/>
              <a:defRPr/>
            </a:lvl3pPr>
            <a:lvl4pPr lvl="3" algn="r">
              <a:lnSpc>
                <a:spcPct val="100000"/>
              </a:lnSpc>
              <a:spcBef>
                <a:spcPts val="0"/>
              </a:spcBef>
              <a:spcAft>
                <a:spcPts val="0"/>
              </a:spcAft>
              <a:buSzPts val="1100"/>
              <a:buNone/>
              <a:defRPr/>
            </a:lvl4pPr>
            <a:lvl5pPr lvl="4" algn="r">
              <a:lnSpc>
                <a:spcPct val="100000"/>
              </a:lnSpc>
              <a:spcBef>
                <a:spcPts val="0"/>
              </a:spcBef>
              <a:spcAft>
                <a:spcPts val="0"/>
              </a:spcAft>
              <a:buSzPts val="1100"/>
              <a:buNone/>
              <a:defRPr/>
            </a:lvl5pPr>
            <a:lvl6pPr lvl="5" algn="r">
              <a:lnSpc>
                <a:spcPct val="100000"/>
              </a:lnSpc>
              <a:spcBef>
                <a:spcPts val="0"/>
              </a:spcBef>
              <a:spcAft>
                <a:spcPts val="0"/>
              </a:spcAft>
              <a:buSzPts val="1100"/>
              <a:buNone/>
              <a:defRPr/>
            </a:lvl6pPr>
            <a:lvl7pPr lvl="6" algn="r">
              <a:lnSpc>
                <a:spcPct val="100000"/>
              </a:lnSpc>
              <a:spcBef>
                <a:spcPts val="0"/>
              </a:spcBef>
              <a:spcAft>
                <a:spcPts val="0"/>
              </a:spcAft>
              <a:buSzPts val="1100"/>
              <a:buNone/>
              <a:defRPr/>
            </a:lvl7pPr>
            <a:lvl8pPr lvl="7" algn="r">
              <a:lnSpc>
                <a:spcPct val="100000"/>
              </a:lnSpc>
              <a:spcBef>
                <a:spcPts val="0"/>
              </a:spcBef>
              <a:spcAft>
                <a:spcPts val="0"/>
              </a:spcAft>
              <a:buSzPts val="1100"/>
              <a:buNone/>
              <a:defRPr/>
            </a:lvl8pPr>
            <a:lvl9pPr lvl="8" algn="r">
              <a:lnSpc>
                <a:spcPct val="100000"/>
              </a:lnSpc>
              <a:spcBef>
                <a:spcPts val="0"/>
              </a:spcBef>
              <a:spcAft>
                <a:spcPts val="0"/>
              </a:spcAft>
              <a:buSzPts val="1100"/>
              <a:buNone/>
              <a:defRPr/>
            </a:lvl9pPr>
          </a:lstStyle>
          <a:p>
            <a:endParaRPr/>
          </a:p>
        </p:txBody>
      </p:sp>
      <p:sp>
        <p:nvSpPr>
          <p:cNvPr id="40" name="Google Shape;40;p31"/>
          <p:cNvSpPr txBox="1">
            <a:spLocks noGrp="1"/>
          </p:cNvSpPr>
          <p:nvPr>
            <p:ph type="body" idx="1"/>
          </p:nvPr>
        </p:nvSpPr>
        <p:spPr>
          <a:xfrm rot="5400000">
            <a:off x="2549525" y="-1789509"/>
            <a:ext cx="4114800" cy="8801100"/>
          </a:xfrm>
          <a:prstGeom prst="rect">
            <a:avLst/>
          </a:prstGeom>
          <a:noFill/>
          <a:ln>
            <a:noFill/>
          </a:ln>
        </p:spPr>
        <p:txBody>
          <a:bodyPr spcFirstLastPara="1" wrap="square" lIns="68575" tIns="34275" rIns="68575" bIns="34275" anchor="t" anchorCtr="0">
            <a:noAutofit/>
          </a:bodyPr>
          <a:lstStyle>
            <a:lvl1pPr marL="457200" lvl="0" indent="-285750" algn="l">
              <a:lnSpc>
                <a:spcPct val="100000"/>
              </a:lnSpc>
              <a:spcBef>
                <a:spcPts val="300"/>
              </a:spcBef>
              <a:spcAft>
                <a:spcPts val="0"/>
              </a:spcAft>
              <a:buSzPts val="900"/>
              <a:buChar char="●"/>
              <a:defRPr/>
            </a:lvl1pPr>
            <a:lvl2pPr marL="914400" lvl="1" indent="-266700" algn="l">
              <a:lnSpc>
                <a:spcPct val="100000"/>
              </a:lnSpc>
              <a:spcBef>
                <a:spcPts val="300"/>
              </a:spcBef>
              <a:spcAft>
                <a:spcPts val="0"/>
              </a:spcAft>
              <a:buSzPts val="600"/>
              <a:buChar char="●"/>
              <a:defRPr/>
            </a:lvl2pPr>
            <a:lvl3pPr marL="1371600" lvl="2" indent="-342900" algn="l">
              <a:lnSpc>
                <a:spcPct val="100000"/>
              </a:lnSpc>
              <a:spcBef>
                <a:spcPts val="300"/>
              </a:spcBef>
              <a:spcAft>
                <a:spcPts val="0"/>
              </a:spcAft>
              <a:buClr>
                <a:schemeClr val="dk1"/>
              </a:buClr>
              <a:buSzPts val="1800"/>
              <a:buChar char="•"/>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17500" algn="l">
              <a:lnSpc>
                <a:spcPct val="100000"/>
              </a:lnSpc>
              <a:spcBef>
                <a:spcPts val="300"/>
              </a:spcBef>
              <a:spcAft>
                <a:spcPts val="0"/>
              </a:spcAft>
              <a:buClr>
                <a:schemeClr val="dk1"/>
              </a:buClr>
              <a:buSzPts val="1400"/>
              <a:buChar char="»"/>
              <a:defRPr/>
            </a:lvl6pPr>
            <a:lvl7pPr marL="3200400" lvl="6" indent="-317500" algn="l">
              <a:lnSpc>
                <a:spcPct val="100000"/>
              </a:lnSpc>
              <a:spcBef>
                <a:spcPts val="300"/>
              </a:spcBef>
              <a:spcAft>
                <a:spcPts val="0"/>
              </a:spcAft>
              <a:buClr>
                <a:schemeClr val="dk1"/>
              </a:buClr>
              <a:buSzPts val="1400"/>
              <a:buChar char="»"/>
              <a:defRPr/>
            </a:lvl7pPr>
            <a:lvl8pPr marL="3657600" lvl="7" indent="-317500" algn="l">
              <a:lnSpc>
                <a:spcPct val="100000"/>
              </a:lnSpc>
              <a:spcBef>
                <a:spcPts val="300"/>
              </a:spcBef>
              <a:spcAft>
                <a:spcPts val="0"/>
              </a:spcAft>
              <a:buClr>
                <a:schemeClr val="dk1"/>
              </a:buClr>
              <a:buSzPts val="1400"/>
              <a:buChar char="»"/>
              <a:defRPr/>
            </a:lvl8pPr>
            <a:lvl9pPr marL="4114800" lvl="8" indent="-317500" algn="l">
              <a:lnSpc>
                <a:spcPct val="100000"/>
              </a:lnSpc>
              <a:spcBef>
                <a:spcPts val="300"/>
              </a:spcBef>
              <a:spcAft>
                <a:spcPts val="0"/>
              </a:spcAft>
              <a:buClr>
                <a:schemeClr val="dk1"/>
              </a:buClr>
              <a:buSzPts val="1400"/>
              <a:buChar char="»"/>
              <a:defRPr/>
            </a:lvl9pPr>
          </a:lstStyle>
          <a:p>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lvl1pPr marR="0" lvl="0" algn="r" rtl="0">
              <a:lnSpc>
                <a:spcPct val="100000"/>
              </a:lnSpc>
              <a:spcBef>
                <a:spcPts val="0"/>
              </a:spcBef>
              <a:spcAft>
                <a:spcPts val="0"/>
              </a:spcAft>
              <a:buClr>
                <a:srgbClr val="000000"/>
              </a:buClr>
              <a:buSzPts val="1100"/>
              <a:buFont typeface="Arial"/>
              <a:buNone/>
              <a:defRPr sz="3000" b="0" i="0" u="none" strike="noStrike" cap="none">
                <a:solidFill>
                  <a:schemeClr val="accent3"/>
                </a:solidFill>
                <a:latin typeface="Arial"/>
                <a:ea typeface="Arial"/>
                <a:cs typeface="Arial"/>
                <a:sym typeface="Arial"/>
              </a:defRPr>
            </a:lvl1pPr>
            <a:lvl2pPr marR="0" lvl="1"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2pPr>
            <a:lvl3pPr marR="0" lvl="2"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3pPr>
            <a:lvl4pPr marR="0" lvl="3"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4pPr>
            <a:lvl5pPr marR="0" lvl="4"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5pPr>
            <a:lvl6pPr marR="0" lvl="5"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6pPr>
            <a:lvl7pPr marR="0" lvl="6"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7pPr>
            <a:lvl8pPr marR="0" lvl="7"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8pPr>
            <a:lvl9pPr marR="0" lvl="8" algn="r" rtl="0">
              <a:lnSpc>
                <a:spcPct val="100000"/>
              </a:lnSpc>
              <a:spcBef>
                <a:spcPts val="0"/>
              </a:spcBef>
              <a:spcAft>
                <a:spcPts val="0"/>
              </a:spcAft>
              <a:buClr>
                <a:srgbClr val="000000"/>
              </a:buClr>
              <a:buSzPts val="1100"/>
              <a:buFont typeface="Arial"/>
              <a:buNone/>
              <a:defRPr sz="2400" b="1" i="0" u="none" strike="noStrike" cap="none">
                <a:solidFill>
                  <a:srgbClr val="FFFF00"/>
                </a:solidFill>
                <a:latin typeface="Arial"/>
                <a:ea typeface="Arial"/>
                <a:cs typeface="Arial"/>
                <a:sym typeface="Arial"/>
              </a:defRPr>
            </a:lvl9pPr>
          </a:lstStyle>
          <a:p>
            <a:endParaRPr/>
          </a:p>
        </p:txBody>
      </p:sp>
      <p:sp>
        <p:nvSpPr>
          <p:cNvPr id="7" name="Google Shape;7;p22"/>
          <p:cNvSpPr txBox="1">
            <a:spLocks noGrp="1"/>
          </p:cNvSpPr>
          <p:nvPr>
            <p:ph type="body" idx="1"/>
          </p:nvPr>
        </p:nvSpPr>
        <p:spPr>
          <a:xfrm>
            <a:off x="206375" y="553641"/>
            <a:ext cx="8801100" cy="4114800"/>
          </a:xfrm>
          <a:prstGeom prst="rect">
            <a:avLst/>
          </a:prstGeom>
          <a:noFill/>
          <a:ln>
            <a:noFill/>
          </a:ln>
        </p:spPr>
        <p:txBody>
          <a:bodyPr spcFirstLastPara="1" wrap="square" lIns="68575" tIns="34275" rIns="68575" bIns="34275" anchor="t" anchorCtr="0">
            <a:noAutofit/>
          </a:bodyPr>
          <a:lstStyle>
            <a:lvl1pPr marL="457200" marR="0" lvl="0" indent="-330200" algn="l" rtl="0">
              <a:lnSpc>
                <a:spcPct val="100000"/>
              </a:lnSpc>
              <a:spcBef>
                <a:spcPts val="500"/>
              </a:spcBef>
              <a:spcAft>
                <a:spcPts val="0"/>
              </a:spcAft>
              <a:buClr>
                <a:srgbClr val="000080"/>
              </a:buClr>
              <a:buSzPts val="1600"/>
              <a:buFont typeface="Arial"/>
              <a:buChar char="●"/>
              <a:defRPr sz="2400" b="0" i="0" u="none" strike="noStrike" cap="none">
                <a:solidFill>
                  <a:schemeClr val="dk1"/>
                </a:solidFill>
                <a:latin typeface="Cutive"/>
                <a:ea typeface="Cutive"/>
                <a:cs typeface="Cutive"/>
                <a:sym typeface="Cutive"/>
              </a:defRPr>
            </a:lvl1pPr>
            <a:lvl2pPr marL="914400" marR="0" lvl="1" indent="-279400" algn="l" rtl="0">
              <a:lnSpc>
                <a:spcPct val="100000"/>
              </a:lnSpc>
              <a:spcBef>
                <a:spcPts val="400"/>
              </a:spcBef>
              <a:spcAft>
                <a:spcPts val="0"/>
              </a:spcAft>
              <a:buClr>
                <a:srgbClr val="000080"/>
              </a:buClr>
              <a:buSzPts val="800"/>
              <a:buFont typeface="Arial"/>
              <a:buChar char="●"/>
              <a:defRPr sz="1800" b="0" i="0" u="none" strike="noStrike" cap="none">
                <a:solidFill>
                  <a:srgbClr val="000080"/>
                </a:solidFill>
                <a:latin typeface="Cutive"/>
                <a:ea typeface="Cutive"/>
                <a:cs typeface="Cutive"/>
                <a:sym typeface="Cutive"/>
              </a:defRPr>
            </a:lvl2pPr>
            <a:lvl3pPr marL="1371600" marR="0" lvl="2" indent="-330200" algn="l" rtl="0">
              <a:lnSpc>
                <a:spcPct val="100000"/>
              </a:lnSpc>
              <a:spcBef>
                <a:spcPts val="200"/>
              </a:spcBef>
              <a:spcAft>
                <a:spcPts val="0"/>
              </a:spcAft>
              <a:buClr>
                <a:schemeClr val="dk1"/>
              </a:buClr>
              <a:buSzPts val="1600"/>
              <a:buFont typeface="Cutive"/>
              <a:buChar char="•"/>
              <a:defRPr sz="1200" b="0" i="0" u="none" strike="noStrike" cap="none">
                <a:solidFill>
                  <a:schemeClr val="dk1"/>
                </a:solidFill>
                <a:latin typeface="Cutive"/>
                <a:ea typeface="Cutive"/>
                <a:cs typeface="Cutive"/>
                <a:sym typeface="Cutive"/>
              </a:defRPr>
            </a:lvl3pPr>
            <a:lvl4pPr marL="1828800" marR="0" lvl="3" indent="-323850" algn="l" rtl="0">
              <a:lnSpc>
                <a:spcPct val="100000"/>
              </a:lnSpc>
              <a:spcBef>
                <a:spcPts val="300"/>
              </a:spcBef>
              <a:spcAft>
                <a:spcPts val="0"/>
              </a:spcAft>
              <a:buClr>
                <a:schemeClr val="dk1"/>
              </a:buClr>
              <a:buSzPts val="1500"/>
              <a:buFont typeface="Cutive"/>
              <a:buChar char="–"/>
              <a:defRPr sz="1500" b="0" i="0" u="none" strike="noStrike" cap="none">
                <a:solidFill>
                  <a:schemeClr val="dk1"/>
                </a:solidFill>
                <a:latin typeface="Cutive"/>
                <a:ea typeface="Cutive"/>
                <a:cs typeface="Cutive"/>
                <a:sym typeface="Cutive"/>
              </a:defRPr>
            </a:lvl4pPr>
            <a:lvl5pPr marL="2286000" marR="0" lvl="4" indent="-323850" algn="l" rtl="0">
              <a:lnSpc>
                <a:spcPct val="100000"/>
              </a:lnSpc>
              <a:spcBef>
                <a:spcPts val="300"/>
              </a:spcBef>
              <a:spcAft>
                <a:spcPts val="0"/>
              </a:spcAft>
              <a:buClr>
                <a:schemeClr val="dk1"/>
              </a:buClr>
              <a:buSzPts val="1500"/>
              <a:buFont typeface="Cutive"/>
              <a:buChar char="»"/>
              <a:defRPr sz="1500" b="0" i="0" u="none" strike="noStrike" cap="none">
                <a:solidFill>
                  <a:schemeClr val="dk1"/>
                </a:solidFill>
                <a:latin typeface="Cutive"/>
                <a:ea typeface="Cutive"/>
                <a:cs typeface="Cutive"/>
                <a:sym typeface="Cutive"/>
              </a:defRPr>
            </a:lvl5pPr>
            <a:lvl6pPr marL="2743200" marR="0" lvl="5" indent="-323850" algn="l" rtl="0">
              <a:lnSpc>
                <a:spcPct val="100000"/>
              </a:lnSpc>
              <a:spcBef>
                <a:spcPts val="300"/>
              </a:spcBef>
              <a:spcAft>
                <a:spcPts val="0"/>
              </a:spcAft>
              <a:buClr>
                <a:schemeClr val="dk1"/>
              </a:buClr>
              <a:buSzPts val="1500"/>
              <a:buFont typeface="Cutive"/>
              <a:buChar char="»"/>
              <a:defRPr sz="1500" b="0" i="0" u="none" strike="noStrike" cap="none">
                <a:solidFill>
                  <a:schemeClr val="dk1"/>
                </a:solidFill>
                <a:latin typeface="Cutive"/>
                <a:ea typeface="Cutive"/>
                <a:cs typeface="Cutive"/>
                <a:sym typeface="Cutive"/>
              </a:defRPr>
            </a:lvl6pPr>
            <a:lvl7pPr marL="3200400" marR="0" lvl="6" indent="-323850" algn="l" rtl="0">
              <a:lnSpc>
                <a:spcPct val="100000"/>
              </a:lnSpc>
              <a:spcBef>
                <a:spcPts val="300"/>
              </a:spcBef>
              <a:spcAft>
                <a:spcPts val="0"/>
              </a:spcAft>
              <a:buClr>
                <a:schemeClr val="dk1"/>
              </a:buClr>
              <a:buSzPts val="1500"/>
              <a:buFont typeface="Cutive"/>
              <a:buChar char="»"/>
              <a:defRPr sz="1500" b="0" i="0" u="none" strike="noStrike" cap="none">
                <a:solidFill>
                  <a:schemeClr val="dk1"/>
                </a:solidFill>
                <a:latin typeface="Cutive"/>
                <a:ea typeface="Cutive"/>
                <a:cs typeface="Cutive"/>
                <a:sym typeface="Cutive"/>
              </a:defRPr>
            </a:lvl7pPr>
            <a:lvl8pPr marL="3657600" marR="0" lvl="7" indent="-323850" algn="l" rtl="0">
              <a:lnSpc>
                <a:spcPct val="100000"/>
              </a:lnSpc>
              <a:spcBef>
                <a:spcPts val="300"/>
              </a:spcBef>
              <a:spcAft>
                <a:spcPts val="0"/>
              </a:spcAft>
              <a:buClr>
                <a:schemeClr val="dk1"/>
              </a:buClr>
              <a:buSzPts val="1500"/>
              <a:buFont typeface="Cutive"/>
              <a:buChar char="»"/>
              <a:defRPr sz="1500" b="0" i="0" u="none" strike="noStrike" cap="none">
                <a:solidFill>
                  <a:schemeClr val="dk1"/>
                </a:solidFill>
                <a:latin typeface="Cutive"/>
                <a:ea typeface="Cutive"/>
                <a:cs typeface="Cutive"/>
                <a:sym typeface="Cutive"/>
              </a:defRPr>
            </a:lvl8pPr>
            <a:lvl9pPr marL="4114800" marR="0" lvl="8" indent="-323850" algn="l" rtl="0">
              <a:lnSpc>
                <a:spcPct val="100000"/>
              </a:lnSpc>
              <a:spcBef>
                <a:spcPts val="300"/>
              </a:spcBef>
              <a:spcAft>
                <a:spcPts val="0"/>
              </a:spcAft>
              <a:buClr>
                <a:schemeClr val="dk1"/>
              </a:buClr>
              <a:buSzPts val="1500"/>
              <a:buFont typeface="Cutive"/>
              <a:buChar char="»"/>
              <a:defRPr sz="1500" b="0" i="0" u="none" strike="noStrike" cap="none">
                <a:solidFill>
                  <a:schemeClr val="dk1"/>
                </a:solidFill>
                <a:latin typeface="Cutive"/>
                <a:ea typeface="Cutive"/>
                <a:cs typeface="Cutive"/>
                <a:sym typeface="Cutive"/>
              </a:defRPr>
            </a:lvl9pPr>
          </a:lstStyle>
          <a:p>
            <a:endParaRPr/>
          </a:p>
        </p:txBody>
      </p:sp>
      <p:sp>
        <p:nvSpPr>
          <p:cNvPr id="8" name="Google Shape;8;p22"/>
          <p:cNvSpPr txBox="1"/>
          <p:nvPr/>
        </p:nvSpPr>
        <p:spPr>
          <a:xfrm>
            <a:off x="1943400" y="4879925"/>
            <a:ext cx="7200600" cy="223108"/>
          </a:xfrm>
          <a:prstGeom prst="rect">
            <a:avLst/>
          </a:prstGeom>
          <a:noFill/>
          <a:ln>
            <a:noFill/>
          </a:ln>
        </p:spPr>
        <p:txBody>
          <a:bodyPr spcFirstLastPara="1" wrap="square" lIns="68575" tIns="34275" rIns="68575" bIns="34275" anchor="t" anchorCtr="0">
            <a:spAutoFit/>
          </a:bodyPr>
          <a:lstStyle/>
          <a:p>
            <a:pPr marL="0" marR="0" lvl="0" indent="0" algn="r" rtl="0">
              <a:lnSpc>
                <a:spcPct val="100000"/>
              </a:lnSpc>
              <a:spcBef>
                <a:spcPts val="0"/>
              </a:spcBef>
              <a:spcAft>
                <a:spcPts val="0"/>
              </a:spcAft>
              <a:buClr>
                <a:srgbClr val="000000"/>
              </a:buClr>
              <a:buSzPts val="1100"/>
              <a:buFont typeface="Arial"/>
              <a:buNone/>
            </a:pPr>
            <a:r>
              <a:rPr lang="en-GB" sz="800" b="0" i="0" u="none" strike="noStrike" cap="none">
                <a:solidFill>
                  <a:srgbClr val="000000"/>
                </a:solidFill>
                <a:latin typeface="Arial"/>
                <a:ea typeface="Arial"/>
                <a:cs typeface="Arial"/>
                <a:sym typeface="Arial"/>
              </a:rPr>
              <a:t>ET-EIB Workshop | 9 March 2023</a:t>
            </a:r>
            <a:r>
              <a:rPr lang="en-GB" sz="800" b="0" i="0" u="none" strike="noStrike" cap="none">
                <a:solidFill>
                  <a:schemeClr val="dk1"/>
                </a:solidFill>
                <a:latin typeface="Arial"/>
                <a:ea typeface="Arial"/>
                <a:cs typeface="Arial"/>
                <a:sym typeface="Arial"/>
              </a:rPr>
              <a:t>   </a:t>
            </a:r>
            <a:fld id="{00000000-1234-1234-1234-123412341234}" type="slidenum">
              <a:rPr lang="en-GB" sz="1000" b="0" i="0" u="none" strike="noStrike" cap="none">
                <a:solidFill>
                  <a:srgbClr val="3F3F3F"/>
                </a:solidFill>
                <a:latin typeface="Arial"/>
                <a:ea typeface="Arial"/>
                <a:cs typeface="Arial"/>
                <a:sym typeface="Arial"/>
              </a:rPr>
              <a:pPr marL="0" marR="0" lvl="0" indent="0" algn="r" rtl="0">
                <a:lnSpc>
                  <a:spcPct val="100000"/>
                </a:lnSpc>
                <a:spcBef>
                  <a:spcPts val="0"/>
                </a:spcBef>
                <a:spcAft>
                  <a:spcPts val="0"/>
                </a:spcAft>
                <a:buClr>
                  <a:srgbClr val="000000"/>
                </a:buClr>
                <a:buSzPts val="1100"/>
                <a:buFont typeface="Arial"/>
                <a:buNone/>
              </a:pPr>
              <a:t>‹#›</a:t>
            </a:fld>
            <a:r>
              <a:rPr lang="en-GB" sz="1000" b="0" i="0" u="none" strike="noStrike" cap="none">
                <a:solidFill>
                  <a:srgbClr val="3F3F3F"/>
                </a:solidFill>
                <a:latin typeface="Arial"/>
                <a:ea typeface="Arial"/>
                <a:cs typeface="Arial"/>
                <a:sym typeface="Arial"/>
              </a:rPr>
              <a:t>/28</a:t>
            </a:r>
            <a:endParaRPr sz="1000" b="0" i="0" u="none" strike="noStrike" cap="none">
              <a:solidFill>
                <a:srgbClr val="3F3F3F"/>
              </a:solidFill>
              <a:latin typeface="Arial"/>
              <a:ea typeface="Arial"/>
              <a:cs typeface="Arial"/>
              <a:sym typeface="Arial"/>
            </a:endParaRPr>
          </a:p>
        </p:txBody>
      </p:sp>
      <p:pic>
        <p:nvPicPr>
          <p:cNvPr id="9" name="Google Shape;9;p22" descr="LVKLogo.jpg"/>
          <p:cNvPicPr preferRelativeResize="0"/>
          <p:nvPr/>
        </p:nvPicPr>
        <p:blipFill rotWithShape="1">
          <a:blip r:embed="rId13">
            <a:alphaModFix/>
          </a:blip>
          <a:srcRect/>
          <a:stretch/>
        </p:blipFill>
        <p:spPr>
          <a:xfrm>
            <a:off x="0" y="4824285"/>
            <a:ext cx="408665" cy="31921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52"/>
        <p:cNvGrpSpPr/>
        <p:nvPr/>
      </p:nvGrpSpPr>
      <p:grpSpPr>
        <a:xfrm>
          <a:off x="0" y="0"/>
          <a:ext cx="0" cy="0"/>
          <a:chOff x="0" y="0"/>
          <a:chExt cx="0" cy="0"/>
        </a:xfrm>
      </p:grpSpPr>
      <p:sp>
        <p:nvSpPr>
          <p:cNvPr id="53" name="Google Shape;53;p1"/>
          <p:cNvSpPr txBox="1">
            <a:spLocks noGrp="1"/>
          </p:cNvSpPr>
          <p:nvPr>
            <p:ph type="subTitle" idx="1"/>
          </p:nvPr>
        </p:nvSpPr>
        <p:spPr>
          <a:xfrm>
            <a:off x="0" y="4074990"/>
            <a:ext cx="9144000" cy="1287051"/>
          </a:xfrm>
          <a:prstGeom prst="rect">
            <a:avLst/>
          </a:prstGeom>
          <a:noFill/>
          <a:ln>
            <a:noFill/>
          </a:ln>
        </p:spPr>
        <p:txBody>
          <a:bodyPr spcFirstLastPara="1" wrap="square" lIns="68575" tIns="34275" rIns="68575" bIns="34275" anchor="t" anchorCtr="0">
            <a:noAutofit/>
          </a:bodyPr>
          <a:lstStyle/>
          <a:p>
            <a:pPr marL="457200" lvl="0" indent="-330200" algn="ctr" rtl="0">
              <a:lnSpc>
                <a:spcPct val="100000"/>
              </a:lnSpc>
              <a:spcBef>
                <a:spcPts val="500"/>
              </a:spcBef>
              <a:spcAft>
                <a:spcPts val="0"/>
              </a:spcAft>
              <a:buSzPts val="1600"/>
              <a:buNone/>
            </a:pPr>
            <a:r>
              <a:rPr lang="en-GB" sz="1800" b="1" dirty="0">
                <a:latin typeface="Arial" pitchFamily="34" charset="0"/>
                <a:cs typeface="Arial" pitchFamily="34" charset="0"/>
              </a:rPr>
              <a:t>Rhys </a:t>
            </a:r>
            <a:r>
              <a:rPr lang="en-GB" sz="1800" b="1" dirty="0" err="1">
                <a:latin typeface="Arial" pitchFamily="34" charset="0"/>
                <a:cs typeface="Arial" pitchFamily="34" charset="0"/>
              </a:rPr>
              <a:t>Poulton</a:t>
            </a:r>
            <a:r>
              <a:rPr lang="en-GB" sz="1800" b="1" dirty="0">
                <a:latin typeface="Arial" pitchFamily="34" charset="0"/>
                <a:cs typeface="Arial" pitchFamily="34" charset="0"/>
              </a:rPr>
              <a:t> – EGO</a:t>
            </a:r>
            <a:endParaRPr sz="1800" dirty="0">
              <a:latin typeface="Arial" pitchFamily="34" charset="0"/>
              <a:cs typeface="Arial" pitchFamily="34" charset="0"/>
            </a:endParaRPr>
          </a:p>
          <a:p>
            <a:pPr marL="457200" lvl="0" indent="-330200" algn="ctr" rtl="0">
              <a:lnSpc>
                <a:spcPct val="100000"/>
              </a:lnSpc>
              <a:spcBef>
                <a:spcPts val="500"/>
              </a:spcBef>
              <a:spcAft>
                <a:spcPts val="0"/>
              </a:spcAft>
              <a:buSzPts val="1600"/>
              <a:buNone/>
            </a:pPr>
            <a:r>
              <a:rPr lang="en-GB" sz="1800" dirty="0">
                <a:latin typeface="Arial" pitchFamily="34" charset="0"/>
                <a:cs typeface="Arial" pitchFamily="34" charset="0"/>
              </a:rPr>
              <a:t> on behalf of the LIGO, Virgo and KAGRA collaborations </a:t>
            </a:r>
            <a:endParaRPr sz="1800" b="1" dirty="0">
              <a:latin typeface="Arial" pitchFamily="34" charset="0"/>
              <a:cs typeface="Arial" pitchFamily="34" charset="0"/>
            </a:endParaRPr>
          </a:p>
          <a:p>
            <a:pPr marL="0" lvl="0" indent="0" algn="ctr" rtl="0">
              <a:lnSpc>
                <a:spcPct val="100000"/>
              </a:lnSpc>
              <a:spcBef>
                <a:spcPts val="400"/>
              </a:spcBef>
              <a:spcAft>
                <a:spcPts val="0"/>
              </a:spcAft>
              <a:buSzPts val="1200"/>
              <a:buNone/>
            </a:pPr>
            <a:r>
              <a:rPr lang="en-GB" sz="1700" dirty="0">
                <a:latin typeface="Arial" pitchFamily="34" charset="0"/>
                <a:ea typeface="Arial"/>
                <a:cs typeface="Arial" pitchFamily="34" charset="0"/>
                <a:sym typeface="Arial"/>
              </a:rPr>
              <a:t> </a:t>
            </a:r>
            <a:r>
              <a:rPr lang="en-GB" sz="1700" b="1" dirty="0">
                <a:latin typeface="Arial" pitchFamily="34" charset="0"/>
                <a:ea typeface="Arial"/>
                <a:cs typeface="Arial" pitchFamily="34" charset="0"/>
                <a:sym typeface="Arial"/>
              </a:rPr>
              <a:t>ET-EIB workshop</a:t>
            </a:r>
            <a:r>
              <a:rPr lang="en-GB" sz="1700" dirty="0">
                <a:latin typeface="Arial" pitchFamily="34" charset="0"/>
                <a:ea typeface="Arial"/>
                <a:cs typeface="Arial" pitchFamily="34" charset="0"/>
                <a:sym typeface="Arial"/>
              </a:rPr>
              <a:t>| 09 March 2023</a:t>
            </a:r>
            <a:endParaRPr sz="1700" dirty="0">
              <a:latin typeface="Arial" pitchFamily="34" charset="0"/>
              <a:ea typeface="Arial"/>
              <a:cs typeface="Arial" pitchFamily="34" charset="0"/>
              <a:sym typeface="Arial"/>
            </a:endParaRPr>
          </a:p>
        </p:txBody>
      </p:sp>
      <p:sp>
        <p:nvSpPr>
          <p:cNvPr id="54" name="Google Shape;54;p1"/>
          <p:cNvSpPr/>
          <p:nvPr/>
        </p:nvSpPr>
        <p:spPr>
          <a:xfrm rot="734209">
            <a:off x="4101722" y="711734"/>
            <a:ext cx="2944460" cy="1710235"/>
          </a:xfrm>
          <a:prstGeom prst="cloud">
            <a:avLst/>
          </a:prstGeom>
          <a:solidFill>
            <a:srgbClr val="BFBFBF"/>
          </a:solidFill>
          <a:ln w="85725" cap="rnd" cmpd="sng">
            <a:solidFill>
              <a:srgbClr val="3F3F3F"/>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omic Sans MS"/>
              <a:ea typeface="Comic Sans MS"/>
              <a:cs typeface="Comic Sans MS"/>
              <a:sym typeface="Comic Sans MS"/>
            </a:endParaRPr>
          </a:p>
        </p:txBody>
      </p:sp>
      <p:sp>
        <p:nvSpPr>
          <p:cNvPr id="55" name="Google Shape;55;p1"/>
          <p:cNvSpPr/>
          <p:nvPr/>
        </p:nvSpPr>
        <p:spPr>
          <a:xfrm rot="-10291256">
            <a:off x="1849999" y="114695"/>
            <a:ext cx="3094650" cy="1851768"/>
          </a:xfrm>
          <a:prstGeom prst="cloud">
            <a:avLst/>
          </a:prstGeom>
          <a:solidFill>
            <a:srgbClr val="7F7F7F"/>
          </a:solidFill>
          <a:ln w="85725" cap="rnd" cmpd="sng">
            <a:solidFill>
              <a:srgbClr val="3F3F3F"/>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omic Sans MS"/>
              <a:ea typeface="Comic Sans MS"/>
              <a:cs typeface="Comic Sans MS"/>
              <a:sym typeface="Comic Sans MS"/>
            </a:endParaRPr>
          </a:p>
        </p:txBody>
      </p:sp>
      <p:sp>
        <p:nvSpPr>
          <p:cNvPr id="56" name="Google Shape;56;p1"/>
          <p:cNvSpPr/>
          <p:nvPr/>
        </p:nvSpPr>
        <p:spPr>
          <a:xfrm rot="431748">
            <a:off x="2379676" y="255208"/>
            <a:ext cx="4220796" cy="2321536"/>
          </a:xfrm>
          <a:prstGeom prst="cloud">
            <a:avLst/>
          </a:prstGeom>
          <a:solidFill>
            <a:schemeClr val="lt1"/>
          </a:solidFill>
          <a:ln w="85725" cap="rnd" cmpd="sng">
            <a:solidFill>
              <a:srgbClr val="595959"/>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7" name="Google Shape;57;p1"/>
          <p:cNvSpPr txBox="1"/>
          <p:nvPr/>
        </p:nvSpPr>
        <p:spPr>
          <a:xfrm>
            <a:off x="0" y="2663028"/>
            <a:ext cx="9143999" cy="1482238"/>
          </a:xfrm>
          <a:prstGeom prst="rect">
            <a:avLst/>
          </a:prstGeom>
          <a:solidFill>
            <a:srgbClr val="3F3F3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3700" b="0" i="0" u="none" strike="noStrike" cap="none">
                <a:solidFill>
                  <a:schemeClr val="accent3"/>
                </a:solidFill>
                <a:latin typeface="Arial"/>
                <a:ea typeface="Arial"/>
                <a:cs typeface="Arial"/>
                <a:sym typeface="Arial"/>
              </a:rPr>
              <a:t>IGWN Software</a:t>
            </a:r>
            <a:endParaRPr sz="6000" b="0" i="0" u="none" strike="noStrike" cap="none">
              <a:solidFill>
                <a:schemeClr val="accent3"/>
              </a:solidFill>
              <a:latin typeface="Arial"/>
              <a:ea typeface="Arial"/>
              <a:cs typeface="Arial"/>
              <a:sym typeface="Arial"/>
            </a:endParaRPr>
          </a:p>
        </p:txBody>
      </p:sp>
      <p:pic>
        <p:nvPicPr>
          <p:cNvPr id="58" name="Google Shape;58;p1" descr="LVKLogo.jpg"/>
          <p:cNvPicPr preferRelativeResize="0"/>
          <p:nvPr/>
        </p:nvPicPr>
        <p:blipFill rotWithShape="1">
          <a:blip r:embed="rId3">
            <a:alphaModFix/>
          </a:blip>
          <a:srcRect/>
          <a:stretch/>
        </p:blipFill>
        <p:spPr>
          <a:xfrm>
            <a:off x="3322438" y="614822"/>
            <a:ext cx="1952947" cy="1525477"/>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0"/>
          <p:cNvSpPr txBox="1">
            <a:spLocks noGrp="1"/>
          </p:cNvSpPr>
          <p:nvPr>
            <p:ph type="body" idx="1"/>
          </p:nvPr>
        </p:nvSpPr>
        <p:spPr>
          <a:xfrm>
            <a:off x="206376" y="373167"/>
            <a:ext cx="8937625" cy="4114800"/>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Software is Operating System (OS) agnostic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OS between workstations and Computing Centers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The various OS often use different software libraries </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Packages can drop support for old software</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Example: astropy only develop new features for python 3.7</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Ensure compatibility for older packages</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Control over package dependencies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pace when software adopts new changes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Testing ensure software compatibility</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Access to third-party libraries not installed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Understandable reluctance to install at system level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Same versions of third-party software to ensure reproducibility </a:t>
            </a:r>
            <a:endParaRPr>
              <a:latin typeface="Arial"/>
              <a:ea typeface="Arial"/>
              <a:cs typeface="Arial"/>
              <a:sym typeface="Arial"/>
            </a:endParaRPr>
          </a:p>
          <a:p>
            <a:pPr marL="342900" lvl="1" indent="0" algn="l" rtl="0">
              <a:lnSpc>
                <a:spcPct val="100000"/>
              </a:lnSpc>
              <a:spcBef>
                <a:spcPts val="300"/>
              </a:spcBef>
              <a:spcAft>
                <a:spcPts val="0"/>
              </a:spcAft>
              <a:buSzPts val="600"/>
              <a:buNone/>
            </a:pPr>
            <a:endParaRPr sz="1100">
              <a:latin typeface="Arial"/>
              <a:ea typeface="Arial"/>
              <a:cs typeface="Arial"/>
              <a:sym typeface="Arial"/>
            </a:endParaRPr>
          </a:p>
          <a:p>
            <a:pPr marL="914400" lvl="1" indent="-228600" algn="l" rtl="0">
              <a:lnSpc>
                <a:spcPct val="100000"/>
              </a:lnSpc>
              <a:spcBef>
                <a:spcPts val="300"/>
              </a:spcBef>
              <a:spcAft>
                <a:spcPts val="0"/>
              </a:spcAft>
              <a:buSzPts val="600"/>
              <a:buNone/>
            </a:pPr>
            <a:endParaRPr sz="900">
              <a:latin typeface="Arial"/>
              <a:ea typeface="Arial"/>
              <a:cs typeface="Arial"/>
              <a:sym typeface="Arial"/>
            </a:endParaRPr>
          </a:p>
        </p:txBody>
      </p:sp>
      <p:sp>
        <p:nvSpPr>
          <p:cNvPr id="130" name="Google Shape;130;p10"/>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Effective software management</a:t>
            </a:r>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body" idx="1"/>
          </p:nvPr>
        </p:nvSpPr>
        <p:spPr>
          <a:xfrm>
            <a:off x="206376" y="373167"/>
            <a:ext cx="8937625" cy="4114800"/>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800">
                <a:solidFill>
                  <a:srgbClr val="BFBFBF"/>
                </a:solidFill>
                <a:latin typeface="Arial"/>
                <a:ea typeface="Arial"/>
                <a:cs typeface="Arial"/>
                <a:sym typeface="Arial"/>
              </a:rPr>
              <a:t>Software is Operating System (OS) agnostic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Different OS between workstations and Computing Centers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Difference in libraries </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solidFill>
                <a:srgbClr val="BFBFBF"/>
              </a:solidFill>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solidFill>
                  <a:srgbClr val="BFBFBF"/>
                </a:solidFill>
                <a:latin typeface="Arial"/>
                <a:ea typeface="Arial"/>
                <a:cs typeface="Arial"/>
                <a:sym typeface="Arial"/>
              </a:rPr>
              <a:t>Packages can drop support for old software</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Example: astropy only develop new features for python 3.7</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Ensure compatibility for older packages</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solidFill>
                <a:srgbClr val="BFBFBF"/>
              </a:solidFill>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solidFill>
                  <a:srgbClr val="BFBFBF"/>
                </a:solidFill>
                <a:latin typeface="Arial"/>
                <a:ea typeface="Arial"/>
                <a:cs typeface="Arial"/>
                <a:sym typeface="Arial"/>
              </a:rPr>
              <a:t>Control over package dependencies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Different pace when software adopts new changes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Testing ensure software compatibility</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solidFill>
                <a:srgbClr val="BFBFBF"/>
              </a:solidFill>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solidFill>
                  <a:srgbClr val="BFBFBF"/>
                </a:solidFill>
                <a:latin typeface="Arial"/>
                <a:ea typeface="Arial"/>
                <a:cs typeface="Arial"/>
                <a:sym typeface="Arial"/>
              </a:rPr>
              <a:t>Access to third-party libraries not installed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Understandable reluctance to install at system level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solidFill>
                  <a:srgbClr val="BFBFBF"/>
                </a:solidFill>
                <a:latin typeface="Arial"/>
                <a:ea typeface="Arial"/>
                <a:cs typeface="Arial"/>
                <a:sym typeface="Arial"/>
              </a:rPr>
              <a:t>Same versions of third-party software to ensure reproducibility </a:t>
            </a:r>
            <a:endParaRPr>
              <a:latin typeface="Arial"/>
              <a:ea typeface="Arial"/>
              <a:cs typeface="Arial"/>
              <a:sym typeface="Arial"/>
            </a:endParaRPr>
          </a:p>
          <a:p>
            <a:pPr marL="342900" lvl="1" indent="0" algn="l" rtl="0">
              <a:lnSpc>
                <a:spcPct val="100000"/>
              </a:lnSpc>
              <a:spcBef>
                <a:spcPts val="300"/>
              </a:spcBef>
              <a:spcAft>
                <a:spcPts val="0"/>
              </a:spcAft>
              <a:buSzPts val="600"/>
              <a:buNone/>
            </a:pPr>
            <a:endParaRPr sz="1100">
              <a:solidFill>
                <a:srgbClr val="BFBFBF"/>
              </a:solidFill>
              <a:latin typeface="Arial"/>
              <a:ea typeface="Arial"/>
              <a:cs typeface="Arial"/>
              <a:sym typeface="Arial"/>
            </a:endParaRPr>
          </a:p>
          <a:p>
            <a:pPr marL="914400" lvl="1" indent="-228600" algn="l" rtl="0">
              <a:lnSpc>
                <a:spcPct val="100000"/>
              </a:lnSpc>
              <a:spcBef>
                <a:spcPts val="300"/>
              </a:spcBef>
              <a:spcAft>
                <a:spcPts val="0"/>
              </a:spcAft>
              <a:buSzPts val="600"/>
              <a:buNone/>
            </a:pPr>
            <a:endParaRPr sz="900">
              <a:solidFill>
                <a:srgbClr val="BFBFBF"/>
              </a:solidFill>
              <a:latin typeface="Arial"/>
              <a:ea typeface="Arial"/>
              <a:cs typeface="Arial"/>
              <a:sym typeface="Arial"/>
            </a:endParaRPr>
          </a:p>
        </p:txBody>
      </p:sp>
      <p:sp>
        <p:nvSpPr>
          <p:cNvPr id="137" name="Google Shape;137;p11"/>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Effective software management</a:t>
            </a:r>
            <a:endParaRPr/>
          </a:p>
        </p:txBody>
      </p:sp>
      <p:sp>
        <p:nvSpPr>
          <p:cNvPr id="138" name="Google Shape;138;p11"/>
          <p:cNvSpPr/>
          <p:nvPr/>
        </p:nvSpPr>
        <p:spPr>
          <a:xfrm>
            <a:off x="3451894" y="2296339"/>
            <a:ext cx="2310063" cy="5508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2700" b="1" i="0" u="none" strike="noStrike" cap="none">
                <a:solidFill>
                  <a:schemeClr val="dk1"/>
                </a:solidFill>
                <a:latin typeface="Arial"/>
                <a:ea typeface="Arial"/>
                <a:cs typeface="Arial"/>
                <a:sym typeface="Arial"/>
              </a:rPr>
              <a:t>Conda</a:t>
            </a:r>
            <a:endParaRPr sz="27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2"/>
          <p:cNvSpPr txBox="1">
            <a:spLocks noGrp="1"/>
          </p:cNvSpPr>
          <p:nvPr>
            <p:ph type="body" idx="1"/>
          </p:nvPr>
        </p:nvSpPr>
        <p:spPr>
          <a:xfrm>
            <a:off x="206376" y="373167"/>
            <a:ext cx="8937625" cy="4114800"/>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Software is Operating System (OS) agnostic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OS between workstations and Computing Centers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Difference in libraries </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Packages can drop support for old software</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Example: astropy only develop new features for python 3.7</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Ensure compatibility for older packages</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Control over package dependencies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pace when software adopts new changes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Testing ensure software compatibility</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Access to third-party libraries not installed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Understandable reluctance to install at system level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Same versions of third-party software to ensure reproducibility </a:t>
            </a:r>
            <a:endParaRPr>
              <a:latin typeface="Arial"/>
              <a:ea typeface="Arial"/>
              <a:cs typeface="Arial"/>
              <a:sym typeface="Arial"/>
            </a:endParaRPr>
          </a:p>
          <a:p>
            <a:pPr marL="342900" lvl="1" indent="0" algn="l" rtl="0">
              <a:lnSpc>
                <a:spcPct val="100000"/>
              </a:lnSpc>
              <a:spcBef>
                <a:spcPts val="300"/>
              </a:spcBef>
              <a:spcAft>
                <a:spcPts val="0"/>
              </a:spcAft>
              <a:buSzPts val="600"/>
              <a:buNone/>
            </a:pPr>
            <a:endParaRPr sz="1100">
              <a:latin typeface="Arial"/>
              <a:ea typeface="Arial"/>
              <a:cs typeface="Arial"/>
              <a:sym typeface="Arial"/>
            </a:endParaRPr>
          </a:p>
          <a:p>
            <a:pPr marL="914400" lvl="1" indent="-228600" algn="l" rtl="0">
              <a:lnSpc>
                <a:spcPct val="100000"/>
              </a:lnSpc>
              <a:spcBef>
                <a:spcPts val="300"/>
              </a:spcBef>
              <a:spcAft>
                <a:spcPts val="0"/>
              </a:spcAft>
              <a:buSzPts val="600"/>
              <a:buNone/>
            </a:pPr>
            <a:endParaRPr sz="900">
              <a:latin typeface="Arial"/>
              <a:ea typeface="Arial"/>
              <a:cs typeface="Arial"/>
              <a:sym typeface="Arial"/>
            </a:endParaRPr>
          </a:p>
        </p:txBody>
      </p:sp>
      <p:sp>
        <p:nvSpPr>
          <p:cNvPr id="145" name="Google Shape;145;p12"/>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Effective software management</a:t>
            </a:r>
            <a:endParaRPr/>
          </a:p>
        </p:txBody>
      </p:sp>
      <p:sp>
        <p:nvSpPr>
          <p:cNvPr id="146" name="Google Shape;146;p12"/>
          <p:cNvSpPr/>
          <p:nvPr/>
        </p:nvSpPr>
        <p:spPr>
          <a:xfrm>
            <a:off x="545933" y="727910"/>
            <a:ext cx="7817518"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supports Linux, macOS and Windows and creates its own environment with minimal reliance on the underlying OS</a:t>
            </a:r>
            <a:endParaRPr sz="15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3"/>
          <p:cNvSpPr txBox="1">
            <a:spLocks noGrp="1"/>
          </p:cNvSpPr>
          <p:nvPr>
            <p:ph type="body" idx="1"/>
          </p:nvPr>
        </p:nvSpPr>
        <p:spPr>
          <a:xfrm>
            <a:off x="206376" y="373167"/>
            <a:ext cx="8937625" cy="4114800"/>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Software is Operating System (OS) agnostic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OS between workstations and Computing Centers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Difference in libraries </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Packages can drop support for old software</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Example: astropy only develop new features for python 3.7</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Ensure compatibility for older packages</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Control over package dependencies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pace when software adopts new changes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Testing ensure software compatibility</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Access to third-party libraries not installed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Understandable reluctance to install at system level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Same versions of third-party software to ensure reproducibility </a:t>
            </a:r>
            <a:endParaRPr>
              <a:latin typeface="Arial"/>
              <a:ea typeface="Arial"/>
              <a:cs typeface="Arial"/>
              <a:sym typeface="Arial"/>
            </a:endParaRPr>
          </a:p>
          <a:p>
            <a:pPr marL="342900" lvl="1" indent="0" algn="l" rtl="0">
              <a:lnSpc>
                <a:spcPct val="100000"/>
              </a:lnSpc>
              <a:spcBef>
                <a:spcPts val="300"/>
              </a:spcBef>
              <a:spcAft>
                <a:spcPts val="0"/>
              </a:spcAft>
              <a:buSzPts val="600"/>
              <a:buNone/>
            </a:pPr>
            <a:endParaRPr sz="1100">
              <a:latin typeface="Arial"/>
              <a:ea typeface="Arial"/>
              <a:cs typeface="Arial"/>
              <a:sym typeface="Arial"/>
            </a:endParaRPr>
          </a:p>
          <a:p>
            <a:pPr marL="914400" lvl="1" indent="-228600" algn="l" rtl="0">
              <a:lnSpc>
                <a:spcPct val="100000"/>
              </a:lnSpc>
              <a:spcBef>
                <a:spcPts val="300"/>
              </a:spcBef>
              <a:spcAft>
                <a:spcPts val="0"/>
              </a:spcAft>
              <a:buSzPts val="600"/>
              <a:buNone/>
            </a:pPr>
            <a:endParaRPr sz="900">
              <a:latin typeface="Arial"/>
              <a:ea typeface="Arial"/>
              <a:cs typeface="Arial"/>
              <a:sym typeface="Arial"/>
            </a:endParaRPr>
          </a:p>
        </p:txBody>
      </p:sp>
      <p:sp>
        <p:nvSpPr>
          <p:cNvPr id="153" name="Google Shape;153;p13"/>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Effective software management</a:t>
            </a:r>
            <a:endParaRPr/>
          </a:p>
        </p:txBody>
      </p:sp>
      <p:sp>
        <p:nvSpPr>
          <p:cNvPr id="154" name="Google Shape;154;p13"/>
          <p:cNvSpPr/>
          <p:nvPr/>
        </p:nvSpPr>
        <p:spPr>
          <a:xfrm>
            <a:off x="545933" y="727910"/>
            <a:ext cx="7817518"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supports Linux, macOs and Windows and is in its own environment with minimal reliance on operating system</a:t>
            </a:r>
            <a:endParaRPr sz="1500" b="1" i="0" u="none" strike="noStrike" cap="none">
              <a:solidFill>
                <a:schemeClr val="dk1"/>
              </a:solidFill>
              <a:latin typeface="Arial"/>
              <a:ea typeface="Arial"/>
              <a:cs typeface="Arial"/>
              <a:sym typeface="Arial"/>
            </a:endParaRPr>
          </a:p>
        </p:txBody>
      </p:sp>
      <p:sp>
        <p:nvSpPr>
          <p:cNvPr id="155" name="Google Shape;155;p13"/>
          <p:cNvSpPr/>
          <p:nvPr/>
        </p:nvSpPr>
        <p:spPr>
          <a:xfrm>
            <a:off x="545932" y="1855873"/>
            <a:ext cx="7817519"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allows us to have multiple software environments that can support a particular release of python</a:t>
            </a:r>
            <a:endParaRPr sz="15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body" idx="1"/>
          </p:nvPr>
        </p:nvSpPr>
        <p:spPr>
          <a:xfrm>
            <a:off x="206376" y="373167"/>
            <a:ext cx="8937625" cy="4114800"/>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Software is Operating System (OS) agnostic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OS between workstations and Computing Centers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Difference in libraries </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Packages can drop support for old software</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Example: astropy only develop new features for python 3.7</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Ensure compatibility for older packages</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Control over package dependencies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pace when software adopts new changes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Testing ensure software compatibility</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Access to third-party libraries not installed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Understandable reluctance to install at system level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Same versions of third-party software to ensure reproducibility </a:t>
            </a:r>
            <a:endParaRPr>
              <a:latin typeface="Arial"/>
              <a:ea typeface="Arial"/>
              <a:cs typeface="Arial"/>
              <a:sym typeface="Arial"/>
            </a:endParaRPr>
          </a:p>
          <a:p>
            <a:pPr marL="342900" lvl="1" indent="0" algn="l" rtl="0">
              <a:lnSpc>
                <a:spcPct val="100000"/>
              </a:lnSpc>
              <a:spcBef>
                <a:spcPts val="300"/>
              </a:spcBef>
              <a:spcAft>
                <a:spcPts val="0"/>
              </a:spcAft>
              <a:buSzPts val="600"/>
              <a:buNone/>
            </a:pPr>
            <a:endParaRPr sz="1100">
              <a:latin typeface="Arial"/>
              <a:ea typeface="Arial"/>
              <a:cs typeface="Arial"/>
              <a:sym typeface="Arial"/>
            </a:endParaRPr>
          </a:p>
          <a:p>
            <a:pPr marL="914400" lvl="1" indent="-228600" algn="l" rtl="0">
              <a:lnSpc>
                <a:spcPct val="100000"/>
              </a:lnSpc>
              <a:spcBef>
                <a:spcPts val="300"/>
              </a:spcBef>
              <a:spcAft>
                <a:spcPts val="0"/>
              </a:spcAft>
              <a:buSzPts val="600"/>
              <a:buNone/>
            </a:pPr>
            <a:endParaRPr sz="900">
              <a:latin typeface="Arial"/>
              <a:ea typeface="Arial"/>
              <a:cs typeface="Arial"/>
              <a:sym typeface="Arial"/>
            </a:endParaRPr>
          </a:p>
        </p:txBody>
      </p:sp>
      <p:sp>
        <p:nvSpPr>
          <p:cNvPr id="162" name="Google Shape;162;p14"/>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Effective software management</a:t>
            </a:r>
            <a:endParaRPr/>
          </a:p>
        </p:txBody>
      </p:sp>
      <p:sp>
        <p:nvSpPr>
          <p:cNvPr id="163" name="Google Shape;163;p14"/>
          <p:cNvSpPr/>
          <p:nvPr/>
        </p:nvSpPr>
        <p:spPr>
          <a:xfrm>
            <a:off x="545933" y="727910"/>
            <a:ext cx="7817518"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supports Linux, macOs and Windows and is in its own environment with minimal reliance on operating system</a:t>
            </a:r>
            <a:endParaRPr sz="1500" b="1" i="0" u="none" strike="noStrike" cap="none">
              <a:solidFill>
                <a:schemeClr val="dk1"/>
              </a:solidFill>
              <a:latin typeface="Arial"/>
              <a:ea typeface="Arial"/>
              <a:cs typeface="Arial"/>
              <a:sym typeface="Arial"/>
            </a:endParaRPr>
          </a:p>
        </p:txBody>
      </p:sp>
      <p:sp>
        <p:nvSpPr>
          <p:cNvPr id="164" name="Google Shape;164;p14"/>
          <p:cNvSpPr/>
          <p:nvPr/>
        </p:nvSpPr>
        <p:spPr>
          <a:xfrm>
            <a:off x="545932" y="1855873"/>
            <a:ext cx="7817519"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allows us to have multiple software environments that can support a particular release of python</a:t>
            </a:r>
            <a:endParaRPr sz="1500" b="1" i="0" u="none" strike="noStrike" cap="none">
              <a:solidFill>
                <a:schemeClr val="dk1"/>
              </a:solidFill>
              <a:latin typeface="Arial"/>
              <a:ea typeface="Arial"/>
              <a:cs typeface="Arial"/>
              <a:sym typeface="Arial"/>
            </a:endParaRPr>
          </a:p>
        </p:txBody>
      </p:sp>
      <p:sp>
        <p:nvSpPr>
          <p:cNvPr id="165" name="Google Shape;165;p14"/>
          <p:cNvSpPr/>
          <p:nvPr/>
        </p:nvSpPr>
        <p:spPr>
          <a:xfrm>
            <a:off x="545931" y="3021684"/>
            <a:ext cx="7865646"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enables version pinning of packages and tests are run to ensure compatibility along with testing and proposed environments</a:t>
            </a:r>
            <a:endParaRPr sz="15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5"/>
          <p:cNvSpPr txBox="1">
            <a:spLocks noGrp="1"/>
          </p:cNvSpPr>
          <p:nvPr>
            <p:ph type="body" idx="1"/>
          </p:nvPr>
        </p:nvSpPr>
        <p:spPr>
          <a:xfrm>
            <a:off x="206376" y="373167"/>
            <a:ext cx="8937625" cy="4114800"/>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Software is Operating System (OS) agnostic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OS between workstations and Computing Centers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Difference in libraries </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Packages can drop support for old software</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Example: astropy only develop new features for python 3.7</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Ensure compatibility for older packages</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Control over package dependencies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Different pace when software adopts new changes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Testing ensure software compatibility</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Access to third-party libraries not installed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Understandable reluctance to install at system level at CC</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Same versions of third-party software to ensure reproducibility </a:t>
            </a:r>
            <a:endParaRPr>
              <a:latin typeface="Arial"/>
              <a:ea typeface="Arial"/>
              <a:cs typeface="Arial"/>
              <a:sym typeface="Arial"/>
            </a:endParaRPr>
          </a:p>
          <a:p>
            <a:pPr marL="342900" lvl="1" indent="0" algn="l" rtl="0">
              <a:lnSpc>
                <a:spcPct val="100000"/>
              </a:lnSpc>
              <a:spcBef>
                <a:spcPts val="300"/>
              </a:spcBef>
              <a:spcAft>
                <a:spcPts val="0"/>
              </a:spcAft>
              <a:buSzPts val="600"/>
              <a:buNone/>
            </a:pPr>
            <a:endParaRPr sz="1100">
              <a:latin typeface="Arial"/>
              <a:ea typeface="Arial"/>
              <a:cs typeface="Arial"/>
              <a:sym typeface="Arial"/>
            </a:endParaRPr>
          </a:p>
          <a:p>
            <a:pPr marL="914400" lvl="1" indent="-228600" algn="l" rtl="0">
              <a:lnSpc>
                <a:spcPct val="100000"/>
              </a:lnSpc>
              <a:spcBef>
                <a:spcPts val="300"/>
              </a:spcBef>
              <a:spcAft>
                <a:spcPts val="0"/>
              </a:spcAft>
              <a:buSzPts val="600"/>
              <a:buNone/>
            </a:pPr>
            <a:endParaRPr sz="900">
              <a:latin typeface="Arial"/>
              <a:ea typeface="Arial"/>
              <a:cs typeface="Arial"/>
              <a:sym typeface="Arial"/>
            </a:endParaRPr>
          </a:p>
        </p:txBody>
      </p:sp>
      <p:sp>
        <p:nvSpPr>
          <p:cNvPr id="172" name="Google Shape;172;p15"/>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Effective software management</a:t>
            </a:r>
            <a:endParaRPr/>
          </a:p>
        </p:txBody>
      </p:sp>
      <p:sp>
        <p:nvSpPr>
          <p:cNvPr id="173" name="Google Shape;173;p15"/>
          <p:cNvSpPr/>
          <p:nvPr/>
        </p:nvSpPr>
        <p:spPr>
          <a:xfrm>
            <a:off x="545933" y="727910"/>
            <a:ext cx="7817518"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supports Linux, macOs and Windows and is in its own environment with minimal reliance on operating system</a:t>
            </a:r>
            <a:endParaRPr sz="1500" b="1" i="0" u="none" strike="noStrike" cap="none">
              <a:solidFill>
                <a:schemeClr val="dk1"/>
              </a:solidFill>
              <a:latin typeface="Arial"/>
              <a:ea typeface="Arial"/>
              <a:cs typeface="Arial"/>
              <a:sym typeface="Arial"/>
            </a:endParaRPr>
          </a:p>
        </p:txBody>
      </p:sp>
      <p:sp>
        <p:nvSpPr>
          <p:cNvPr id="174" name="Google Shape;174;p15"/>
          <p:cNvSpPr/>
          <p:nvPr/>
        </p:nvSpPr>
        <p:spPr>
          <a:xfrm>
            <a:off x="545932" y="1855873"/>
            <a:ext cx="7817519"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allows us to have multiple software environments that can support a particular release of python</a:t>
            </a:r>
            <a:endParaRPr sz="1500" b="1" i="0" u="none" strike="noStrike" cap="none">
              <a:solidFill>
                <a:schemeClr val="dk1"/>
              </a:solidFill>
              <a:latin typeface="Arial"/>
              <a:ea typeface="Arial"/>
              <a:cs typeface="Arial"/>
              <a:sym typeface="Arial"/>
            </a:endParaRPr>
          </a:p>
        </p:txBody>
      </p:sp>
      <p:sp>
        <p:nvSpPr>
          <p:cNvPr id="175" name="Google Shape;175;p15"/>
          <p:cNvSpPr/>
          <p:nvPr/>
        </p:nvSpPr>
        <p:spPr>
          <a:xfrm>
            <a:off x="545931" y="3021684"/>
            <a:ext cx="7865646" cy="7700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Conda enables version pinning of packages and tests are run to ensure compatibility along with testing and proposed environments</a:t>
            </a:r>
            <a:endParaRPr sz="1500" b="1" i="0" u="none" strike="noStrike" cap="none">
              <a:solidFill>
                <a:schemeClr val="dk1"/>
              </a:solidFill>
              <a:latin typeface="Arial"/>
              <a:ea typeface="Arial"/>
              <a:cs typeface="Arial"/>
              <a:sym typeface="Arial"/>
            </a:endParaRPr>
          </a:p>
        </p:txBody>
      </p:sp>
      <p:sp>
        <p:nvSpPr>
          <p:cNvPr id="176" name="Google Shape;176;p15"/>
          <p:cNvSpPr/>
          <p:nvPr/>
        </p:nvSpPr>
        <p:spPr>
          <a:xfrm>
            <a:off x="545932" y="4103143"/>
            <a:ext cx="7865645" cy="655535"/>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dk1"/>
                </a:solidFill>
                <a:latin typeface="Arial"/>
                <a:ea typeface="Arial"/>
                <a:cs typeface="Arial"/>
                <a:sym typeface="Arial"/>
              </a:rPr>
              <a:t>Third party software can be added to Conda environment and version controlled</a:t>
            </a:r>
            <a:endParaRPr sz="15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6"/>
          <p:cNvSpPr txBox="1">
            <a:spLocks noGrp="1"/>
          </p:cNvSpPr>
          <p:nvPr>
            <p:ph type="body" idx="1"/>
          </p:nvPr>
        </p:nvSpPr>
        <p:spPr>
          <a:xfrm>
            <a:off x="6495611" y="1671096"/>
            <a:ext cx="470401" cy="550823"/>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300"/>
              </a:spcBef>
              <a:spcAft>
                <a:spcPts val="0"/>
              </a:spcAft>
              <a:buSzPts val="900"/>
              <a:buNone/>
            </a:pPr>
            <a:r>
              <a:rPr lang="en-GB" sz="3300" b="1"/>
              <a:t>+</a:t>
            </a:r>
            <a:endParaRPr sz="3300" b="1"/>
          </a:p>
        </p:txBody>
      </p:sp>
      <p:sp>
        <p:nvSpPr>
          <p:cNvPr id="183" name="Google Shape;183;p16"/>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IGWN software distribution</a:t>
            </a:r>
            <a:endParaRPr/>
          </a:p>
        </p:txBody>
      </p:sp>
      <p:sp>
        <p:nvSpPr>
          <p:cNvPr id="184" name="Google Shape;184;p16"/>
          <p:cNvSpPr/>
          <p:nvPr/>
        </p:nvSpPr>
        <p:spPr>
          <a:xfrm>
            <a:off x="6833937" y="1666394"/>
            <a:ext cx="2310063" cy="5508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2700" b="1" i="0" u="none" strike="noStrike" cap="none">
                <a:solidFill>
                  <a:schemeClr val="dk1"/>
                </a:solidFill>
                <a:latin typeface="Arial"/>
                <a:ea typeface="Arial"/>
                <a:cs typeface="Arial"/>
                <a:sym typeface="Arial"/>
              </a:rPr>
              <a:t>Conda</a:t>
            </a:r>
            <a:endParaRPr sz="2700" b="1" i="0" u="none" strike="noStrike" cap="none">
              <a:solidFill>
                <a:schemeClr val="dk1"/>
              </a:solidFill>
              <a:latin typeface="Arial"/>
              <a:ea typeface="Arial"/>
              <a:cs typeface="Arial"/>
              <a:sym typeface="Arial"/>
            </a:endParaRPr>
          </a:p>
        </p:txBody>
      </p:sp>
      <p:sp>
        <p:nvSpPr>
          <p:cNvPr id="185" name="Google Shape;185;p16"/>
          <p:cNvSpPr/>
          <p:nvPr/>
        </p:nvSpPr>
        <p:spPr>
          <a:xfrm>
            <a:off x="4211700" y="1675801"/>
            <a:ext cx="2310063" cy="550822"/>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2700" b="1" i="0" u="none" strike="noStrike" cap="none">
                <a:solidFill>
                  <a:schemeClr val="dk1"/>
                </a:solidFill>
                <a:latin typeface="Arial"/>
                <a:ea typeface="Arial"/>
                <a:cs typeface="Arial"/>
                <a:sym typeface="Arial"/>
              </a:rPr>
              <a:t>CVMFS</a:t>
            </a:r>
            <a:endParaRPr sz="2700" b="1" i="0" u="none" strike="noStrike" cap="none">
              <a:solidFill>
                <a:schemeClr val="dk1"/>
              </a:solidFill>
              <a:latin typeface="Arial"/>
              <a:ea typeface="Arial"/>
              <a:cs typeface="Arial"/>
              <a:sym typeface="Arial"/>
            </a:endParaRPr>
          </a:p>
        </p:txBody>
      </p:sp>
      <p:sp>
        <p:nvSpPr>
          <p:cNvPr id="186" name="Google Shape;186;p16"/>
          <p:cNvSpPr txBox="1"/>
          <p:nvPr/>
        </p:nvSpPr>
        <p:spPr>
          <a:xfrm>
            <a:off x="3720891" y="1666392"/>
            <a:ext cx="470401" cy="550823"/>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80"/>
              </a:buClr>
              <a:buSzPts val="2145"/>
              <a:buFont typeface="Arial"/>
              <a:buNone/>
            </a:pPr>
            <a:r>
              <a:rPr lang="en-GB" sz="3300" b="1" i="0" u="none" strike="noStrike" cap="none">
                <a:solidFill>
                  <a:schemeClr val="dk1"/>
                </a:solidFill>
                <a:latin typeface="Arial"/>
                <a:ea typeface="Arial"/>
                <a:cs typeface="Arial"/>
                <a:sym typeface="Arial"/>
              </a:rPr>
              <a:t>=</a:t>
            </a:r>
            <a:endParaRPr sz="3300" b="1" i="0" u="none" strike="noStrike" cap="none">
              <a:solidFill>
                <a:schemeClr val="dk1"/>
              </a:solidFill>
              <a:latin typeface="Arial"/>
              <a:ea typeface="Arial"/>
              <a:cs typeface="Arial"/>
              <a:sym typeface="Arial"/>
            </a:endParaRPr>
          </a:p>
        </p:txBody>
      </p:sp>
      <p:sp>
        <p:nvSpPr>
          <p:cNvPr id="187" name="Google Shape;187;p16"/>
          <p:cNvSpPr/>
          <p:nvPr/>
        </p:nvSpPr>
        <p:spPr>
          <a:xfrm>
            <a:off x="1" y="1075071"/>
            <a:ext cx="3676061" cy="1589861"/>
          </a:xfrm>
          <a:prstGeom prst="roundRect">
            <a:avLst>
              <a:gd name="adj" fmla="val 16667"/>
            </a:avLst>
          </a:prstGeom>
          <a:gradFill>
            <a:gsLst>
              <a:gs pos="0">
                <a:schemeClr val="accent3"/>
              </a:gs>
              <a:gs pos="100000">
                <a:schemeClr val="accent3"/>
              </a:gs>
            </a:gsLst>
            <a:lin ang="16200000" scaled="0"/>
          </a:gradFill>
          <a:ln w="57150"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en-GB" sz="2700" b="1" i="0" u="none" strike="noStrike" cap="none">
                <a:solidFill>
                  <a:schemeClr val="dk1"/>
                </a:solidFill>
                <a:latin typeface="Arial"/>
                <a:ea typeface="Arial"/>
                <a:cs typeface="Arial"/>
                <a:sym typeface="Arial"/>
              </a:rPr>
              <a:t>Sustainable software development and distribution</a:t>
            </a:r>
            <a:endParaRPr sz="2700" b="1" i="0" u="none" strike="noStrike" cap="none">
              <a:solidFill>
                <a:schemeClr val="dk1"/>
              </a:solidFill>
              <a:latin typeface="Arial"/>
              <a:ea typeface="Arial"/>
              <a:cs typeface="Arial"/>
              <a:sym typeface="Arial"/>
            </a:endParaRPr>
          </a:p>
        </p:txBody>
      </p:sp>
      <p:sp>
        <p:nvSpPr>
          <p:cNvPr id="188" name="Google Shape;188;p16"/>
          <p:cNvSpPr txBox="1"/>
          <p:nvPr/>
        </p:nvSpPr>
        <p:spPr>
          <a:xfrm>
            <a:off x="4042610" y="2348256"/>
            <a:ext cx="4800600" cy="1177245"/>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None/>
            </a:pPr>
            <a:r>
              <a:rPr lang="en-GB" sz="2400" b="1" i="0" u="none" strike="noStrike" cap="none">
                <a:solidFill>
                  <a:srgbClr val="000000"/>
                </a:solidFill>
                <a:latin typeface="Arial"/>
                <a:ea typeface="Arial"/>
                <a:cs typeface="Arial"/>
                <a:sym typeface="Arial"/>
              </a:rPr>
              <a:t>Conda environments hosted</a:t>
            </a:r>
            <a:endParaRPr/>
          </a:p>
          <a:p>
            <a:pPr marL="0" marR="0" lvl="0" indent="0" algn="ctr" rtl="0">
              <a:lnSpc>
                <a:spcPct val="100000"/>
              </a:lnSpc>
              <a:spcBef>
                <a:spcPts val="0"/>
              </a:spcBef>
              <a:spcAft>
                <a:spcPts val="0"/>
              </a:spcAft>
              <a:buNone/>
            </a:pPr>
            <a:r>
              <a:rPr lang="en-GB" sz="2400" b="1" i="0" u="none" strike="noStrike" cap="none">
                <a:solidFill>
                  <a:srgbClr val="000000"/>
                </a:solidFill>
                <a:latin typeface="Arial"/>
                <a:ea typeface="Arial"/>
                <a:cs typeface="Arial"/>
                <a:sym typeface="Arial"/>
              </a:rPr>
              <a:t>in CVMFS file system available at most CC</a:t>
            </a:r>
            <a:endParaRPr sz="2400" b="1" i="0" u="none" strike="noStrike" cap="none">
              <a:solidFill>
                <a:srgbClr val="000000"/>
              </a:solidFill>
              <a:latin typeface="Arial"/>
              <a:ea typeface="Arial"/>
              <a:cs typeface="Arial"/>
              <a:sym typeface="Arial"/>
            </a:endParaRPr>
          </a:p>
        </p:txBody>
      </p:sp>
      <p:sp>
        <p:nvSpPr>
          <p:cNvPr id="189" name="Google Shape;189;p16"/>
          <p:cNvSpPr txBox="1"/>
          <p:nvPr/>
        </p:nvSpPr>
        <p:spPr>
          <a:xfrm>
            <a:off x="191386" y="3647134"/>
            <a:ext cx="8537944" cy="807913"/>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None/>
            </a:pPr>
            <a:r>
              <a:rPr lang="en-GB" sz="2400" b="1" i="0" u="none" strike="noStrike" cap="none">
                <a:solidFill>
                  <a:srgbClr val="000000"/>
                </a:solidFill>
                <a:latin typeface="Arial"/>
                <a:ea typeface="Arial"/>
                <a:cs typeface="Arial"/>
                <a:sym typeface="Arial"/>
              </a:rPr>
              <a:t>The effort to manage and distribute IGWN software and environments is called the IGWN Conda Distribution</a:t>
            </a:r>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7"/>
          <p:cNvSpPr txBox="1">
            <a:spLocks noGrp="1"/>
          </p:cNvSpPr>
          <p:nvPr>
            <p:ph type="body" idx="1"/>
          </p:nvPr>
        </p:nvSpPr>
        <p:spPr>
          <a:xfrm>
            <a:off x="-1" y="457200"/>
            <a:ext cx="9144001" cy="4379495"/>
          </a:xfrm>
          <a:prstGeom prst="rect">
            <a:avLst/>
          </a:prstGeom>
          <a:noFill/>
          <a:ln>
            <a:noFill/>
          </a:ln>
        </p:spPr>
        <p:txBody>
          <a:bodyPr spcFirstLastPara="1" wrap="square" lIns="68575" tIns="34275" rIns="68575" bIns="34275" anchor="t" anchorCtr="0">
            <a:noAutofit/>
          </a:bodyPr>
          <a:lstStyle/>
          <a:p>
            <a:pPr marL="342900" lvl="1" indent="0" algn="l" rtl="0">
              <a:lnSpc>
                <a:spcPct val="100000"/>
              </a:lnSpc>
              <a:spcBef>
                <a:spcPts val="300"/>
              </a:spcBef>
              <a:spcAft>
                <a:spcPts val="0"/>
              </a:spcAft>
              <a:buSzPts val="600"/>
              <a:buNone/>
            </a:pPr>
            <a:endParaRPr sz="1500">
              <a:latin typeface="Arial"/>
              <a:ea typeface="Arial"/>
              <a:cs typeface="Arial"/>
              <a:sym typeface="Arial"/>
            </a:endParaRPr>
          </a:p>
          <a:p>
            <a:pPr marL="914400" lvl="1" indent="-266700" algn="l" rtl="0">
              <a:lnSpc>
                <a:spcPct val="100000"/>
              </a:lnSpc>
              <a:spcBef>
                <a:spcPts val="300"/>
              </a:spcBef>
              <a:spcAft>
                <a:spcPts val="0"/>
              </a:spcAft>
              <a:buSzPts val="2160"/>
              <a:buChar char="•"/>
            </a:pPr>
            <a:r>
              <a:rPr lang="en-GB">
                <a:latin typeface="Arial"/>
                <a:ea typeface="Arial"/>
                <a:cs typeface="Arial"/>
                <a:sym typeface="Arial"/>
              </a:rPr>
              <a:t>What are the benefits of the IGWN Conda Distribution</a:t>
            </a:r>
            <a:r>
              <a:rPr lang="en-GB" sz="1500">
                <a:latin typeface="Arial"/>
                <a:ea typeface="Arial"/>
                <a:cs typeface="Arial"/>
                <a:sym typeface="Arial"/>
              </a:rPr>
              <a:t>	</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500">
                <a:latin typeface="Arial"/>
                <a:ea typeface="Arial"/>
                <a:cs typeface="Arial"/>
                <a:sym typeface="Arial"/>
              </a:rPr>
              <a:t>Readily available at most Computing Centers, Observatories and anywhere that mounts CVMFS</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500">
                <a:latin typeface="Arial"/>
                <a:ea typeface="Arial"/>
                <a:cs typeface="Arial"/>
                <a:sym typeface="Arial"/>
              </a:rPr>
              <a:t>Can also install locally using the provided environment files</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500">
                <a:latin typeface="Arial"/>
                <a:ea typeface="Arial"/>
                <a:cs typeface="Arial"/>
                <a:sym typeface="Arial"/>
              </a:rPr>
              <a:t>No need to define, maintain and document  for your own custom build</a:t>
            </a:r>
            <a:endParaRPr sz="1500">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500">
                <a:latin typeface="Arial"/>
                <a:ea typeface="Arial"/>
                <a:cs typeface="Arial"/>
                <a:sym typeface="Arial"/>
              </a:rPr>
              <a:t>Gives access to LVK software</a:t>
            </a:r>
            <a:endParaRPr>
              <a:latin typeface="Arial"/>
              <a:ea typeface="Arial"/>
              <a:cs typeface="Arial"/>
              <a:sym typeface="Arial"/>
            </a:endParaRPr>
          </a:p>
          <a:p>
            <a:pPr marL="1371600" lvl="2" indent="-228600" algn="l" rtl="0">
              <a:lnSpc>
                <a:spcPct val="100000"/>
              </a:lnSpc>
              <a:spcBef>
                <a:spcPts val="300"/>
              </a:spcBef>
              <a:spcAft>
                <a:spcPts val="0"/>
              </a:spcAft>
              <a:buSzPts val="1800"/>
              <a:buNone/>
            </a:pPr>
            <a:endParaRPr sz="1500">
              <a:latin typeface="Arial"/>
              <a:ea typeface="Arial"/>
              <a:cs typeface="Arial"/>
              <a:sym typeface="Arial"/>
            </a:endParaRPr>
          </a:p>
          <a:p>
            <a:pPr marL="914400" lvl="1" indent="-266700" algn="l" rtl="0">
              <a:lnSpc>
                <a:spcPct val="100000"/>
              </a:lnSpc>
              <a:spcBef>
                <a:spcPts val="300"/>
              </a:spcBef>
              <a:spcAft>
                <a:spcPts val="0"/>
              </a:spcAft>
              <a:buSzPts val="2160"/>
              <a:buChar char="•"/>
            </a:pPr>
            <a:r>
              <a:rPr lang="en-GB">
                <a:latin typeface="Arial"/>
                <a:ea typeface="Arial"/>
                <a:cs typeface="Arial"/>
                <a:sym typeface="Arial"/>
              </a:rPr>
              <a:t>Anyone can put their software into the IGWN Conda Distribution</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350">
                <a:latin typeface="Arial"/>
                <a:ea typeface="Arial"/>
                <a:cs typeface="Arial"/>
                <a:sym typeface="Arial"/>
              </a:rPr>
              <a:t>Particularly beneficial if:</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Multiple users use the software</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Is required by other LVK software</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To be used at multiple Computing Centers</a:t>
            </a:r>
            <a:endParaRPr sz="1350">
              <a:latin typeface="Arial"/>
              <a:ea typeface="Arial"/>
              <a:cs typeface="Arial"/>
              <a:sym typeface="Arial"/>
            </a:endParaRPr>
          </a:p>
          <a:p>
            <a:pPr marL="457200" lvl="0" indent="-228600" algn="l" rtl="0">
              <a:lnSpc>
                <a:spcPct val="100000"/>
              </a:lnSpc>
              <a:spcBef>
                <a:spcPts val="300"/>
              </a:spcBef>
              <a:spcAft>
                <a:spcPts val="0"/>
              </a:spcAft>
              <a:buSzPts val="900"/>
              <a:buNone/>
            </a:pPr>
            <a:endParaRPr sz="2250">
              <a:latin typeface="Arial"/>
              <a:ea typeface="Arial"/>
              <a:cs typeface="Arial"/>
              <a:sym typeface="Arial"/>
            </a:endParaRPr>
          </a:p>
          <a:p>
            <a:pPr marL="914400" lvl="1" indent="-228600" algn="l" rtl="0">
              <a:lnSpc>
                <a:spcPct val="100000"/>
              </a:lnSpc>
              <a:spcBef>
                <a:spcPts val="300"/>
              </a:spcBef>
              <a:spcAft>
                <a:spcPts val="0"/>
              </a:spcAft>
              <a:buSzPts val="600"/>
              <a:buNone/>
            </a:pPr>
            <a:endParaRPr sz="1350">
              <a:latin typeface="Arial"/>
              <a:ea typeface="Arial"/>
              <a:cs typeface="Arial"/>
              <a:sym typeface="Arial"/>
            </a:endParaRPr>
          </a:p>
          <a:p>
            <a:pPr marL="1371600" lvl="2" indent="-228600" algn="l" rtl="0">
              <a:lnSpc>
                <a:spcPct val="100000"/>
              </a:lnSpc>
              <a:spcBef>
                <a:spcPts val="300"/>
              </a:spcBef>
              <a:spcAft>
                <a:spcPts val="0"/>
              </a:spcAft>
              <a:buSzPts val="1800"/>
              <a:buNone/>
            </a:pPr>
            <a:endParaRPr>
              <a:latin typeface="Arial"/>
              <a:ea typeface="Arial"/>
              <a:cs typeface="Arial"/>
              <a:sym typeface="Arial"/>
            </a:endParaRPr>
          </a:p>
          <a:p>
            <a:pPr marL="1371600" lvl="2" indent="-228600" algn="l" rtl="0">
              <a:lnSpc>
                <a:spcPct val="100000"/>
              </a:lnSpc>
              <a:spcBef>
                <a:spcPts val="300"/>
              </a:spcBef>
              <a:spcAft>
                <a:spcPts val="0"/>
              </a:spcAft>
              <a:buSzPts val="1800"/>
              <a:buNone/>
            </a:pPr>
            <a:endParaRPr sz="900">
              <a:latin typeface="Arial"/>
              <a:ea typeface="Arial"/>
              <a:cs typeface="Arial"/>
              <a:sym typeface="Arial"/>
            </a:endParaRPr>
          </a:p>
          <a:p>
            <a:pPr marL="1371600" lvl="2" indent="-228600" algn="l" rtl="0">
              <a:lnSpc>
                <a:spcPct val="100000"/>
              </a:lnSpc>
              <a:spcBef>
                <a:spcPts val="300"/>
              </a:spcBef>
              <a:spcAft>
                <a:spcPts val="0"/>
              </a:spcAft>
              <a:buSzPts val="1800"/>
              <a:buNone/>
            </a:pPr>
            <a:endParaRPr sz="900">
              <a:latin typeface="Arial"/>
              <a:ea typeface="Arial"/>
              <a:cs typeface="Arial"/>
              <a:sym typeface="Arial"/>
            </a:endParaRPr>
          </a:p>
        </p:txBody>
      </p:sp>
      <p:sp>
        <p:nvSpPr>
          <p:cNvPr id="196" name="Google Shape;196;p17"/>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What is IGWN Conda Distribution</a:t>
            </a:r>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8"/>
          <p:cNvSpPr txBox="1">
            <a:spLocks noGrp="1"/>
          </p:cNvSpPr>
          <p:nvPr>
            <p:ph type="body" idx="1"/>
          </p:nvPr>
        </p:nvSpPr>
        <p:spPr>
          <a:xfrm>
            <a:off x="-384464" y="457200"/>
            <a:ext cx="9299864" cy="4379495"/>
          </a:xfrm>
          <a:prstGeom prst="rect">
            <a:avLst/>
          </a:prstGeom>
          <a:noFill/>
          <a:ln>
            <a:noFill/>
          </a:ln>
        </p:spPr>
        <p:txBody>
          <a:bodyPr spcFirstLastPara="1" wrap="square" lIns="68575" tIns="34275" rIns="68575" bIns="34275" anchor="t" anchorCtr="0">
            <a:noAutofit/>
          </a:bodyPr>
          <a:lstStyle/>
          <a:p>
            <a:pPr marL="914400" lvl="1" indent="-266700" algn="l" rtl="0">
              <a:lnSpc>
                <a:spcPct val="100000"/>
              </a:lnSpc>
              <a:spcBef>
                <a:spcPts val="300"/>
              </a:spcBef>
              <a:spcAft>
                <a:spcPts val="0"/>
              </a:spcAft>
              <a:buSzPts val="600"/>
              <a:buChar char="●"/>
            </a:pPr>
            <a:r>
              <a:rPr lang="en-GB">
                <a:latin typeface="Arial"/>
                <a:ea typeface="Arial"/>
                <a:cs typeface="Arial"/>
                <a:sym typeface="Arial"/>
              </a:rPr>
              <a:t>3 stages to upload packages to the IGWN Conda Distribution</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500">
                <a:latin typeface="Arial"/>
                <a:ea typeface="Arial"/>
                <a:cs typeface="Arial"/>
                <a:sym typeface="Arial"/>
              </a:rPr>
              <a:t>Preparing the package recipe</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Recipe is a collection of files that defines:</a:t>
            </a:r>
            <a:endParaRPr>
              <a:latin typeface="Arial"/>
              <a:ea typeface="Arial"/>
              <a:cs typeface="Arial"/>
              <a:sym typeface="Arial"/>
            </a:endParaRPr>
          </a:p>
          <a:p>
            <a:pPr marL="2286000" lvl="4"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Package name and version</a:t>
            </a:r>
            <a:endParaRPr>
              <a:latin typeface="Arial"/>
              <a:ea typeface="Arial"/>
              <a:cs typeface="Arial"/>
              <a:sym typeface="Arial"/>
            </a:endParaRPr>
          </a:p>
          <a:p>
            <a:pPr marL="2286000" lvl="4"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Dependencies</a:t>
            </a:r>
            <a:endParaRPr>
              <a:latin typeface="Arial"/>
              <a:ea typeface="Arial"/>
              <a:cs typeface="Arial"/>
              <a:sym typeface="Arial"/>
            </a:endParaRPr>
          </a:p>
          <a:p>
            <a:pPr marL="2286000" lvl="4"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How to build the software</a:t>
            </a:r>
            <a:endParaRPr>
              <a:latin typeface="Arial"/>
              <a:ea typeface="Arial"/>
              <a:cs typeface="Arial"/>
              <a:sym typeface="Arial"/>
            </a:endParaRPr>
          </a:p>
          <a:p>
            <a:pPr marL="1028700" lvl="2" indent="0" algn="l" rtl="0">
              <a:lnSpc>
                <a:spcPct val="100000"/>
              </a:lnSpc>
              <a:spcBef>
                <a:spcPts val="300"/>
              </a:spcBef>
              <a:spcAft>
                <a:spcPts val="0"/>
              </a:spcAft>
              <a:buSzPts val="1800"/>
              <a:buNone/>
            </a:pPr>
            <a:endParaRPr sz="1500">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500">
                <a:latin typeface="Arial"/>
                <a:ea typeface="Arial"/>
                <a:cs typeface="Arial"/>
                <a:sym typeface="Arial"/>
              </a:rPr>
              <a:t>Packaging with Conda-forge </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First, the conda-forge/staged-recipes repository needs to be forked on github</a:t>
            </a:r>
            <a:endParaRPr sz="1350">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You add your own recipe</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Commit this new recipe to a branch of your fork, and propose a Pull Request</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Fix issues with the support of the conda-forge community and “IGWN Conda –forge support team”</a:t>
            </a:r>
            <a:endParaRPr>
              <a:latin typeface="Arial"/>
              <a:ea typeface="Arial"/>
              <a:cs typeface="Arial"/>
              <a:sym typeface="Arial"/>
            </a:endParaRPr>
          </a:p>
          <a:p>
            <a:pPr marL="1511300" lvl="3" indent="0" algn="l" rtl="0">
              <a:lnSpc>
                <a:spcPct val="100000"/>
              </a:lnSpc>
              <a:spcBef>
                <a:spcPts val="300"/>
              </a:spcBef>
              <a:spcAft>
                <a:spcPts val="0"/>
              </a:spcAft>
              <a:buSzPts val="1400"/>
              <a:buNone/>
            </a:pPr>
            <a:endParaRPr sz="1350">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500">
                <a:latin typeface="Arial"/>
                <a:ea typeface="Arial"/>
                <a:cs typeface="Arial"/>
                <a:sym typeface="Arial"/>
              </a:rPr>
              <a:t>Submit a ticket to the Software Change Control Board (SCCB)</a:t>
            </a:r>
            <a:endParaRPr>
              <a:latin typeface="Arial"/>
              <a:ea typeface="Arial"/>
              <a:cs typeface="Arial"/>
              <a:sym typeface="Arial"/>
            </a:endParaRPr>
          </a:p>
          <a:p>
            <a:pPr marL="1828800" lvl="3" indent="-317500" algn="l" rtl="0">
              <a:lnSpc>
                <a:spcPct val="100000"/>
              </a:lnSpc>
              <a:spcBef>
                <a:spcPts val="300"/>
              </a:spcBef>
              <a:spcAft>
                <a:spcPts val="0"/>
              </a:spcAft>
              <a:buSzPts val="1400"/>
              <a:buFont typeface="Arial"/>
              <a:buChar char="–"/>
            </a:pPr>
            <a:r>
              <a:rPr lang="en-GB" sz="1350">
                <a:latin typeface="Arial"/>
                <a:ea typeface="Arial"/>
                <a:cs typeface="Arial"/>
                <a:sym typeface="Arial"/>
              </a:rPr>
              <a:t>Need to add an issue template in the SCCB github </a:t>
            </a:r>
            <a:endParaRPr>
              <a:latin typeface="Arial"/>
              <a:ea typeface="Arial"/>
              <a:cs typeface="Arial"/>
              <a:sym typeface="Arial"/>
            </a:endParaRPr>
          </a:p>
          <a:p>
            <a:pPr marL="685800" lvl="2" indent="0" algn="l" rtl="0">
              <a:lnSpc>
                <a:spcPct val="100000"/>
              </a:lnSpc>
              <a:spcBef>
                <a:spcPts val="300"/>
              </a:spcBef>
              <a:spcAft>
                <a:spcPts val="0"/>
              </a:spcAft>
              <a:buSzPts val="1800"/>
              <a:buNone/>
            </a:pPr>
            <a:endParaRPr sz="1500">
              <a:latin typeface="Arial"/>
              <a:ea typeface="Arial"/>
              <a:cs typeface="Arial"/>
              <a:sym typeface="Arial"/>
            </a:endParaRPr>
          </a:p>
        </p:txBody>
      </p:sp>
      <p:sp>
        <p:nvSpPr>
          <p:cNvPr id="203" name="Google Shape;203;p18"/>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How to put software into IGWN Conda Distribution </a:t>
            </a:r>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FA46D-250A-467B-B0C2-A59664D52603}"/>
              </a:ext>
            </a:extLst>
          </p:cNvPr>
          <p:cNvSpPr>
            <a:spLocks noGrp="1"/>
          </p:cNvSpPr>
          <p:nvPr>
            <p:ph type="title"/>
          </p:nvPr>
        </p:nvSpPr>
        <p:spPr/>
        <p:txBody>
          <a:bodyPr/>
          <a:lstStyle/>
          <a:p>
            <a:r>
              <a:rPr lang="en-GB" dirty="0"/>
              <a:t>What is the SCCB</a:t>
            </a:r>
            <a:endParaRPr lang="en-US" dirty="0"/>
          </a:p>
        </p:txBody>
      </p:sp>
      <p:pic>
        <p:nvPicPr>
          <p:cNvPr id="5" name="Picture 4" descr="Diagram&#10;&#10;Description automatically generated">
            <a:extLst>
              <a:ext uri="{FF2B5EF4-FFF2-40B4-BE49-F238E27FC236}">
                <a16:creationId xmlns:a16="http://schemas.microsoft.com/office/drawing/2014/main" xmlns="" id="{D990B09A-B5EC-40D4-A3DE-A6A3430ADA5D}"/>
              </a:ext>
            </a:extLst>
          </p:cNvPr>
          <p:cNvPicPr>
            <a:picLocks noChangeAspect="1"/>
          </p:cNvPicPr>
          <p:nvPr/>
        </p:nvPicPr>
        <p:blipFill rotWithShape="1">
          <a:blip r:embed="rId3">
            <a:extLst>
              <a:ext uri="{28A0092B-C50C-407E-A947-70E740481C1C}">
                <a14:useLocalDpi xmlns:a14="http://schemas.microsoft.com/office/drawing/2010/main" xmlns="" val="0"/>
              </a:ext>
            </a:extLst>
          </a:blip>
          <a:srcRect b="1201"/>
          <a:stretch/>
        </p:blipFill>
        <p:spPr>
          <a:xfrm>
            <a:off x="6694528" y="427657"/>
            <a:ext cx="2449472" cy="4715843"/>
          </a:xfrm>
          <a:prstGeom prst="rect">
            <a:avLst/>
          </a:prstGeom>
        </p:spPr>
      </p:pic>
      <p:sp>
        <p:nvSpPr>
          <p:cNvPr id="12" name="Content Placeholder 1">
            <a:extLst>
              <a:ext uri="{FF2B5EF4-FFF2-40B4-BE49-F238E27FC236}">
                <a16:creationId xmlns:a16="http://schemas.microsoft.com/office/drawing/2014/main" xmlns="" id="{C21B2E34-F9F5-D74A-9568-1B9F5CFC6DEA}"/>
              </a:ext>
            </a:extLst>
          </p:cNvPr>
          <p:cNvSpPr>
            <a:spLocks noGrp="1"/>
          </p:cNvSpPr>
          <p:nvPr>
            <p:ph idx="1"/>
          </p:nvPr>
        </p:nvSpPr>
        <p:spPr>
          <a:xfrm>
            <a:off x="-384464" y="457200"/>
            <a:ext cx="6859692" cy="4379495"/>
          </a:xfrm>
        </p:spPr>
        <p:txBody>
          <a:bodyPr/>
          <a:lstStyle/>
          <a:p>
            <a:pPr lvl="1"/>
            <a:r>
              <a:rPr lang="en-GB" b="0" i="0" dirty="0">
                <a:solidFill>
                  <a:schemeClr val="accent6"/>
                </a:solidFill>
                <a:effectLst/>
                <a:latin typeface="+mj-lt"/>
              </a:rPr>
              <a:t>The SCCB is charged by the joint IGWN Computing &amp; Software Committee with assessing the impact of proposed changes to specifications and software used for scientific analyses and deciding to adopt, revise or reject these changes</a:t>
            </a:r>
          </a:p>
          <a:p>
            <a:pPr lvl="1"/>
            <a:endParaRPr lang="en-GB" b="0" i="0" dirty="0">
              <a:solidFill>
                <a:schemeClr val="accent6"/>
              </a:solidFill>
              <a:effectLst/>
              <a:latin typeface="+mj-lt"/>
            </a:endParaRPr>
          </a:p>
          <a:p>
            <a:pPr lvl="2"/>
            <a:r>
              <a:rPr lang="en-GB" dirty="0">
                <a:solidFill>
                  <a:schemeClr val="tx1"/>
                </a:solidFill>
                <a:latin typeface="+mj-lt"/>
              </a:rPr>
              <a:t>In charge of deployments to other software environments (e.g. RPMs) not just the IGWN </a:t>
            </a:r>
            <a:r>
              <a:rPr lang="en-GB" dirty="0" err="1">
                <a:solidFill>
                  <a:schemeClr val="tx1"/>
                </a:solidFill>
                <a:latin typeface="+mj-lt"/>
              </a:rPr>
              <a:t>Conda</a:t>
            </a:r>
            <a:r>
              <a:rPr lang="en-GB" dirty="0">
                <a:solidFill>
                  <a:schemeClr val="tx1"/>
                </a:solidFill>
                <a:latin typeface="+mj-lt"/>
              </a:rPr>
              <a:t> Distribution</a:t>
            </a:r>
          </a:p>
          <a:p>
            <a:pPr marL="1041400" lvl="2" indent="0">
              <a:buNone/>
            </a:pPr>
            <a:endParaRPr lang="en-GB" dirty="0">
              <a:solidFill>
                <a:schemeClr val="tx1"/>
              </a:solidFill>
              <a:latin typeface="+mj-lt"/>
            </a:endParaRPr>
          </a:p>
          <a:p>
            <a:pPr lvl="2"/>
            <a:r>
              <a:rPr lang="en-GB" dirty="0">
                <a:solidFill>
                  <a:schemeClr val="tx1"/>
                </a:solidFill>
                <a:latin typeface="+mj-lt"/>
              </a:rPr>
              <a:t>The SCCB follow the procedure on the right the deployment in these software environments</a:t>
            </a:r>
          </a:p>
        </p:txBody>
      </p:sp>
    </p:spTree>
    <p:extLst>
      <p:ext uri="{BB962C8B-B14F-4D97-AF65-F5344CB8AC3E}">
        <p14:creationId xmlns:p14="http://schemas.microsoft.com/office/powerpoint/2010/main" xmlns="" val="269611449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2"/>
          <p:cNvSpPr txBox="1">
            <a:spLocks noGrp="1"/>
          </p:cNvSpPr>
          <p:nvPr>
            <p:ph type="title"/>
          </p:nvPr>
        </p:nvSpPr>
        <p:spPr>
          <a:xfrm>
            <a:off x="0" y="-22622"/>
            <a:ext cx="9144000" cy="479700"/>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Overview</a:t>
            </a:r>
            <a:endParaRPr/>
          </a:p>
        </p:txBody>
      </p:sp>
      <p:sp>
        <p:nvSpPr>
          <p:cNvPr id="64" name="Google Shape;64;p2"/>
          <p:cNvSpPr txBox="1">
            <a:spLocks noGrp="1"/>
          </p:cNvSpPr>
          <p:nvPr>
            <p:ph type="body" idx="1"/>
          </p:nvPr>
        </p:nvSpPr>
        <p:spPr>
          <a:xfrm>
            <a:off x="174102" y="618187"/>
            <a:ext cx="8801100" cy="4303500"/>
          </a:xfrm>
          <a:prstGeom prst="rect">
            <a:avLst/>
          </a:prstGeom>
          <a:noFill/>
          <a:ln>
            <a:noFill/>
          </a:ln>
        </p:spPr>
        <p:txBody>
          <a:bodyPr spcFirstLastPara="1" wrap="square" lIns="68575" tIns="34275" rIns="68575" bIns="34275" anchor="t" anchorCtr="0">
            <a:noAutofit/>
          </a:bodyPr>
          <a:lstStyle/>
          <a:p>
            <a:pPr marL="381000" lvl="0" indent="-355600" algn="l" rtl="0">
              <a:lnSpc>
                <a:spcPct val="100000"/>
              </a:lnSpc>
              <a:spcBef>
                <a:spcPts val="0"/>
              </a:spcBef>
              <a:spcAft>
                <a:spcPts val="0"/>
              </a:spcAft>
              <a:buSzPts val="1400"/>
              <a:buChar char="●"/>
            </a:pPr>
            <a:r>
              <a:rPr lang="en-GB" sz="2300">
                <a:latin typeface="Arial"/>
                <a:ea typeface="Arial"/>
                <a:cs typeface="Arial"/>
                <a:sym typeface="Arial"/>
              </a:rPr>
              <a:t>A Worldwide Network: The International Gravitational Waves observatory Network (IGWN)</a:t>
            </a:r>
            <a:endParaRPr sz="2300">
              <a:latin typeface="Arial"/>
              <a:ea typeface="Arial"/>
              <a:cs typeface="Arial"/>
              <a:sym typeface="Arial"/>
            </a:endParaRPr>
          </a:p>
          <a:p>
            <a:pPr marL="0" lvl="0" indent="0" algn="l" rtl="0">
              <a:lnSpc>
                <a:spcPct val="100000"/>
              </a:lnSpc>
              <a:spcBef>
                <a:spcPts val="0"/>
              </a:spcBef>
              <a:spcAft>
                <a:spcPts val="0"/>
              </a:spcAft>
              <a:buNone/>
            </a:pPr>
            <a:endParaRPr sz="2300">
              <a:latin typeface="Arial"/>
              <a:ea typeface="Arial"/>
              <a:cs typeface="Arial"/>
              <a:sym typeface="Arial"/>
            </a:endParaRPr>
          </a:p>
          <a:p>
            <a:pPr marL="381000" lvl="0" indent="-355600" algn="l" rtl="0">
              <a:lnSpc>
                <a:spcPct val="100000"/>
              </a:lnSpc>
              <a:spcBef>
                <a:spcPts val="0"/>
              </a:spcBef>
              <a:spcAft>
                <a:spcPts val="0"/>
              </a:spcAft>
              <a:buSzPts val="1400"/>
              <a:buChar char="●"/>
            </a:pPr>
            <a:r>
              <a:rPr lang="en-GB" sz="2300">
                <a:latin typeface="Arial"/>
                <a:ea typeface="Arial"/>
                <a:cs typeface="Arial"/>
                <a:sym typeface="Arial"/>
              </a:rPr>
              <a:t>Data and data flow schema</a:t>
            </a:r>
            <a:endParaRPr sz="2300">
              <a:latin typeface="Arial"/>
              <a:ea typeface="Arial"/>
              <a:cs typeface="Arial"/>
              <a:sym typeface="Arial"/>
            </a:endParaRPr>
          </a:p>
          <a:p>
            <a:pPr marL="0" lvl="0" indent="0" algn="l" rtl="0">
              <a:lnSpc>
                <a:spcPct val="100000"/>
              </a:lnSpc>
              <a:spcBef>
                <a:spcPts val="0"/>
              </a:spcBef>
              <a:spcAft>
                <a:spcPts val="0"/>
              </a:spcAft>
              <a:buNone/>
            </a:pPr>
            <a:endParaRPr sz="2300">
              <a:latin typeface="Arial"/>
              <a:ea typeface="Arial"/>
              <a:cs typeface="Arial"/>
              <a:sym typeface="Arial"/>
            </a:endParaRPr>
          </a:p>
          <a:p>
            <a:pPr marL="381000" lvl="0" indent="-355600" algn="l" rtl="0">
              <a:lnSpc>
                <a:spcPct val="100000"/>
              </a:lnSpc>
              <a:spcBef>
                <a:spcPts val="0"/>
              </a:spcBef>
              <a:spcAft>
                <a:spcPts val="0"/>
              </a:spcAft>
              <a:buSzPts val="1400"/>
              <a:buChar char="●"/>
            </a:pPr>
            <a:r>
              <a:rPr lang="en-GB" sz="2300">
                <a:latin typeface="Arial"/>
                <a:ea typeface="Arial"/>
                <a:cs typeface="Arial"/>
                <a:sym typeface="Arial"/>
              </a:rPr>
              <a:t>The Challenge</a:t>
            </a:r>
            <a:endParaRPr sz="2300">
              <a:latin typeface="Arial"/>
              <a:ea typeface="Arial"/>
              <a:cs typeface="Arial"/>
              <a:sym typeface="Arial"/>
            </a:endParaRPr>
          </a:p>
          <a:p>
            <a:pPr marL="0" lvl="0" indent="0" algn="l" rtl="0">
              <a:lnSpc>
                <a:spcPct val="100000"/>
              </a:lnSpc>
              <a:spcBef>
                <a:spcPts val="0"/>
              </a:spcBef>
              <a:spcAft>
                <a:spcPts val="0"/>
              </a:spcAft>
              <a:buNone/>
            </a:pPr>
            <a:endParaRPr sz="2300">
              <a:latin typeface="Arial"/>
              <a:ea typeface="Arial"/>
              <a:cs typeface="Arial"/>
              <a:sym typeface="Arial"/>
            </a:endParaRPr>
          </a:p>
          <a:p>
            <a:pPr marL="381000" lvl="0" indent="-355600" algn="l" rtl="0">
              <a:lnSpc>
                <a:spcPct val="100000"/>
              </a:lnSpc>
              <a:spcBef>
                <a:spcPts val="0"/>
              </a:spcBef>
              <a:spcAft>
                <a:spcPts val="0"/>
              </a:spcAft>
              <a:buSzPts val="1400"/>
              <a:buChar char="●"/>
            </a:pPr>
            <a:r>
              <a:rPr lang="en-GB" sz="2300">
                <a:latin typeface="Arial"/>
                <a:ea typeface="Arial"/>
                <a:cs typeface="Arial"/>
                <a:sym typeface="Arial"/>
              </a:rPr>
              <a:t>The common solutions and the common tools</a:t>
            </a:r>
            <a:endParaRPr sz="2300">
              <a:latin typeface="Arial"/>
              <a:ea typeface="Arial"/>
              <a:cs typeface="Arial"/>
              <a:sym typeface="Arial"/>
            </a:endParaRPr>
          </a:p>
          <a:p>
            <a:pPr marL="0" lvl="0" indent="0" algn="l" rtl="0">
              <a:lnSpc>
                <a:spcPct val="100000"/>
              </a:lnSpc>
              <a:spcBef>
                <a:spcPts val="0"/>
              </a:spcBef>
              <a:spcAft>
                <a:spcPts val="0"/>
              </a:spcAft>
              <a:buNone/>
            </a:pPr>
            <a:endParaRPr sz="2300">
              <a:latin typeface="Arial"/>
              <a:ea typeface="Arial"/>
              <a:cs typeface="Arial"/>
              <a:sym typeface="Arial"/>
            </a:endParaRPr>
          </a:p>
          <a:p>
            <a:pPr marL="381000" lvl="0" indent="-355600" algn="l" rtl="0">
              <a:lnSpc>
                <a:spcPct val="100000"/>
              </a:lnSpc>
              <a:spcBef>
                <a:spcPts val="0"/>
              </a:spcBef>
              <a:spcAft>
                <a:spcPts val="0"/>
              </a:spcAft>
              <a:buSzPts val="1400"/>
              <a:buChar char="●"/>
            </a:pPr>
            <a:r>
              <a:rPr lang="en-GB" sz="2300">
                <a:latin typeface="Arial"/>
                <a:ea typeface="Arial"/>
                <a:cs typeface="Arial"/>
                <a:sym typeface="Arial"/>
              </a:rPr>
              <a:t>The IGWN environments: Conda + CVMFS</a:t>
            </a:r>
            <a:endParaRPr sz="2300">
              <a:latin typeface="Arial"/>
              <a:ea typeface="Arial"/>
              <a:cs typeface="Arial"/>
              <a:sym typeface="Arial"/>
            </a:endParaRPr>
          </a:p>
          <a:p>
            <a:pPr marL="0" lvl="0" indent="0" algn="l" rtl="0">
              <a:lnSpc>
                <a:spcPct val="100000"/>
              </a:lnSpc>
              <a:spcBef>
                <a:spcPts val="0"/>
              </a:spcBef>
              <a:spcAft>
                <a:spcPts val="0"/>
              </a:spcAft>
              <a:buNone/>
            </a:pPr>
            <a:endParaRPr sz="2300">
              <a:latin typeface="Arial"/>
              <a:ea typeface="Arial"/>
              <a:cs typeface="Arial"/>
              <a:sym typeface="Arial"/>
            </a:endParaRPr>
          </a:p>
          <a:p>
            <a:pPr marL="381000" lvl="0" indent="-355600" algn="l" rtl="0">
              <a:lnSpc>
                <a:spcPct val="100000"/>
              </a:lnSpc>
              <a:spcBef>
                <a:spcPts val="0"/>
              </a:spcBef>
              <a:spcAft>
                <a:spcPts val="0"/>
              </a:spcAft>
              <a:buSzPts val="1400"/>
              <a:buChar char="●"/>
            </a:pPr>
            <a:r>
              <a:rPr lang="en-GB" sz="2300">
                <a:latin typeface="Arial"/>
                <a:ea typeface="Arial"/>
                <a:cs typeface="Arial"/>
                <a:sym typeface="Arial"/>
              </a:rPr>
              <a:t>Development and Operation</a:t>
            </a:r>
            <a:endParaRPr sz="2000">
              <a:latin typeface="Arial"/>
              <a:ea typeface="Arial"/>
              <a:cs typeface="Arial"/>
              <a:sym typeface="Arial"/>
            </a:endParaRPr>
          </a:p>
          <a:p>
            <a:pPr marL="381000" lvl="0" indent="-381000" algn="l" rtl="0">
              <a:lnSpc>
                <a:spcPct val="100000"/>
              </a:lnSpc>
              <a:spcBef>
                <a:spcPts val="0"/>
              </a:spcBef>
              <a:spcAft>
                <a:spcPts val="0"/>
              </a:spcAft>
              <a:buSzPts val="1200"/>
              <a:buNone/>
            </a:pPr>
            <a:endParaRPr sz="1400" b="1">
              <a:latin typeface="Arial"/>
              <a:ea typeface="Arial"/>
              <a:cs typeface="Arial"/>
              <a:sym typeface="Arial"/>
            </a:endParaRPr>
          </a:p>
          <a:p>
            <a:pPr marL="381000" lvl="0" indent="-330200" algn="l" rtl="0">
              <a:lnSpc>
                <a:spcPct val="100000"/>
              </a:lnSpc>
              <a:spcBef>
                <a:spcPts val="0"/>
              </a:spcBef>
              <a:spcAft>
                <a:spcPts val="0"/>
              </a:spcAft>
              <a:buSzPts val="900"/>
              <a:buNone/>
            </a:pPr>
            <a:endParaRPr sz="1000"/>
          </a:p>
          <a:p>
            <a:pPr marL="381000" lvl="0" indent="-304800" algn="l" rtl="0">
              <a:lnSpc>
                <a:spcPct val="100000"/>
              </a:lnSpc>
              <a:spcBef>
                <a:spcPts val="0"/>
              </a:spcBef>
              <a:spcAft>
                <a:spcPts val="0"/>
              </a:spcAft>
              <a:buSzPts val="1200"/>
              <a:buNone/>
            </a:pPr>
            <a:endParaRPr sz="1400"/>
          </a:p>
          <a:p>
            <a:pPr marL="381000" lvl="0" indent="-304800" algn="l" rtl="0">
              <a:lnSpc>
                <a:spcPct val="100000"/>
              </a:lnSpc>
              <a:spcBef>
                <a:spcPts val="0"/>
              </a:spcBef>
              <a:spcAft>
                <a:spcPts val="0"/>
              </a:spcAft>
              <a:buSzPts val="1200"/>
              <a:buNone/>
            </a:pPr>
            <a:endParaRPr sz="1400"/>
          </a:p>
          <a:p>
            <a:pPr marL="381000" lvl="0" indent="-304800" algn="l" rtl="0">
              <a:lnSpc>
                <a:spcPct val="100000"/>
              </a:lnSpc>
              <a:spcBef>
                <a:spcPts val="0"/>
              </a:spcBef>
              <a:spcAft>
                <a:spcPts val="0"/>
              </a:spcAft>
              <a:buSzPts val="1200"/>
              <a:buNone/>
            </a:pPr>
            <a:endParaRPr sz="1400"/>
          </a:p>
          <a:p>
            <a:pPr marL="381000" lvl="0" indent="-304800" algn="l" rtl="0">
              <a:lnSpc>
                <a:spcPct val="100000"/>
              </a:lnSpc>
              <a:spcBef>
                <a:spcPts val="0"/>
              </a:spcBef>
              <a:spcAft>
                <a:spcPts val="0"/>
              </a:spcAft>
              <a:buSzPts val="1200"/>
              <a:buNone/>
            </a:pPr>
            <a:endParaRPr sz="1400"/>
          </a:p>
          <a:p>
            <a:pPr marL="723900" lvl="1" indent="-342900" algn="l" rtl="0">
              <a:lnSpc>
                <a:spcPct val="100000"/>
              </a:lnSpc>
              <a:spcBef>
                <a:spcPts val="0"/>
              </a:spcBef>
              <a:spcAft>
                <a:spcPts val="0"/>
              </a:spcAft>
              <a:buSzPts val="600"/>
              <a:buNone/>
            </a:pPr>
            <a:endParaRPr sz="1000"/>
          </a:p>
          <a:p>
            <a:pPr marL="381000" lvl="0" indent="-304800" algn="l" rtl="0">
              <a:lnSpc>
                <a:spcPct val="100000"/>
              </a:lnSpc>
              <a:spcBef>
                <a:spcPts val="0"/>
              </a:spcBef>
              <a:spcAft>
                <a:spcPts val="0"/>
              </a:spcAft>
              <a:buSzPts val="1200"/>
              <a:buNone/>
            </a:pPr>
            <a:endParaRPr sz="140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FA46D-250A-467B-B0C2-A59664D52603}"/>
              </a:ext>
            </a:extLst>
          </p:cNvPr>
          <p:cNvSpPr>
            <a:spLocks noGrp="1"/>
          </p:cNvSpPr>
          <p:nvPr>
            <p:ph type="title"/>
          </p:nvPr>
        </p:nvSpPr>
        <p:spPr/>
        <p:txBody>
          <a:bodyPr/>
          <a:lstStyle/>
          <a:p>
            <a:r>
              <a:rPr lang="en-GB" dirty="0"/>
              <a:t>How to put software into IGWN </a:t>
            </a:r>
            <a:r>
              <a:rPr lang="en-GB" dirty="0" err="1"/>
              <a:t>Conda</a:t>
            </a:r>
            <a:r>
              <a:rPr lang="en-GB" dirty="0"/>
              <a:t> Distribution </a:t>
            </a:r>
            <a:endParaRPr lang="en-US" dirty="0"/>
          </a:p>
        </p:txBody>
      </p:sp>
      <p:pic>
        <p:nvPicPr>
          <p:cNvPr id="5" name="Picture 4" descr="Diagram&#10;&#10;Description automatically generated">
            <a:extLst>
              <a:ext uri="{FF2B5EF4-FFF2-40B4-BE49-F238E27FC236}">
                <a16:creationId xmlns:a16="http://schemas.microsoft.com/office/drawing/2014/main" xmlns="" id="{D990B09A-B5EC-40D4-A3DE-A6A3430ADA5D}"/>
              </a:ext>
            </a:extLst>
          </p:cNvPr>
          <p:cNvPicPr>
            <a:picLocks noChangeAspect="1"/>
          </p:cNvPicPr>
          <p:nvPr/>
        </p:nvPicPr>
        <p:blipFill rotWithShape="1">
          <a:blip r:embed="rId3">
            <a:extLst>
              <a:ext uri="{28A0092B-C50C-407E-A947-70E740481C1C}">
                <a14:useLocalDpi xmlns:a14="http://schemas.microsoft.com/office/drawing/2010/main" xmlns="" val="0"/>
              </a:ext>
            </a:extLst>
          </a:blip>
          <a:srcRect b="1201"/>
          <a:stretch/>
        </p:blipFill>
        <p:spPr>
          <a:xfrm>
            <a:off x="3149354" y="427657"/>
            <a:ext cx="2449472" cy="4715843"/>
          </a:xfrm>
          <a:prstGeom prst="rect">
            <a:avLst/>
          </a:prstGeom>
        </p:spPr>
      </p:pic>
      <p:sp>
        <p:nvSpPr>
          <p:cNvPr id="7" name="Left Brace 6">
            <a:extLst>
              <a:ext uri="{FF2B5EF4-FFF2-40B4-BE49-F238E27FC236}">
                <a16:creationId xmlns:a16="http://schemas.microsoft.com/office/drawing/2014/main" xmlns="" id="{AEAC3D80-A7B5-4383-9889-EBEC640A5986}"/>
              </a:ext>
            </a:extLst>
          </p:cNvPr>
          <p:cNvSpPr/>
          <p:nvPr/>
        </p:nvSpPr>
        <p:spPr>
          <a:xfrm>
            <a:off x="2863049" y="712433"/>
            <a:ext cx="379520" cy="1052004"/>
          </a:xfrm>
          <a:prstGeom prst="leftBrace">
            <a:avLst>
              <a:gd name="adj1" fmla="val 66111"/>
              <a:gd name="adj2" fmla="val 50549"/>
            </a:avLst>
          </a:prstGeom>
        </p:spPr>
        <p:style>
          <a:lnRef idx="2">
            <a:schemeClr val="dk1"/>
          </a:lnRef>
          <a:fillRef idx="0">
            <a:schemeClr val="dk1"/>
          </a:fillRef>
          <a:effectRef idx="1">
            <a:schemeClr val="dk1"/>
          </a:effectRef>
          <a:fontRef idx="minor">
            <a:schemeClr val="tx1"/>
          </a:fontRef>
        </p:style>
        <p:txBody>
          <a:bodyPr lIns="68580" tIns="34290" rIns="68580" bIns="34290" rtlCol="0" anchor="ctr"/>
          <a:lstStyle/>
          <a:p>
            <a:pPr algn="ctr"/>
            <a:endParaRPr lang="en-US"/>
          </a:p>
        </p:txBody>
      </p:sp>
      <p:sp>
        <p:nvSpPr>
          <p:cNvPr id="8" name="TextBox 7">
            <a:extLst>
              <a:ext uri="{FF2B5EF4-FFF2-40B4-BE49-F238E27FC236}">
                <a16:creationId xmlns:a16="http://schemas.microsoft.com/office/drawing/2014/main" xmlns="" id="{769ACA43-057B-4C32-A36E-2C4160D329E4}"/>
              </a:ext>
            </a:extLst>
          </p:cNvPr>
          <p:cNvSpPr txBox="1"/>
          <p:nvPr/>
        </p:nvSpPr>
        <p:spPr>
          <a:xfrm>
            <a:off x="447484" y="821551"/>
            <a:ext cx="2449472" cy="1361911"/>
          </a:xfrm>
          <a:prstGeom prst="rect">
            <a:avLst/>
          </a:prstGeom>
          <a:noFill/>
          <a:ln w="28575">
            <a:solidFill>
              <a:schemeClr val="tx1"/>
            </a:solidFill>
          </a:ln>
        </p:spPr>
        <p:txBody>
          <a:bodyPr wrap="square" lIns="68580" tIns="34290" rIns="68580" bIns="34290" rtlCol="0">
            <a:spAutoFit/>
          </a:bodyPr>
          <a:lstStyle/>
          <a:p>
            <a:r>
              <a:rPr lang="en-US" dirty="0">
                <a:latin typeface="+mn-lt"/>
              </a:rPr>
              <a:t>Includes:</a:t>
            </a:r>
            <a:endParaRPr lang="en-US" dirty="0"/>
          </a:p>
          <a:p>
            <a:pPr marL="514350" indent="-514350">
              <a:buFont typeface="Arial" panose="020B0604020202020204" pitchFamily="34" charset="0"/>
              <a:buChar char="•"/>
            </a:pPr>
            <a:r>
              <a:rPr lang="en-US" dirty="0">
                <a:latin typeface="+mn-lt"/>
              </a:rPr>
              <a:t>Packag</a:t>
            </a:r>
            <a:r>
              <a:rPr lang="en-US" dirty="0"/>
              <a:t>ing</a:t>
            </a:r>
          </a:p>
          <a:p>
            <a:pPr marL="514350" indent="-514350">
              <a:buFont typeface="Arial" panose="020B0604020202020204" pitchFamily="34" charset="0"/>
              <a:buChar char="•"/>
            </a:pPr>
            <a:r>
              <a:rPr lang="en-US" dirty="0">
                <a:latin typeface="+mn-lt"/>
              </a:rPr>
              <a:t>Testing</a:t>
            </a:r>
          </a:p>
          <a:p>
            <a:pPr marL="514350" indent="-514350">
              <a:buFont typeface="Arial" panose="020B0604020202020204" pitchFamily="34" charset="0"/>
              <a:buChar char="•"/>
            </a:pPr>
            <a:r>
              <a:rPr lang="en-US" dirty="0"/>
              <a:t>Scientific review (with the package developer)</a:t>
            </a:r>
            <a:endParaRPr lang="en-US" dirty="0">
              <a:latin typeface="+mn-lt"/>
            </a:endParaRPr>
          </a:p>
        </p:txBody>
      </p:sp>
      <p:sp>
        <p:nvSpPr>
          <p:cNvPr id="9" name="Right Brace 8">
            <a:extLst>
              <a:ext uri="{FF2B5EF4-FFF2-40B4-BE49-F238E27FC236}">
                <a16:creationId xmlns:a16="http://schemas.microsoft.com/office/drawing/2014/main" xmlns="" id="{E4694E55-DCA2-4060-BF30-910ABD1152BC}"/>
              </a:ext>
            </a:extLst>
          </p:cNvPr>
          <p:cNvSpPr/>
          <p:nvPr/>
        </p:nvSpPr>
        <p:spPr>
          <a:xfrm>
            <a:off x="5535127" y="3553691"/>
            <a:ext cx="484673" cy="1066800"/>
          </a:xfrm>
          <a:prstGeom prst="rightBrace">
            <a:avLst>
              <a:gd name="adj1" fmla="val 38100"/>
              <a:gd name="adj2" fmla="val 50000"/>
            </a:avLst>
          </a:prstGeom>
        </p:spPr>
        <p:style>
          <a:lnRef idx="2">
            <a:schemeClr val="dk1"/>
          </a:lnRef>
          <a:fillRef idx="0">
            <a:schemeClr val="dk1"/>
          </a:fillRef>
          <a:effectRef idx="1">
            <a:schemeClr val="dk1"/>
          </a:effectRef>
          <a:fontRef idx="minor">
            <a:schemeClr val="tx1"/>
          </a:fontRef>
        </p:style>
        <p:txBody>
          <a:bodyPr lIns="68580" tIns="34290" rIns="68580" bIns="34290" rtlCol="0" anchor="ctr"/>
          <a:lstStyle/>
          <a:p>
            <a:pPr algn="ctr"/>
            <a:endParaRPr lang="en-US"/>
          </a:p>
        </p:txBody>
      </p:sp>
      <p:sp>
        <p:nvSpPr>
          <p:cNvPr id="10" name="TextBox 9">
            <a:extLst>
              <a:ext uri="{FF2B5EF4-FFF2-40B4-BE49-F238E27FC236}">
                <a16:creationId xmlns:a16="http://schemas.microsoft.com/office/drawing/2014/main" xmlns="" id="{710A1FE0-917C-4CC8-B3DB-42ACF841BCC4}"/>
              </a:ext>
            </a:extLst>
          </p:cNvPr>
          <p:cNvSpPr txBox="1"/>
          <p:nvPr/>
        </p:nvSpPr>
        <p:spPr>
          <a:xfrm>
            <a:off x="6019800" y="3561288"/>
            <a:ext cx="1978747" cy="500137"/>
          </a:xfrm>
          <a:prstGeom prst="rect">
            <a:avLst/>
          </a:prstGeom>
          <a:noFill/>
          <a:ln w="28575">
            <a:solidFill>
              <a:schemeClr val="tx1"/>
            </a:solidFill>
          </a:ln>
        </p:spPr>
        <p:txBody>
          <a:bodyPr wrap="none" lIns="68580" tIns="34290" rIns="68580" bIns="34290" rtlCol="0">
            <a:spAutoFit/>
          </a:bodyPr>
          <a:lstStyle/>
          <a:p>
            <a:r>
              <a:rPr lang="en-US" dirty="0">
                <a:latin typeface="+mn-lt"/>
              </a:rPr>
              <a:t>This stage is done by a</a:t>
            </a:r>
          </a:p>
          <a:p>
            <a:r>
              <a:rPr lang="en-US" dirty="0"/>
              <a:t>Run coordinator</a:t>
            </a:r>
            <a:endParaRPr lang="en-US" dirty="0">
              <a:latin typeface="+mn-lt"/>
            </a:endParaRPr>
          </a:p>
        </p:txBody>
      </p:sp>
    </p:spTree>
    <p:extLst>
      <p:ext uri="{BB962C8B-B14F-4D97-AF65-F5344CB8AC3E}">
        <p14:creationId xmlns:p14="http://schemas.microsoft.com/office/powerpoint/2010/main" xmlns="" val="269611449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cxnSp>
        <p:nvCxnSpPr>
          <p:cNvPr id="224" name="Google Shape;224;p19"/>
          <p:cNvCxnSpPr>
            <a:stCxn id="225" idx="3"/>
            <a:endCxn id="226" idx="2"/>
          </p:cNvCxnSpPr>
          <p:nvPr/>
        </p:nvCxnSpPr>
        <p:spPr>
          <a:xfrm rot="10800000" flipH="1">
            <a:off x="2346158" y="3095134"/>
            <a:ext cx="4426200" cy="1488900"/>
          </a:xfrm>
          <a:prstGeom prst="straightConnector1">
            <a:avLst/>
          </a:prstGeom>
          <a:noFill/>
          <a:ln w="38100" cap="flat" cmpd="sng">
            <a:solidFill>
              <a:schemeClr val="dk1"/>
            </a:solidFill>
            <a:prstDash val="solid"/>
            <a:round/>
            <a:headEnd type="none" w="sm" len="sm"/>
            <a:tailEnd type="triangle" w="med" len="med"/>
          </a:ln>
        </p:spPr>
      </p:cxnSp>
      <p:sp>
        <p:nvSpPr>
          <p:cNvPr id="227" name="Google Shape;227;p19"/>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rmAutofit/>
          </a:bodyPr>
          <a:lstStyle/>
          <a:p>
            <a:pPr marL="0" lvl="0" indent="0" algn="r" rtl="0">
              <a:lnSpc>
                <a:spcPct val="90000"/>
              </a:lnSpc>
              <a:spcBef>
                <a:spcPts val="0"/>
              </a:spcBef>
              <a:spcAft>
                <a:spcPts val="0"/>
              </a:spcAft>
              <a:buSzPts val="1100"/>
              <a:buNone/>
            </a:pPr>
            <a:r>
              <a:rPr lang="en-GB" sz="2775"/>
              <a:t>VIRGO Software in IGWN Conda</a:t>
            </a:r>
            <a:endParaRPr sz="2775"/>
          </a:p>
        </p:txBody>
      </p:sp>
      <p:sp>
        <p:nvSpPr>
          <p:cNvPr id="225" name="Google Shape;225;p19"/>
          <p:cNvSpPr/>
          <p:nvPr/>
        </p:nvSpPr>
        <p:spPr>
          <a:xfrm>
            <a:off x="1669382" y="4412584"/>
            <a:ext cx="676776"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Cm</a:t>
            </a:r>
            <a:endParaRPr sz="1800" b="1" i="0" u="none" strike="noStrike" cap="none">
              <a:solidFill>
                <a:schemeClr val="dk1"/>
              </a:solidFill>
              <a:latin typeface="Arial"/>
              <a:ea typeface="Arial"/>
              <a:cs typeface="Arial"/>
              <a:sym typeface="Arial"/>
            </a:endParaRPr>
          </a:p>
        </p:txBody>
      </p:sp>
      <p:sp>
        <p:nvSpPr>
          <p:cNvPr id="228" name="Google Shape;228;p19"/>
          <p:cNvSpPr/>
          <p:nvPr/>
        </p:nvSpPr>
        <p:spPr>
          <a:xfrm>
            <a:off x="803111" y="3552320"/>
            <a:ext cx="848226"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PyCm</a:t>
            </a:r>
            <a:endParaRPr sz="1800" b="1" i="0" u="none" strike="noStrike" cap="none">
              <a:solidFill>
                <a:schemeClr val="dk1"/>
              </a:solidFill>
              <a:latin typeface="Arial"/>
              <a:ea typeface="Arial"/>
              <a:cs typeface="Arial"/>
              <a:sym typeface="Arial"/>
            </a:endParaRPr>
          </a:p>
        </p:txBody>
      </p:sp>
      <p:sp>
        <p:nvSpPr>
          <p:cNvPr id="229" name="Google Shape;229;p19"/>
          <p:cNvSpPr/>
          <p:nvPr/>
        </p:nvSpPr>
        <p:spPr>
          <a:xfrm>
            <a:off x="2328111" y="3532770"/>
            <a:ext cx="803107"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Cfg</a:t>
            </a:r>
            <a:endParaRPr sz="1800" b="1" i="0" u="none" strike="noStrike" cap="none">
              <a:solidFill>
                <a:schemeClr val="dk1"/>
              </a:solidFill>
              <a:latin typeface="Arial"/>
              <a:ea typeface="Arial"/>
              <a:cs typeface="Arial"/>
              <a:sym typeface="Arial"/>
            </a:endParaRPr>
          </a:p>
        </p:txBody>
      </p:sp>
      <p:sp>
        <p:nvSpPr>
          <p:cNvPr id="230" name="Google Shape;230;p19"/>
          <p:cNvSpPr/>
          <p:nvPr/>
        </p:nvSpPr>
        <p:spPr>
          <a:xfrm>
            <a:off x="3131214" y="2716132"/>
            <a:ext cx="803107"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Fd</a:t>
            </a:r>
            <a:endParaRPr sz="1800" b="1" i="0" u="none" strike="noStrike" cap="none">
              <a:solidFill>
                <a:schemeClr val="dk1"/>
              </a:solidFill>
              <a:latin typeface="Arial"/>
              <a:ea typeface="Arial"/>
              <a:cs typeface="Arial"/>
              <a:sym typeface="Arial"/>
            </a:endParaRPr>
          </a:p>
        </p:txBody>
      </p:sp>
      <p:sp>
        <p:nvSpPr>
          <p:cNvPr id="231" name="Google Shape;231;p19"/>
          <p:cNvSpPr/>
          <p:nvPr/>
        </p:nvSpPr>
        <p:spPr>
          <a:xfrm>
            <a:off x="3934325" y="3532770"/>
            <a:ext cx="803107"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Frv</a:t>
            </a:r>
            <a:endParaRPr sz="1800" b="1" i="0" u="none" strike="noStrike" cap="none">
              <a:solidFill>
                <a:schemeClr val="dk1"/>
              </a:solidFill>
              <a:latin typeface="Arial"/>
              <a:ea typeface="Arial"/>
              <a:cs typeface="Arial"/>
              <a:sym typeface="Arial"/>
            </a:endParaRPr>
          </a:p>
        </p:txBody>
      </p:sp>
      <p:sp>
        <p:nvSpPr>
          <p:cNvPr id="232" name="Google Shape;232;p19"/>
          <p:cNvSpPr/>
          <p:nvPr/>
        </p:nvSpPr>
        <p:spPr>
          <a:xfrm>
            <a:off x="4737432" y="4412584"/>
            <a:ext cx="803107"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Frv</a:t>
            </a:r>
            <a:endParaRPr sz="1800" b="1" i="0" u="none" strike="noStrike" cap="none">
              <a:solidFill>
                <a:schemeClr val="dk1"/>
              </a:solidFill>
              <a:latin typeface="Arial"/>
              <a:ea typeface="Arial"/>
              <a:cs typeface="Arial"/>
              <a:sym typeface="Arial"/>
            </a:endParaRPr>
          </a:p>
        </p:txBody>
      </p:sp>
      <p:sp>
        <p:nvSpPr>
          <p:cNvPr id="233" name="Google Shape;233;p19"/>
          <p:cNvSpPr/>
          <p:nvPr/>
        </p:nvSpPr>
        <p:spPr>
          <a:xfrm>
            <a:off x="3131214" y="1992356"/>
            <a:ext cx="803107"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PyFd</a:t>
            </a:r>
            <a:endParaRPr sz="1800" b="1" i="0" u="none" strike="noStrike" cap="none">
              <a:solidFill>
                <a:schemeClr val="dk1"/>
              </a:solidFill>
              <a:latin typeface="Arial"/>
              <a:ea typeface="Arial"/>
              <a:cs typeface="Arial"/>
              <a:sym typeface="Arial"/>
            </a:endParaRPr>
          </a:p>
        </p:txBody>
      </p:sp>
      <p:sp>
        <p:nvSpPr>
          <p:cNvPr id="234" name="Google Shape;234;p19"/>
          <p:cNvSpPr/>
          <p:nvPr/>
        </p:nvSpPr>
        <p:spPr>
          <a:xfrm>
            <a:off x="2302539" y="1277603"/>
            <a:ext cx="2460460" cy="342900"/>
          </a:xfrm>
          <a:prstGeom prst="rect">
            <a:avLst/>
          </a:prstGeom>
          <a:solidFill>
            <a:srgbClr val="92D050"/>
          </a:solidFill>
          <a:ln w="952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PythonVirgoTools</a:t>
            </a:r>
            <a:endParaRPr sz="1800" b="1" i="0" u="none" strike="noStrike" cap="none">
              <a:solidFill>
                <a:schemeClr val="dk1"/>
              </a:solidFill>
              <a:latin typeface="Arial"/>
              <a:ea typeface="Arial"/>
              <a:cs typeface="Arial"/>
              <a:sym typeface="Arial"/>
            </a:endParaRPr>
          </a:p>
        </p:txBody>
      </p:sp>
      <p:sp>
        <p:nvSpPr>
          <p:cNvPr id="235" name="Google Shape;235;p19"/>
          <p:cNvSpPr/>
          <p:nvPr/>
        </p:nvSpPr>
        <p:spPr>
          <a:xfrm>
            <a:off x="6190241" y="4403560"/>
            <a:ext cx="1164062" cy="342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Xforms</a:t>
            </a:r>
            <a:endParaRPr sz="1800" b="1" i="0" u="none" strike="noStrike" cap="none">
              <a:solidFill>
                <a:schemeClr val="dk1"/>
              </a:solidFill>
              <a:latin typeface="Arial"/>
              <a:ea typeface="Arial"/>
              <a:cs typeface="Arial"/>
              <a:sym typeface="Arial"/>
            </a:endParaRPr>
          </a:p>
        </p:txBody>
      </p:sp>
      <p:sp>
        <p:nvSpPr>
          <p:cNvPr id="226" name="Google Shape;226;p19"/>
          <p:cNvSpPr/>
          <p:nvPr/>
        </p:nvSpPr>
        <p:spPr>
          <a:xfrm>
            <a:off x="5757106" y="2752228"/>
            <a:ext cx="2030330" cy="3429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dataDisplay</a:t>
            </a:r>
            <a:endParaRPr sz="1800" b="1" i="0" u="none" strike="noStrike" cap="none">
              <a:solidFill>
                <a:schemeClr val="dk1"/>
              </a:solidFill>
              <a:latin typeface="Arial"/>
              <a:ea typeface="Arial"/>
              <a:cs typeface="Arial"/>
              <a:sym typeface="Arial"/>
            </a:endParaRPr>
          </a:p>
        </p:txBody>
      </p:sp>
      <p:sp>
        <p:nvSpPr>
          <p:cNvPr id="236" name="Google Shape;236;p19"/>
          <p:cNvSpPr/>
          <p:nvPr/>
        </p:nvSpPr>
        <p:spPr>
          <a:xfrm>
            <a:off x="2792823" y="568304"/>
            <a:ext cx="1479885" cy="342900"/>
          </a:xfrm>
          <a:prstGeom prst="rect">
            <a:avLst/>
          </a:prstGeom>
          <a:solidFill>
            <a:srgbClr val="92D050"/>
          </a:solidFill>
          <a:ln w="952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pyserver</a:t>
            </a:r>
            <a:endParaRPr sz="1800" b="1" i="0" u="none" strike="noStrike" cap="none">
              <a:solidFill>
                <a:schemeClr val="dk1"/>
              </a:solidFill>
              <a:latin typeface="Arial"/>
              <a:ea typeface="Arial"/>
              <a:cs typeface="Arial"/>
              <a:sym typeface="Arial"/>
            </a:endParaRPr>
          </a:p>
        </p:txBody>
      </p:sp>
      <p:cxnSp>
        <p:nvCxnSpPr>
          <p:cNvPr id="237" name="Google Shape;237;p19"/>
          <p:cNvCxnSpPr>
            <a:stCxn id="225" idx="0"/>
            <a:endCxn id="228" idx="2"/>
          </p:cNvCxnSpPr>
          <p:nvPr/>
        </p:nvCxnSpPr>
        <p:spPr>
          <a:xfrm rot="10800000">
            <a:off x="1227170" y="3895084"/>
            <a:ext cx="780600" cy="517500"/>
          </a:xfrm>
          <a:prstGeom prst="straightConnector1">
            <a:avLst/>
          </a:prstGeom>
          <a:noFill/>
          <a:ln w="38100" cap="flat" cmpd="sng">
            <a:solidFill>
              <a:schemeClr val="dk1"/>
            </a:solidFill>
            <a:prstDash val="solid"/>
            <a:round/>
            <a:headEnd type="none" w="sm" len="sm"/>
            <a:tailEnd type="triangle" w="med" len="med"/>
          </a:ln>
        </p:spPr>
      </p:cxnSp>
      <p:cxnSp>
        <p:nvCxnSpPr>
          <p:cNvPr id="238" name="Google Shape;238;p19"/>
          <p:cNvCxnSpPr>
            <a:stCxn id="225" idx="0"/>
            <a:endCxn id="229" idx="2"/>
          </p:cNvCxnSpPr>
          <p:nvPr/>
        </p:nvCxnSpPr>
        <p:spPr>
          <a:xfrm rot="10800000" flipH="1">
            <a:off x="2007770" y="3875584"/>
            <a:ext cx="721800" cy="537000"/>
          </a:xfrm>
          <a:prstGeom prst="straightConnector1">
            <a:avLst/>
          </a:prstGeom>
          <a:noFill/>
          <a:ln w="38100" cap="flat" cmpd="sng">
            <a:solidFill>
              <a:schemeClr val="dk1"/>
            </a:solidFill>
            <a:prstDash val="solid"/>
            <a:round/>
            <a:headEnd type="none" w="sm" len="sm"/>
            <a:tailEnd type="triangle" w="med" len="med"/>
          </a:ln>
        </p:spPr>
      </p:cxnSp>
      <p:cxnSp>
        <p:nvCxnSpPr>
          <p:cNvPr id="239" name="Google Shape;239;p19"/>
          <p:cNvCxnSpPr>
            <a:stCxn id="229" idx="0"/>
            <a:endCxn id="230" idx="2"/>
          </p:cNvCxnSpPr>
          <p:nvPr/>
        </p:nvCxnSpPr>
        <p:spPr>
          <a:xfrm rot="10800000" flipH="1">
            <a:off x="2729664" y="3059070"/>
            <a:ext cx="803100" cy="473700"/>
          </a:xfrm>
          <a:prstGeom prst="straightConnector1">
            <a:avLst/>
          </a:prstGeom>
          <a:noFill/>
          <a:ln w="38100" cap="flat" cmpd="sng">
            <a:solidFill>
              <a:schemeClr val="dk1"/>
            </a:solidFill>
            <a:prstDash val="solid"/>
            <a:round/>
            <a:headEnd type="none" w="sm" len="sm"/>
            <a:tailEnd type="triangle" w="med" len="med"/>
          </a:ln>
        </p:spPr>
      </p:cxnSp>
      <p:cxnSp>
        <p:nvCxnSpPr>
          <p:cNvPr id="240" name="Google Shape;240;p19"/>
          <p:cNvCxnSpPr>
            <a:stCxn id="231" idx="0"/>
            <a:endCxn id="230" idx="2"/>
          </p:cNvCxnSpPr>
          <p:nvPr/>
        </p:nvCxnSpPr>
        <p:spPr>
          <a:xfrm rot="10800000">
            <a:off x="3532779" y="3059070"/>
            <a:ext cx="803100" cy="473700"/>
          </a:xfrm>
          <a:prstGeom prst="straightConnector1">
            <a:avLst/>
          </a:prstGeom>
          <a:noFill/>
          <a:ln w="38100" cap="flat" cmpd="sng">
            <a:solidFill>
              <a:schemeClr val="dk1"/>
            </a:solidFill>
            <a:prstDash val="solid"/>
            <a:round/>
            <a:headEnd type="none" w="sm" len="sm"/>
            <a:tailEnd type="triangle" w="med" len="med"/>
          </a:ln>
        </p:spPr>
      </p:cxnSp>
      <p:cxnSp>
        <p:nvCxnSpPr>
          <p:cNvPr id="241" name="Google Shape;241;p19"/>
          <p:cNvCxnSpPr>
            <a:stCxn id="230" idx="0"/>
            <a:endCxn id="233" idx="2"/>
          </p:cNvCxnSpPr>
          <p:nvPr/>
        </p:nvCxnSpPr>
        <p:spPr>
          <a:xfrm rot="10800000">
            <a:off x="3532768" y="2335132"/>
            <a:ext cx="0" cy="381000"/>
          </a:xfrm>
          <a:prstGeom prst="straightConnector1">
            <a:avLst/>
          </a:prstGeom>
          <a:noFill/>
          <a:ln w="38100" cap="flat" cmpd="sng">
            <a:solidFill>
              <a:schemeClr val="dk1"/>
            </a:solidFill>
            <a:prstDash val="solid"/>
            <a:round/>
            <a:headEnd type="none" w="sm" len="sm"/>
            <a:tailEnd type="triangle" w="med" len="med"/>
          </a:ln>
        </p:spPr>
      </p:cxnSp>
      <p:cxnSp>
        <p:nvCxnSpPr>
          <p:cNvPr id="242" name="Google Shape;242;p19"/>
          <p:cNvCxnSpPr/>
          <p:nvPr/>
        </p:nvCxnSpPr>
        <p:spPr>
          <a:xfrm rot="10800000" flipH="1">
            <a:off x="3532767" y="1627650"/>
            <a:ext cx="1" cy="389900"/>
          </a:xfrm>
          <a:prstGeom prst="straightConnector1">
            <a:avLst/>
          </a:prstGeom>
          <a:noFill/>
          <a:ln w="38100" cap="flat" cmpd="sng">
            <a:solidFill>
              <a:schemeClr val="dk1"/>
            </a:solidFill>
            <a:prstDash val="solid"/>
            <a:round/>
            <a:headEnd type="none" w="sm" len="sm"/>
            <a:tailEnd type="triangle" w="med" len="med"/>
          </a:ln>
        </p:spPr>
      </p:cxnSp>
      <p:cxnSp>
        <p:nvCxnSpPr>
          <p:cNvPr id="243" name="Google Shape;243;p19"/>
          <p:cNvCxnSpPr/>
          <p:nvPr/>
        </p:nvCxnSpPr>
        <p:spPr>
          <a:xfrm rot="10800000" flipH="1">
            <a:off x="3532766" y="911204"/>
            <a:ext cx="1" cy="389900"/>
          </a:xfrm>
          <a:prstGeom prst="straightConnector1">
            <a:avLst/>
          </a:prstGeom>
          <a:noFill/>
          <a:ln w="38100" cap="flat" cmpd="sng">
            <a:solidFill>
              <a:schemeClr val="dk1"/>
            </a:solidFill>
            <a:prstDash val="solid"/>
            <a:round/>
            <a:headEnd type="none" w="sm" len="sm"/>
            <a:tailEnd type="triangle" w="med" len="med"/>
          </a:ln>
        </p:spPr>
      </p:cxnSp>
      <p:cxnSp>
        <p:nvCxnSpPr>
          <p:cNvPr id="244" name="Google Shape;244;p19"/>
          <p:cNvCxnSpPr/>
          <p:nvPr/>
        </p:nvCxnSpPr>
        <p:spPr>
          <a:xfrm rot="10800000">
            <a:off x="6772271" y="3095128"/>
            <a:ext cx="0" cy="1293392"/>
          </a:xfrm>
          <a:prstGeom prst="straightConnector1">
            <a:avLst/>
          </a:prstGeom>
          <a:noFill/>
          <a:ln w="38100" cap="flat" cmpd="sng">
            <a:solidFill>
              <a:schemeClr val="dk1"/>
            </a:solidFill>
            <a:prstDash val="solid"/>
            <a:round/>
            <a:headEnd type="none" w="sm" len="sm"/>
            <a:tailEnd type="triangle" w="med" len="med"/>
          </a:ln>
        </p:spPr>
      </p:cxnSp>
      <p:sp>
        <p:nvSpPr>
          <p:cNvPr id="245" name="Google Shape;245;p19"/>
          <p:cNvSpPr/>
          <p:nvPr/>
        </p:nvSpPr>
        <p:spPr>
          <a:xfrm>
            <a:off x="6772272" y="695951"/>
            <a:ext cx="1818272" cy="3899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IGWN env</a:t>
            </a:r>
            <a:endParaRPr sz="1800" b="1" i="0" u="none" strike="noStrike" cap="none">
              <a:solidFill>
                <a:schemeClr val="dk1"/>
              </a:solidFill>
              <a:latin typeface="Arial"/>
              <a:ea typeface="Arial"/>
              <a:cs typeface="Arial"/>
              <a:sym typeface="Arial"/>
            </a:endParaRPr>
          </a:p>
        </p:txBody>
      </p:sp>
      <p:sp>
        <p:nvSpPr>
          <p:cNvPr id="246" name="Google Shape;246;p19"/>
          <p:cNvSpPr/>
          <p:nvPr/>
        </p:nvSpPr>
        <p:spPr>
          <a:xfrm>
            <a:off x="6772270" y="1277604"/>
            <a:ext cx="1818275" cy="389900"/>
          </a:xfrm>
          <a:prstGeom prst="rect">
            <a:avLst/>
          </a:prstGeom>
          <a:solidFill>
            <a:srgbClr val="FFC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Conda-forge</a:t>
            </a:r>
            <a:endParaRPr sz="1800" b="1" i="0" u="none" strike="noStrike" cap="none">
              <a:solidFill>
                <a:schemeClr val="dk1"/>
              </a:solidFill>
              <a:latin typeface="Arial"/>
              <a:ea typeface="Arial"/>
              <a:cs typeface="Arial"/>
              <a:sym typeface="Arial"/>
            </a:endParaRPr>
          </a:p>
        </p:txBody>
      </p:sp>
      <p:sp>
        <p:nvSpPr>
          <p:cNvPr id="247" name="Google Shape;247;p19"/>
          <p:cNvSpPr/>
          <p:nvPr/>
        </p:nvSpPr>
        <p:spPr>
          <a:xfrm>
            <a:off x="6772270" y="1928627"/>
            <a:ext cx="1818275" cy="3899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1" i="0" u="none" strike="noStrike" cap="none">
                <a:solidFill>
                  <a:schemeClr val="dk1"/>
                </a:solidFill>
                <a:latin typeface="Arial"/>
                <a:ea typeface="Arial"/>
                <a:cs typeface="Arial"/>
                <a:sym typeface="Arial"/>
              </a:rPr>
              <a:t>Not uploaded</a:t>
            </a:r>
            <a:endParaRPr sz="1800" b="1" i="0" u="none" strike="noStrike" cap="none">
              <a:solidFill>
                <a:schemeClr val="dk1"/>
              </a:solidFill>
              <a:latin typeface="Arial"/>
              <a:ea typeface="Arial"/>
              <a:cs typeface="Arial"/>
              <a:sym typeface="Arial"/>
            </a:endParaRPr>
          </a:p>
        </p:txBody>
      </p:sp>
      <p:cxnSp>
        <p:nvCxnSpPr>
          <p:cNvPr id="248" name="Google Shape;248;p19"/>
          <p:cNvCxnSpPr>
            <a:stCxn id="232" idx="0"/>
            <a:endCxn id="231" idx="2"/>
          </p:cNvCxnSpPr>
          <p:nvPr/>
        </p:nvCxnSpPr>
        <p:spPr>
          <a:xfrm rot="10800000">
            <a:off x="4335886" y="3875584"/>
            <a:ext cx="803100" cy="537000"/>
          </a:xfrm>
          <a:prstGeom prst="straightConnector1">
            <a:avLst/>
          </a:prstGeom>
          <a:noFill/>
          <a:ln w="38100" cap="flat" cmpd="sng">
            <a:solidFill>
              <a:schemeClr val="dk1"/>
            </a:solidFill>
            <a:prstDash val="solid"/>
            <a:round/>
            <a:headEnd type="none" w="sm" len="sm"/>
            <a:tailEnd type="triangle" w="med" len="med"/>
          </a:ln>
        </p:spPr>
      </p:cxnSp>
      <p:cxnSp>
        <p:nvCxnSpPr>
          <p:cNvPr id="249" name="Google Shape;249;p19"/>
          <p:cNvCxnSpPr>
            <a:stCxn id="231" idx="3"/>
            <a:endCxn id="226" idx="2"/>
          </p:cNvCxnSpPr>
          <p:nvPr/>
        </p:nvCxnSpPr>
        <p:spPr>
          <a:xfrm rot="10800000" flipH="1">
            <a:off x="4737432" y="3095220"/>
            <a:ext cx="2034900" cy="609000"/>
          </a:xfrm>
          <a:prstGeom prst="straightConnector1">
            <a:avLst/>
          </a:prstGeom>
          <a:noFill/>
          <a:ln w="38100" cap="flat" cmpd="sng">
            <a:solidFill>
              <a:schemeClr val="dk1"/>
            </a:solidFill>
            <a:prstDash val="solid"/>
            <a:round/>
            <a:headEnd type="none" w="sm" len="sm"/>
            <a:tailEnd type="triangle" w="med" len="med"/>
          </a:ln>
        </p:spPr>
      </p:cxnSp>
      <p:cxnSp>
        <p:nvCxnSpPr>
          <p:cNvPr id="250" name="Google Shape;250;p19"/>
          <p:cNvCxnSpPr>
            <a:stCxn id="232" idx="3"/>
            <a:endCxn id="226" idx="2"/>
          </p:cNvCxnSpPr>
          <p:nvPr/>
        </p:nvCxnSpPr>
        <p:spPr>
          <a:xfrm rot="10800000" flipH="1">
            <a:off x="5540539" y="3095134"/>
            <a:ext cx="1231800" cy="1488900"/>
          </a:xfrm>
          <a:prstGeom prst="straightConnector1">
            <a:avLst/>
          </a:prstGeom>
          <a:noFill/>
          <a:ln w="38100" cap="flat" cmpd="sng">
            <a:solidFill>
              <a:schemeClr val="dk1"/>
            </a:solidFill>
            <a:prstDash val="solid"/>
            <a:round/>
            <a:headEnd type="none" w="sm" len="sm"/>
            <a:tailEnd type="triangle" w="med" len="med"/>
          </a:ln>
        </p:spPr>
      </p:cxnSp>
      <p:cxnSp>
        <p:nvCxnSpPr>
          <p:cNvPr id="251" name="Google Shape;251;p19"/>
          <p:cNvCxnSpPr>
            <a:stCxn id="228" idx="0"/>
            <a:endCxn id="234" idx="2"/>
          </p:cNvCxnSpPr>
          <p:nvPr/>
        </p:nvCxnSpPr>
        <p:spPr>
          <a:xfrm rot="10800000" flipH="1">
            <a:off x="1227224" y="1620620"/>
            <a:ext cx="2305500" cy="1931700"/>
          </a:xfrm>
          <a:prstGeom prst="straightConnector1">
            <a:avLst/>
          </a:prstGeom>
          <a:noFill/>
          <a:ln w="38100" cap="flat" cmpd="sng">
            <a:solidFill>
              <a:schemeClr val="dk1"/>
            </a:solidFill>
            <a:prstDash val="solid"/>
            <a:round/>
            <a:headEnd type="none" w="sm" len="sm"/>
            <a:tailEnd type="triangle" w="med" len="med"/>
          </a:ln>
        </p:spPr>
      </p:cxnSp>
      <p:sp>
        <p:nvSpPr>
          <p:cNvPr id="252" name="Google Shape;252;p19"/>
          <p:cNvSpPr/>
          <p:nvPr/>
        </p:nvSpPr>
        <p:spPr>
          <a:xfrm>
            <a:off x="7075000" y="3274143"/>
            <a:ext cx="1818275" cy="1002890"/>
          </a:xfrm>
          <a:prstGeom prst="wedgeRoundRectCallout">
            <a:avLst>
              <a:gd name="adj1" fmla="val -24187"/>
              <a:gd name="adj2" fmla="val -65328"/>
              <a:gd name="adj3" fmla="val 16667"/>
            </a:avLst>
          </a:prstGeom>
          <a:gradFill>
            <a:gsLst>
              <a:gs pos="0">
                <a:srgbClr val="B5E5E9"/>
              </a:gs>
              <a:gs pos="100000">
                <a:srgbClr val="CAFFFF"/>
              </a:gs>
            </a:gsLst>
            <a:lin ang="16200000" scaled="0"/>
          </a:gradFill>
          <a:ln w="9525" cap="flat" cmpd="sng">
            <a:solidFill>
              <a:srgbClr val="B5DADD"/>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050">
                <a:solidFill>
                  <a:schemeClr val="dk1"/>
                </a:solidFill>
              </a:rPr>
              <a:t>Needs to be ported to ROOT6</a:t>
            </a:r>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g21739aaf289_0_2"/>
          <p:cNvSpPr txBox="1">
            <a:spLocks noGrp="1"/>
          </p:cNvSpPr>
          <p:nvPr>
            <p:ph type="body" idx="1"/>
          </p:nvPr>
        </p:nvSpPr>
        <p:spPr>
          <a:xfrm>
            <a:off x="206375" y="553641"/>
            <a:ext cx="8801100" cy="4114800"/>
          </a:xfrm>
          <a:prstGeom prst="rect">
            <a:avLst/>
          </a:prstGeom>
        </p:spPr>
        <p:txBody>
          <a:bodyPr spcFirstLastPara="1" wrap="square" lIns="68575" tIns="34275" rIns="68575" bIns="34275" anchor="t" anchorCtr="0">
            <a:noAutofit/>
          </a:bodyPr>
          <a:lstStyle/>
          <a:p>
            <a:pPr marL="457200" lvl="0" indent="-342900" algn="l" rtl="0">
              <a:spcBef>
                <a:spcPts val="300"/>
              </a:spcBef>
              <a:spcAft>
                <a:spcPts val="0"/>
              </a:spcAft>
              <a:buSzPts val="1800"/>
              <a:buChar char="●"/>
            </a:pPr>
            <a:r>
              <a:rPr lang="en-GB">
                <a:latin typeface="Arial"/>
                <a:ea typeface="Arial"/>
                <a:cs typeface="Arial"/>
                <a:sym typeface="Arial"/>
              </a:rPr>
              <a:t>FdIOServer</a:t>
            </a:r>
            <a:endParaRPr>
              <a:latin typeface="Arial"/>
              <a:ea typeface="Arial"/>
              <a:cs typeface="Arial"/>
              <a:sym typeface="Arial"/>
            </a:endParaRPr>
          </a:p>
          <a:p>
            <a:pPr marL="914400" lvl="1" indent="-317500" algn="l" rtl="0">
              <a:spcBef>
                <a:spcPts val="0"/>
              </a:spcBef>
              <a:spcAft>
                <a:spcPts val="0"/>
              </a:spcAft>
              <a:buSzPts val="1400"/>
              <a:buChar char="●"/>
            </a:pPr>
            <a:r>
              <a:rPr lang="en-GB">
                <a:latin typeface="Arial"/>
                <a:ea typeface="Arial"/>
                <a:cs typeface="Arial"/>
                <a:sym typeface="Arial"/>
              </a:rPr>
              <a:t>Software designed for the transport of frames</a:t>
            </a:r>
            <a:endParaRPr>
              <a:latin typeface="Arial"/>
              <a:ea typeface="Arial"/>
              <a:cs typeface="Arial"/>
              <a:sym typeface="Arial"/>
            </a:endParaRPr>
          </a:p>
          <a:p>
            <a:pPr marL="914400" lvl="1" indent="-317500" algn="l" rtl="0">
              <a:spcBef>
                <a:spcPts val="0"/>
              </a:spcBef>
              <a:spcAft>
                <a:spcPts val="0"/>
              </a:spcAft>
              <a:buSzPts val="1400"/>
              <a:buChar char="●"/>
            </a:pPr>
            <a:r>
              <a:rPr lang="en-GB">
                <a:latin typeface="Arial"/>
                <a:ea typeface="Arial"/>
                <a:cs typeface="Arial"/>
                <a:sym typeface="Arial"/>
              </a:rPr>
              <a:t>Can transport file via files/ shared memory or network (Cm)</a:t>
            </a:r>
            <a:endParaRPr>
              <a:latin typeface="Arial"/>
              <a:ea typeface="Arial"/>
              <a:cs typeface="Arial"/>
              <a:sym typeface="Arial"/>
            </a:endParaRPr>
          </a:p>
          <a:p>
            <a:pPr marL="914400" lvl="1" indent="-317500" algn="l" rtl="0">
              <a:spcBef>
                <a:spcPts val="0"/>
              </a:spcBef>
              <a:spcAft>
                <a:spcPts val="0"/>
              </a:spcAft>
              <a:buSzPts val="1400"/>
              <a:buChar char="●"/>
            </a:pPr>
            <a:r>
              <a:rPr lang="en-GB">
                <a:latin typeface="Arial"/>
                <a:ea typeface="Arial"/>
                <a:cs typeface="Arial"/>
                <a:sym typeface="Arial"/>
              </a:rPr>
              <a:t>Can also manipulate frames like:</a:t>
            </a:r>
            <a:endParaRPr>
              <a:latin typeface="Arial"/>
              <a:ea typeface="Arial"/>
              <a:cs typeface="Arial"/>
              <a:sym typeface="Arial"/>
            </a:endParaRPr>
          </a:p>
          <a:p>
            <a:pPr marL="1371600" lvl="2" indent="-311150" algn="l" rtl="0">
              <a:spcBef>
                <a:spcPts val="0"/>
              </a:spcBef>
              <a:spcAft>
                <a:spcPts val="0"/>
              </a:spcAft>
              <a:buSzPts val="1300"/>
              <a:buFont typeface="Arial"/>
              <a:buChar char="•"/>
            </a:pPr>
            <a:r>
              <a:rPr lang="en-GB" sz="1300">
                <a:latin typeface="Arial"/>
                <a:ea typeface="Arial"/>
                <a:cs typeface="Arial"/>
                <a:sym typeface="Arial"/>
              </a:rPr>
              <a:t>Channel selection</a:t>
            </a:r>
            <a:endParaRPr sz="1300">
              <a:latin typeface="Arial"/>
              <a:ea typeface="Arial"/>
              <a:cs typeface="Arial"/>
              <a:sym typeface="Arial"/>
            </a:endParaRPr>
          </a:p>
          <a:p>
            <a:pPr marL="1371600" lvl="2" indent="-311150" algn="l" rtl="0">
              <a:spcBef>
                <a:spcPts val="0"/>
              </a:spcBef>
              <a:spcAft>
                <a:spcPts val="0"/>
              </a:spcAft>
              <a:buSzPts val="1300"/>
              <a:buFont typeface="Arial"/>
              <a:buChar char="•"/>
            </a:pPr>
            <a:r>
              <a:rPr lang="en-GB" sz="1300">
                <a:latin typeface="Arial"/>
                <a:ea typeface="Arial"/>
                <a:cs typeface="Arial"/>
                <a:sym typeface="Arial"/>
              </a:rPr>
              <a:t>Frame resizing</a:t>
            </a:r>
            <a:endParaRPr sz="1300">
              <a:latin typeface="Arial"/>
              <a:ea typeface="Arial"/>
              <a:cs typeface="Arial"/>
              <a:sym typeface="Arial"/>
            </a:endParaRPr>
          </a:p>
          <a:p>
            <a:pPr marL="1371600" lvl="2" indent="-311150" algn="l" rtl="0">
              <a:spcBef>
                <a:spcPts val="0"/>
              </a:spcBef>
              <a:spcAft>
                <a:spcPts val="0"/>
              </a:spcAft>
              <a:buSzPts val="1300"/>
              <a:buFont typeface="Arial"/>
              <a:buChar char="•"/>
            </a:pPr>
            <a:r>
              <a:rPr lang="en-GB" sz="1300">
                <a:latin typeface="Arial"/>
                <a:ea typeface="Arial"/>
                <a:cs typeface="Arial"/>
                <a:sym typeface="Arial"/>
              </a:rPr>
              <a:t>Frame merging</a:t>
            </a:r>
            <a:endParaRPr sz="1300">
              <a:latin typeface="Arial"/>
              <a:ea typeface="Arial"/>
              <a:cs typeface="Arial"/>
              <a:sym typeface="Arial"/>
            </a:endParaRPr>
          </a:p>
          <a:p>
            <a:pPr marL="1371600" lvl="2" indent="-311150" algn="l" rtl="0">
              <a:spcBef>
                <a:spcPts val="0"/>
              </a:spcBef>
              <a:spcAft>
                <a:spcPts val="0"/>
              </a:spcAft>
              <a:buSzPts val="1300"/>
              <a:buFont typeface="Arial"/>
              <a:buChar char="•"/>
            </a:pPr>
            <a:r>
              <a:rPr lang="en-GB" sz="1300">
                <a:latin typeface="Arial"/>
                <a:ea typeface="Arial"/>
                <a:cs typeface="Arial"/>
                <a:sym typeface="Arial"/>
              </a:rPr>
              <a:t>Trend frame generation</a:t>
            </a:r>
            <a:endParaRPr sz="1300">
              <a:latin typeface="Arial"/>
              <a:ea typeface="Arial"/>
              <a:cs typeface="Arial"/>
              <a:sym typeface="Arial"/>
            </a:endParaRPr>
          </a:p>
          <a:p>
            <a:pPr marL="914400" lvl="1" indent="-317500" algn="l" rtl="0">
              <a:spcBef>
                <a:spcPts val="0"/>
              </a:spcBef>
              <a:spcAft>
                <a:spcPts val="0"/>
              </a:spcAft>
              <a:buSzPts val="1400"/>
              <a:buChar char="●"/>
            </a:pPr>
            <a:r>
              <a:rPr lang="en-GB">
                <a:latin typeface="Arial"/>
                <a:ea typeface="Arial"/>
                <a:cs typeface="Arial"/>
                <a:sym typeface="Arial"/>
              </a:rPr>
              <a:t>Automatically updates via a Cm server (if available)</a:t>
            </a:r>
            <a:endParaRPr>
              <a:latin typeface="Arial"/>
              <a:ea typeface="Arial"/>
              <a:cs typeface="Arial"/>
              <a:sym typeface="Arial"/>
            </a:endParaRPr>
          </a:p>
        </p:txBody>
      </p:sp>
      <p:sp>
        <p:nvSpPr>
          <p:cNvPr id="258" name="Google Shape;258;g21739aaf289_0_2"/>
          <p:cNvSpPr txBox="1">
            <a:spLocks noGrp="1"/>
          </p:cNvSpPr>
          <p:nvPr>
            <p:ph type="title"/>
          </p:nvPr>
        </p:nvSpPr>
        <p:spPr>
          <a:xfrm>
            <a:off x="0" y="-22622"/>
            <a:ext cx="9144000" cy="4797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None/>
            </a:pPr>
            <a:r>
              <a:rPr lang="en-GB"/>
              <a:t>Example of VIRGO Software: FdIOServer</a:t>
            </a:r>
            <a:endParaRPr/>
          </a:p>
        </p:txBody>
      </p:sp>
      <p:pic>
        <p:nvPicPr>
          <p:cNvPr id="259" name="Google Shape;259;g21739aaf289_0_2"/>
          <p:cNvPicPr preferRelativeResize="0"/>
          <p:nvPr/>
        </p:nvPicPr>
        <p:blipFill rotWithShape="1">
          <a:blip r:embed="rId3">
            <a:alphaModFix/>
          </a:blip>
          <a:srcRect r="1351" b="54058"/>
          <a:stretch/>
        </p:blipFill>
        <p:spPr>
          <a:xfrm>
            <a:off x="55775" y="2980000"/>
            <a:ext cx="8951700" cy="1158828"/>
          </a:xfrm>
          <a:prstGeom prst="rect">
            <a:avLst/>
          </a:prstGeom>
          <a:noFill/>
          <a:ln>
            <a:noFill/>
          </a:ln>
        </p:spPr>
      </p:pic>
      <p:cxnSp>
        <p:nvCxnSpPr>
          <p:cNvPr id="260" name="Google Shape;260;g21739aaf289_0_2"/>
          <p:cNvCxnSpPr/>
          <p:nvPr/>
        </p:nvCxnSpPr>
        <p:spPr>
          <a:xfrm flipH="1">
            <a:off x="915975" y="3451125"/>
            <a:ext cx="723300" cy="17250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g21739aaf289_0_2"/>
          <p:cNvCxnSpPr/>
          <p:nvPr/>
        </p:nvCxnSpPr>
        <p:spPr>
          <a:xfrm rot="10800000">
            <a:off x="929225" y="3862675"/>
            <a:ext cx="391500" cy="44460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g21739aaf289_0_2"/>
          <p:cNvCxnSpPr>
            <a:stCxn id="263" idx="1"/>
          </p:cNvCxnSpPr>
          <p:nvPr/>
        </p:nvCxnSpPr>
        <p:spPr>
          <a:xfrm rot="10800000">
            <a:off x="497500" y="4054650"/>
            <a:ext cx="710400" cy="875400"/>
          </a:xfrm>
          <a:prstGeom prst="straightConnector1">
            <a:avLst/>
          </a:prstGeom>
          <a:noFill/>
          <a:ln w="9525" cap="flat" cmpd="sng">
            <a:solidFill>
              <a:schemeClr val="dk2"/>
            </a:solidFill>
            <a:prstDash val="solid"/>
            <a:round/>
            <a:headEnd type="none" w="med" len="med"/>
            <a:tailEnd type="triangle" w="med" len="med"/>
          </a:ln>
        </p:spPr>
      </p:cxnSp>
      <p:sp>
        <p:nvSpPr>
          <p:cNvPr id="264" name="Google Shape;264;g21739aaf289_0_2"/>
          <p:cNvSpPr txBox="1"/>
          <p:nvPr/>
        </p:nvSpPr>
        <p:spPr>
          <a:xfrm>
            <a:off x="1639275" y="3232100"/>
            <a:ext cx="2528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a:t>FdIOServer to replay data from disk</a:t>
            </a:r>
            <a:endParaRPr sz="1100"/>
          </a:p>
        </p:txBody>
      </p:sp>
      <p:sp>
        <p:nvSpPr>
          <p:cNvPr id="265" name="Google Shape;265;g21739aaf289_0_2"/>
          <p:cNvSpPr txBox="1"/>
          <p:nvPr/>
        </p:nvSpPr>
        <p:spPr>
          <a:xfrm>
            <a:off x="1320725" y="4138825"/>
            <a:ext cx="4267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a:t>FdIOServer to replay a particular data channel from disk</a:t>
            </a:r>
            <a:endParaRPr sz="1100"/>
          </a:p>
        </p:txBody>
      </p:sp>
      <p:sp>
        <p:nvSpPr>
          <p:cNvPr id="263" name="Google Shape;263;g21739aaf289_0_2"/>
          <p:cNvSpPr txBox="1"/>
          <p:nvPr/>
        </p:nvSpPr>
        <p:spPr>
          <a:xfrm>
            <a:off x="1207900" y="4668450"/>
            <a:ext cx="4267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a:t>FdIOServer to merge the data from the above processes and send the data out to computing centers via Kafka</a:t>
            </a:r>
            <a:endParaRPr sz="11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217996f1988_0_1"/>
          <p:cNvSpPr txBox="1">
            <a:spLocks noGrp="1"/>
          </p:cNvSpPr>
          <p:nvPr>
            <p:ph type="title"/>
          </p:nvPr>
        </p:nvSpPr>
        <p:spPr>
          <a:xfrm>
            <a:off x="0" y="-22622"/>
            <a:ext cx="9144000" cy="479700"/>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Development and Operation</a:t>
            </a:r>
            <a:endParaRPr/>
          </a:p>
        </p:txBody>
      </p:sp>
      <p:sp>
        <p:nvSpPr>
          <p:cNvPr id="271" name="Google Shape;271;g217996f1988_0_1"/>
          <p:cNvSpPr txBox="1"/>
          <p:nvPr/>
        </p:nvSpPr>
        <p:spPr>
          <a:xfrm>
            <a:off x="174000" y="420996"/>
            <a:ext cx="8970000" cy="748500"/>
          </a:xfrm>
          <a:prstGeom prst="rect">
            <a:avLst/>
          </a:prstGeom>
          <a:noFill/>
          <a:ln>
            <a:noFill/>
          </a:ln>
        </p:spPr>
        <p:txBody>
          <a:bodyPr spcFirstLastPara="1" wrap="square" lIns="91425" tIns="91425" rIns="91425" bIns="91425" anchor="t" anchorCtr="0">
            <a:noAutofit/>
          </a:bodyPr>
          <a:lstStyle/>
          <a:p>
            <a:pPr marL="457200" marR="0" lvl="0" indent="-355600" algn="l" rtl="0">
              <a:lnSpc>
                <a:spcPct val="115000"/>
              </a:lnSpc>
              <a:spcBef>
                <a:spcPts val="0"/>
              </a:spcBef>
              <a:spcAft>
                <a:spcPts val="0"/>
              </a:spcAft>
              <a:buNone/>
            </a:pPr>
            <a:r>
              <a:rPr lang="en-GB" sz="1600" b="0" i="0" u="none" strike="noStrike" cap="none">
                <a:solidFill>
                  <a:schemeClr val="dk1"/>
                </a:solidFill>
                <a:latin typeface="Arial"/>
                <a:ea typeface="Arial"/>
                <a:cs typeface="Arial"/>
                <a:sym typeface="Arial"/>
              </a:rPr>
              <a:t>LIGO, Virgo and KAGRA Computing &amp; Software teams increasingly working together using GitLab centered DevOps practices. IGWN Gitlab provides/supports:</a:t>
            </a:r>
            <a:endParaRPr/>
          </a:p>
        </p:txBody>
      </p:sp>
      <p:sp>
        <p:nvSpPr>
          <p:cNvPr id="272" name="Google Shape;272;g217996f1988_0_1"/>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pic>
        <p:nvPicPr>
          <p:cNvPr id="273" name="Google Shape;273;g217996f1988_0_1" descr="GitLabIGWN.jpg"/>
          <p:cNvPicPr preferRelativeResize="0"/>
          <p:nvPr/>
        </p:nvPicPr>
        <p:blipFill rotWithShape="1">
          <a:blip r:embed="rId3">
            <a:alphaModFix/>
          </a:blip>
          <a:srcRect/>
          <a:stretch/>
        </p:blipFill>
        <p:spPr>
          <a:xfrm>
            <a:off x="4944325" y="1250175"/>
            <a:ext cx="4199676" cy="3496814"/>
          </a:xfrm>
          <a:prstGeom prst="rect">
            <a:avLst/>
          </a:prstGeom>
          <a:noFill/>
          <a:ln>
            <a:noFill/>
          </a:ln>
        </p:spPr>
      </p:pic>
      <p:sp>
        <p:nvSpPr>
          <p:cNvPr id="274" name="Google Shape;274;g217996f1988_0_1"/>
          <p:cNvSpPr txBox="1"/>
          <p:nvPr/>
        </p:nvSpPr>
        <p:spPr>
          <a:xfrm>
            <a:off x="-146975" y="1346925"/>
            <a:ext cx="5091300" cy="2617800"/>
          </a:xfrm>
          <a:prstGeom prst="rect">
            <a:avLst/>
          </a:prstGeom>
          <a:noFill/>
          <a:ln>
            <a:noFill/>
          </a:ln>
        </p:spPr>
        <p:txBody>
          <a:bodyPr spcFirstLastPara="1" wrap="square" lIns="91425" tIns="91425" rIns="91425" bIns="91425" anchor="t" anchorCtr="0">
            <a:noAutofit/>
          </a:bodyPr>
          <a:lstStyle/>
          <a:p>
            <a:pPr marL="457200" marR="0" lvl="0" indent="-355600" algn="l" rtl="0">
              <a:lnSpc>
                <a:spcPct val="115000"/>
              </a:lnSpc>
              <a:spcBef>
                <a:spcPts val="0"/>
              </a:spcBef>
              <a:spcAft>
                <a:spcPts val="0"/>
              </a:spcAft>
              <a:buClr>
                <a:schemeClr val="dk1"/>
              </a:buClr>
              <a:buSzPts val="2000"/>
              <a:buFont typeface="Arial"/>
              <a:buChar char="•"/>
            </a:pPr>
            <a:r>
              <a:rPr lang="en-GB" sz="1300" b="0" i="0" u="none" strike="noStrike" cap="none">
                <a:solidFill>
                  <a:schemeClr val="dk1"/>
                </a:solidFill>
                <a:latin typeface="Arial"/>
                <a:ea typeface="Arial"/>
                <a:cs typeface="Arial"/>
                <a:sym typeface="Arial"/>
              </a:rPr>
              <a:t>Code repository for IGWN Detectors Control, Data Analysis and Low-latency software</a:t>
            </a:r>
            <a:endParaRPr sz="1300" b="0" i="0" u="none" strike="noStrike" cap="none">
              <a:solidFill>
                <a:schemeClr val="dk1"/>
              </a:solidFill>
              <a:latin typeface="Arial"/>
              <a:ea typeface="Arial"/>
              <a:cs typeface="Arial"/>
              <a:sym typeface="Arial"/>
            </a:endParaRPr>
          </a:p>
          <a:p>
            <a:pPr marL="914400" marR="0" lvl="1" indent="-311150" algn="l" rtl="0">
              <a:lnSpc>
                <a:spcPct val="115000"/>
              </a:lnSpc>
              <a:spcBef>
                <a:spcPts val="0"/>
              </a:spcBef>
              <a:spcAft>
                <a:spcPts val="0"/>
              </a:spcAft>
              <a:buClr>
                <a:schemeClr val="dk1"/>
              </a:buClr>
              <a:buSzPts val="1300"/>
              <a:buChar char="○"/>
            </a:pPr>
            <a:r>
              <a:rPr lang="en-GB" sz="1300">
                <a:solidFill>
                  <a:schemeClr val="dk1"/>
                </a:solidFill>
              </a:rPr>
              <a:t>Enables easy collaboration on software</a:t>
            </a:r>
            <a:endParaRPr sz="13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GB" sz="1300" b="0" i="0" u="none" strike="noStrike" cap="none">
                <a:solidFill>
                  <a:schemeClr val="dk1"/>
                </a:solidFill>
                <a:latin typeface="Arial"/>
                <a:ea typeface="Arial"/>
                <a:cs typeface="Arial"/>
                <a:sym typeface="Arial"/>
              </a:rPr>
              <a:t>Continuous integration (CI) capabilities to enable the automation of building, testing and deployment of code.</a:t>
            </a:r>
            <a:endParaRPr/>
          </a:p>
          <a:p>
            <a:pPr marL="457200" marR="0" lvl="0" indent="-355600" algn="l" rtl="0">
              <a:lnSpc>
                <a:spcPct val="115000"/>
              </a:lnSpc>
              <a:spcBef>
                <a:spcPts val="0"/>
              </a:spcBef>
              <a:spcAft>
                <a:spcPts val="0"/>
              </a:spcAft>
              <a:buClr>
                <a:schemeClr val="dk1"/>
              </a:buClr>
              <a:buSzPts val="2000"/>
              <a:buFont typeface="Arial"/>
              <a:buChar char="•"/>
            </a:pPr>
            <a:r>
              <a:rPr lang="en-GB" sz="1300" b="0" i="0" u="none" strike="noStrike" cap="none">
                <a:solidFill>
                  <a:schemeClr val="dk1"/>
                </a:solidFill>
                <a:latin typeface="Arial"/>
                <a:ea typeface="Arial"/>
                <a:cs typeface="Arial"/>
                <a:sym typeface="Arial"/>
              </a:rPr>
              <a:t>Software Configuration Control Board (SCCB) activities</a:t>
            </a:r>
            <a:endParaRPr/>
          </a:p>
          <a:p>
            <a:pPr marL="457200" marR="0" lvl="0" indent="-355600" algn="l" rtl="0">
              <a:lnSpc>
                <a:spcPct val="115000"/>
              </a:lnSpc>
              <a:spcBef>
                <a:spcPts val="0"/>
              </a:spcBef>
              <a:spcAft>
                <a:spcPts val="0"/>
              </a:spcAft>
              <a:buClr>
                <a:schemeClr val="dk1"/>
              </a:buClr>
              <a:buSzPts val="2000"/>
              <a:buFont typeface="Arial"/>
              <a:buChar char="•"/>
            </a:pPr>
            <a:r>
              <a:rPr lang="en-GB" sz="1300" b="0" i="0" u="none" strike="noStrike" cap="none">
                <a:solidFill>
                  <a:schemeClr val="dk1"/>
                </a:solidFill>
                <a:latin typeface="Arial"/>
                <a:ea typeface="Arial"/>
                <a:cs typeface="Arial"/>
                <a:sym typeface="Arial"/>
              </a:rPr>
              <a:t>IGWN Computing HelpDesk (via tickets)</a:t>
            </a:r>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g217996f1988_0_20"/>
          <p:cNvSpPr txBox="1">
            <a:spLocks noGrp="1"/>
          </p:cNvSpPr>
          <p:nvPr>
            <p:ph type="title"/>
          </p:nvPr>
        </p:nvSpPr>
        <p:spPr>
          <a:xfrm>
            <a:off x="0" y="-22622"/>
            <a:ext cx="9144000" cy="479700"/>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Development and Operation</a:t>
            </a:r>
            <a:endParaRPr/>
          </a:p>
        </p:txBody>
      </p:sp>
      <p:sp>
        <p:nvSpPr>
          <p:cNvPr id="280" name="Google Shape;280;g217996f1988_0_20"/>
          <p:cNvSpPr txBox="1"/>
          <p:nvPr/>
        </p:nvSpPr>
        <p:spPr>
          <a:xfrm>
            <a:off x="174000" y="420996"/>
            <a:ext cx="8970000" cy="748500"/>
          </a:xfrm>
          <a:prstGeom prst="rect">
            <a:avLst/>
          </a:prstGeom>
          <a:noFill/>
          <a:ln>
            <a:noFill/>
          </a:ln>
        </p:spPr>
        <p:txBody>
          <a:bodyPr spcFirstLastPara="1" wrap="square" lIns="91425" tIns="91425" rIns="91425" bIns="91425" anchor="t" anchorCtr="0">
            <a:noAutofit/>
          </a:bodyPr>
          <a:lstStyle/>
          <a:p>
            <a:pPr marL="457200" marR="0" lvl="0" indent="-355600" algn="l" rtl="0">
              <a:lnSpc>
                <a:spcPct val="115000"/>
              </a:lnSpc>
              <a:spcBef>
                <a:spcPts val="0"/>
              </a:spcBef>
              <a:spcAft>
                <a:spcPts val="0"/>
              </a:spcAft>
              <a:buNone/>
            </a:pPr>
            <a:endParaRPr/>
          </a:p>
        </p:txBody>
      </p:sp>
      <p:sp>
        <p:nvSpPr>
          <p:cNvPr id="281" name="Google Shape;281;g217996f1988_0_20"/>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82" name="Google Shape;282;g217996f1988_0_20"/>
          <p:cNvSpPr txBox="1"/>
          <p:nvPr/>
        </p:nvSpPr>
        <p:spPr>
          <a:xfrm>
            <a:off x="0" y="421000"/>
            <a:ext cx="6966600" cy="2617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a:p>
          <a:p>
            <a:pPr marL="457200" marR="0" lvl="0" indent="-355600" algn="l" rtl="0">
              <a:lnSpc>
                <a:spcPct val="115000"/>
              </a:lnSpc>
              <a:spcBef>
                <a:spcPts val="0"/>
              </a:spcBef>
              <a:spcAft>
                <a:spcPts val="0"/>
              </a:spcAft>
              <a:buClr>
                <a:schemeClr val="dk1"/>
              </a:buClr>
              <a:buSzPts val="2000"/>
              <a:buFont typeface="Arial"/>
              <a:buChar char="•"/>
            </a:pPr>
            <a:r>
              <a:rPr lang="en-GB" sz="1300" b="0" i="0" u="none" strike="noStrike" cap="none">
                <a:solidFill>
                  <a:schemeClr val="dk1"/>
                </a:solidFill>
                <a:latin typeface="Arial"/>
                <a:ea typeface="Arial"/>
                <a:cs typeface="Arial"/>
                <a:sym typeface="Arial"/>
              </a:rPr>
              <a:t>Conda software distribution management</a:t>
            </a:r>
            <a:endParaRPr/>
          </a:p>
          <a:p>
            <a:pPr marL="457200" marR="0" lvl="0" indent="-355600" algn="l" rtl="0">
              <a:lnSpc>
                <a:spcPct val="115000"/>
              </a:lnSpc>
              <a:spcBef>
                <a:spcPts val="0"/>
              </a:spcBef>
              <a:spcAft>
                <a:spcPts val="0"/>
              </a:spcAft>
              <a:buClr>
                <a:schemeClr val="dk1"/>
              </a:buClr>
              <a:buSzPts val="2000"/>
              <a:buFont typeface="Arial"/>
              <a:buChar char="•"/>
            </a:pPr>
            <a:r>
              <a:rPr lang="en-GB" sz="1300" b="0" i="0" u="none" strike="noStrike" cap="none">
                <a:solidFill>
                  <a:schemeClr val="dk1"/>
                </a:solidFill>
                <a:latin typeface="Arial"/>
                <a:ea typeface="Arial"/>
                <a:cs typeface="Arial"/>
                <a:sym typeface="Arial"/>
              </a:rPr>
              <a:t>Online IGWN Computing Guide (via GitLab Pages)</a:t>
            </a:r>
            <a:endParaRPr/>
          </a:p>
          <a:p>
            <a:pPr marL="457200" marR="0" lvl="0" indent="-355600" algn="l" rtl="0">
              <a:lnSpc>
                <a:spcPct val="115000"/>
              </a:lnSpc>
              <a:spcBef>
                <a:spcPts val="0"/>
              </a:spcBef>
              <a:spcAft>
                <a:spcPts val="0"/>
              </a:spcAft>
              <a:buClr>
                <a:schemeClr val="dk1"/>
              </a:buClr>
              <a:buSzPts val="2000"/>
              <a:buFont typeface="Arial"/>
              <a:buChar char="•"/>
            </a:pPr>
            <a:r>
              <a:rPr lang="en-GB" sz="1300" b="0" i="0" u="none" strike="noStrike" cap="none">
                <a:solidFill>
                  <a:schemeClr val="dk1"/>
                </a:solidFill>
                <a:latin typeface="Arial"/>
                <a:ea typeface="Arial"/>
                <a:cs typeface="Arial"/>
                <a:sym typeface="Arial"/>
              </a:rPr>
              <a:t>IGWN Computing Planning (via the growing GitLab support for projects management)</a:t>
            </a:r>
            <a:endParaRPr sz="1300" b="0" i="0" u="none" strike="noStrike" cap="none">
              <a:solidFill>
                <a:schemeClr val="dk1"/>
              </a:solidFill>
              <a:latin typeface="Arial"/>
              <a:ea typeface="Arial"/>
              <a:cs typeface="Arial"/>
              <a:sym typeface="Arial"/>
            </a:endParaRPr>
          </a:p>
          <a:p>
            <a:pPr marL="914400" marR="0" lvl="1" indent="-311150" algn="l" rtl="0">
              <a:lnSpc>
                <a:spcPct val="115000"/>
              </a:lnSpc>
              <a:spcBef>
                <a:spcPts val="0"/>
              </a:spcBef>
              <a:spcAft>
                <a:spcPts val="0"/>
              </a:spcAft>
              <a:buClr>
                <a:schemeClr val="dk1"/>
              </a:buClr>
              <a:buSzPts val="1300"/>
              <a:buChar char="○"/>
            </a:pPr>
            <a:r>
              <a:rPr lang="en-GB" sz="1300">
                <a:solidFill>
                  <a:schemeClr val="dk1"/>
                </a:solidFill>
              </a:rPr>
              <a:t>Issues</a:t>
            </a:r>
            <a:endParaRPr sz="1300">
              <a:solidFill>
                <a:schemeClr val="dk1"/>
              </a:solidFill>
            </a:endParaRPr>
          </a:p>
          <a:p>
            <a:pPr marL="914400" marR="0" lvl="1" indent="-311150" algn="l" rtl="0">
              <a:lnSpc>
                <a:spcPct val="115000"/>
              </a:lnSpc>
              <a:spcBef>
                <a:spcPts val="0"/>
              </a:spcBef>
              <a:spcAft>
                <a:spcPts val="0"/>
              </a:spcAft>
              <a:buClr>
                <a:schemeClr val="dk1"/>
              </a:buClr>
              <a:buSzPts val="1300"/>
              <a:buChar char="○"/>
            </a:pPr>
            <a:r>
              <a:rPr lang="en-GB" sz="1300">
                <a:solidFill>
                  <a:schemeClr val="dk1"/>
                </a:solidFill>
              </a:rPr>
              <a:t>Epics</a:t>
            </a:r>
            <a:endParaRPr sz="1300">
              <a:solidFill>
                <a:schemeClr val="dk1"/>
              </a:solidFill>
            </a:endParaRPr>
          </a:p>
        </p:txBody>
      </p:sp>
      <p:pic>
        <p:nvPicPr>
          <p:cNvPr id="283" name="Google Shape;283;g217996f1988_0_20"/>
          <p:cNvPicPr preferRelativeResize="0"/>
          <p:nvPr/>
        </p:nvPicPr>
        <p:blipFill rotWithShape="1">
          <a:blip r:embed="rId3">
            <a:alphaModFix/>
          </a:blip>
          <a:srcRect/>
          <a:stretch/>
        </p:blipFill>
        <p:spPr>
          <a:xfrm>
            <a:off x="3" y="2284646"/>
            <a:ext cx="9090176" cy="2518525"/>
          </a:xfrm>
          <a:prstGeom prst="rect">
            <a:avLst/>
          </a:prstGeom>
          <a:noFill/>
          <a:ln>
            <a:noFill/>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3"/>
          <p:cNvSpPr txBox="1">
            <a:spLocks noGrp="1"/>
          </p:cNvSpPr>
          <p:nvPr>
            <p:ph type="title"/>
          </p:nvPr>
        </p:nvSpPr>
        <p:spPr>
          <a:xfrm>
            <a:off x="0" y="-22622"/>
            <a:ext cx="9144000" cy="479700"/>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What is IGWN</a:t>
            </a:r>
            <a:endParaRPr/>
          </a:p>
        </p:txBody>
      </p:sp>
      <p:sp>
        <p:nvSpPr>
          <p:cNvPr id="70" name="Google Shape;70;p3"/>
          <p:cNvSpPr txBox="1">
            <a:spLocks noGrp="1"/>
          </p:cNvSpPr>
          <p:nvPr>
            <p:ph type="body" idx="1"/>
          </p:nvPr>
        </p:nvSpPr>
        <p:spPr>
          <a:xfrm>
            <a:off x="174102" y="618187"/>
            <a:ext cx="8801100" cy="4303500"/>
          </a:xfrm>
          <a:prstGeom prst="rect">
            <a:avLst/>
          </a:prstGeom>
          <a:noFill/>
          <a:ln>
            <a:noFill/>
          </a:ln>
        </p:spPr>
        <p:txBody>
          <a:bodyPr spcFirstLastPara="1" wrap="square" lIns="68575" tIns="34275" rIns="68575" bIns="34275" anchor="t" anchorCtr="0">
            <a:noAutofit/>
          </a:bodyPr>
          <a:lstStyle/>
          <a:p>
            <a:pPr marL="457200" lvl="0" indent="-349250" algn="l" rtl="0">
              <a:lnSpc>
                <a:spcPct val="115000"/>
              </a:lnSpc>
              <a:spcBef>
                <a:spcPts val="0"/>
              </a:spcBef>
              <a:spcAft>
                <a:spcPts val="0"/>
              </a:spcAft>
              <a:buClr>
                <a:schemeClr val="dk1"/>
              </a:buClr>
              <a:buSzPts val="1900"/>
              <a:buChar char="●"/>
            </a:pPr>
            <a:r>
              <a:rPr lang="en-GB" sz="1900">
                <a:latin typeface="Arial"/>
                <a:ea typeface="Arial"/>
                <a:cs typeface="Arial"/>
                <a:sym typeface="Arial"/>
              </a:rPr>
              <a:t>International Gravitational Waves observatory Network (IGWN)</a:t>
            </a:r>
            <a:endParaRPr sz="1900">
              <a:latin typeface="Arial"/>
              <a:ea typeface="Arial"/>
              <a:cs typeface="Arial"/>
              <a:sym typeface="Arial"/>
            </a:endParaRPr>
          </a:p>
          <a:p>
            <a:pPr marL="914400" lvl="1" indent="-336550" algn="l" rtl="0">
              <a:lnSpc>
                <a:spcPct val="115000"/>
              </a:lnSpc>
              <a:spcBef>
                <a:spcPts val="0"/>
              </a:spcBef>
              <a:spcAft>
                <a:spcPts val="0"/>
              </a:spcAft>
              <a:buClr>
                <a:schemeClr val="dk1"/>
              </a:buClr>
              <a:buSzPts val="1700"/>
              <a:buChar char="●"/>
            </a:pPr>
            <a:r>
              <a:rPr lang="en-GB" sz="1700">
                <a:latin typeface="Arial"/>
                <a:ea typeface="Arial"/>
                <a:cs typeface="Arial"/>
                <a:sym typeface="Arial"/>
              </a:rPr>
              <a:t>A coordination effort aimed at jointly discussing the computing policy, management, and architecture issues of LIGO, Virgo, and KAGRA.</a:t>
            </a:r>
            <a:endParaRPr sz="1700">
              <a:latin typeface="Arial"/>
              <a:ea typeface="Arial"/>
              <a:cs typeface="Arial"/>
              <a:sym typeface="Arial"/>
            </a:endParaRPr>
          </a:p>
          <a:p>
            <a:pPr marL="914400" lvl="1" indent="-336550" algn="l" rtl="0">
              <a:lnSpc>
                <a:spcPct val="115000"/>
              </a:lnSpc>
              <a:spcBef>
                <a:spcPts val="0"/>
              </a:spcBef>
              <a:spcAft>
                <a:spcPts val="0"/>
              </a:spcAft>
              <a:buClr>
                <a:schemeClr val="dk1"/>
              </a:buClr>
              <a:buSzPts val="1700"/>
              <a:buChar char="●"/>
            </a:pPr>
            <a:r>
              <a:rPr lang="en-GB" sz="1700">
                <a:latin typeface="Arial"/>
                <a:ea typeface="Arial"/>
                <a:cs typeface="Arial"/>
                <a:sym typeface="Arial"/>
              </a:rPr>
              <a:t>igwn.org will host common Virgo/LSC services, and KAGRA is joining</a:t>
            </a:r>
            <a:endParaRPr sz="1700">
              <a:latin typeface="Arial"/>
              <a:ea typeface="Arial"/>
              <a:cs typeface="Arial"/>
              <a:sym typeface="Arial"/>
            </a:endParaRPr>
          </a:p>
          <a:p>
            <a:pPr marL="914400" lvl="1" indent="-336550" algn="l" rtl="0">
              <a:lnSpc>
                <a:spcPct val="115000"/>
              </a:lnSpc>
              <a:spcBef>
                <a:spcPts val="0"/>
              </a:spcBef>
              <a:spcAft>
                <a:spcPts val="0"/>
              </a:spcAft>
              <a:buClr>
                <a:schemeClr val="dk1"/>
              </a:buClr>
              <a:buSzPts val="1700"/>
              <a:buChar char="●"/>
            </a:pPr>
            <a:r>
              <a:rPr lang="en-GB" sz="1700">
                <a:latin typeface="Arial"/>
                <a:ea typeface="Arial"/>
                <a:cs typeface="Arial"/>
                <a:sym typeface="Arial"/>
              </a:rPr>
              <a:t>Migration planning for common services (GitLab, software tarballs archive, etc.) is unfolding</a:t>
            </a:r>
            <a:endParaRPr sz="1700">
              <a:latin typeface="Arial"/>
              <a:ea typeface="Arial"/>
              <a:cs typeface="Arial"/>
              <a:sym typeface="Arial"/>
            </a:endParaRPr>
          </a:p>
          <a:p>
            <a:pPr marL="914400" lvl="1" indent="-336550" algn="l" rtl="0">
              <a:lnSpc>
                <a:spcPct val="115000"/>
              </a:lnSpc>
              <a:spcBef>
                <a:spcPts val="0"/>
              </a:spcBef>
              <a:spcAft>
                <a:spcPts val="0"/>
              </a:spcAft>
              <a:buClr>
                <a:schemeClr val="dk1"/>
              </a:buClr>
              <a:buSzPts val="1700"/>
              <a:buChar char="●"/>
            </a:pPr>
            <a:r>
              <a:rPr lang="en-GB" sz="1700">
                <a:latin typeface="Arial"/>
                <a:ea typeface="Arial"/>
                <a:cs typeface="Arial"/>
                <a:sym typeface="Arial"/>
              </a:rPr>
              <a:t>The effort comprises all computing domains (online, offline, LL), with different levels of engagement.</a:t>
            </a:r>
            <a:endParaRPr sz="1700">
              <a:latin typeface="Arial"/>
              <a:ea typeface="Arial"/>
              <a:cs typeface="Arial"/>
              <a:sym typeface="Arial"/>
            </a:endParaRPr>
          </a:p>
          <a:p>
            <a:pPr marL="457200" lvl="0" indent="-349250" algn="l" rtl="0">
              <a:lnSpc>
                <a:spcPct val="115000"/>
              </a:lnSpc>
              <a:spcBef>
                <a:spcPts val="0"/>
              </a:spcBef>
              <a:spcAft>
                <a:spcPts val="0"/>
              </a:spcAft>
              <a:buClr>
                <a:schemeClr val="dk1"/>
              </a:buClr>
              <a:buSzPts val="1900"/>
              <a:buChar char="●"/>
            </a:pPr>
            <a:r>
              <a:rPr lang="en-GB" sz="1900">
                <a:latin typeface="Arial"/>
                <a:ea typeface="Arial"/>
                <a:cs typeface="Arial"/>
                <a:sym typeface="Arial"/>
              </a:rPr>
              <a:t>Plans for migration from custom/legacy tools to common, mainstream tools are being implemented</a:t>
            </a:r>
            <a:endParaRPr sz="1900">
              <a:latin typeface="Arial"/>
              <a:ea typeface="Arial"/>
              <a:cs typeface="Arial"/>
              <a:sym typeface="Arial"/>
            </a:endParaRPr>
          </a:p>
          <a:p>
            <a:pPr marL="914400" lvl="1" indent="-336550" algn="l" rtl="0">
              <a:lnSpc>
                <a:spcPct val="115000"/>
              </a:lnSpc>
              <a:spcBef>
                <a:spcPts val="0"/>
              </a:spcBef>
              <a:spcAft>
                <a:spcPts val="0"/>
              </a:spcAft>
              <a:buClr>
                <a:schemeClr val="dk1"/>
              </a:buClr>
              <a:buSzPts val="1700"/>
              <a:buChar char="●"/>
            </a:pPr>
            <a:r>
              <a:rPr lang="en-GB" sz="1700">
                <a:latin typeface="Arial"/>
                <a:ea typeface="Arial"/>
                <a:cs typeface="Arial"/>
                <a:sym typeface="Arial"/>
              </a:rPr>
              <a:t>Data management and transfer (CVMFS/StashCache, Rucio and Kafka)</a:t>
            </a:r>
            <a:endParaRPr sz="1700">
              <a:latin typeface="Arial"/>
              <a:ea typeface="Arial"/>
              <a:cs typeface="Arial"/>
              <a:sym typeface="Arial"/>
            </a:endParaRPr>
          </a:p>
          <a:p>
            <a:pPr marL="914400" lvl="1" indent="-336550" algn="l" rtl="0">
              <a:lnSpc>
                <a:spcPct val="115000"/>
              </a:lnSpc>
              <a:spcBef>
                <a:spcPts val="0"/>
              </a:spcBef>
              <a:spcAft>
                <a:spcPts val="0"/>
              </a:spcAft>
              <a:buClr>
                <a:schemeClr val="dk1"/>
              </a:buClr>
              <a:buSzPts val="1700"/>
              <a:buChar char="●"/>
            </a:pPr>
            <a:r>
              <a:rPr lang="en-GB" sz="1700">
                <a:latin typeface="Arial"/>
                <a:ea typeface="Arial"/>
                <a:cs typeface="Arial"/>
                <a:sym typeface="Arial"/>
              </a:rPr>
              <a:t>Software management (GitLab, CMake/Meson, Conda, CVMFS)</a:t>
            </a:r>
            <a:endParaRPr sz="1700">
              <a:latin typeface="Arial"/>
              <a:ea typeface="Arial"/>
              <a:cs typeface="Arial"/>
              <a:sym typeface="Arial"/>
            </a:endParaRPr>
          </a:p>
          <a:p>
            <a:pPr marL="914400" lvl="1" indent="-336550" algn="l" rtl="0">
              <a:lnSpc>
                <a:spcPct val="115000"/>
              </a:lnSpc>
              <a:spcBef>
                <a:spcPts val="0"/>
              </a:spcBef>
              <a:spcAft>
                <a:spcPts val="0"/>
              </a:spcAft>
              <a:buClr>
                <a:schemeClr val="dk1"/>
              </a:buClr>
              <a:buSzPts val="1700"/>
              <a:buChar char="●"/>
            </a:pPr>
            <a:r>
              <a:rPr lang="en-GB" sz="1700">
                <a:latin typeface="Arial"/>
                <a:ea typeface="Arial"/>
                <a:cs typeface="Arial"/>
                <a:sym typeface="Arial"/>
              </a:rPr>
              <a:t>The tools (and the general architecture) are chosen to be consistent with many large scale computing projects such as WLCG</a:t>
            </a:r>
            <a:endParaRPr sz="1700">
              <a:latin typeface="Arial"/>
              <a:ea typeface="Arial"/>
              <a:cs typeface="Arial"/>
              <a:sym typeface="Arial"/>
            </a:endParaRPr>
          </a:p>
          <a:p>
            <a:pPr marL="457200" lvl="0" indent="-228600" algn="l" rtl="0">
              <a:lnSpc>
                <a:spcPct val="115000"/>
              </a:lnSpc>
              <a:spcBef>
                <a:spcPts val="0"/>
              </a:spcBef>
              <a:spcAft>
                <a:spcPts val="0"/>
              </a:spcAft>
              <a:buClr>
                <a:schemeClr val="dk1"/>
              </a:buClr>
              <a:buSzPts val="1900"/>
              <a:buNone/>
            </a:pPr>
            <a:endParaRPr sz="1900" b="1">
              <a:latin typeface="Arial"/>
              <a:ea typeface="Arial"/>
              <a:cs typeface="Arial"/>
              <a:sym typeface="Arial"/>
            </a:endParaRPr>
          </a:p>
          <a:p>
            <a:pPr marL="457200" lvl="0" indent="-228600" algn="l" rtl="0">
              <a:lnSpc>
                <a:spcPct val="115000"/>
              </a:lnSpc>
              <a:spcBef>
                <a:spcPts val="0"/>
              </a:spcBef>
              <a:spcAft>
                <a:spcPts val="0"/>
              </a:spcAft>
              <a:buSzPts val="1900"/>
              <a:buFont typeface="Arial"/>
              <a:buNone/>
            </a:pPr>
            <a:endParaRPr sz="1900" b="1">
              <a:latin typeface="Arial"/>
              <a:ea typeface="Arial"/>
              <a:cs typeface="Arial"/>
              <a:sym typeface="Arial"/>
            </a:endParaRPr>
          </a:p>
          <a:p>
            <a:pPr marL="50800" lvl="0" indent="0" algn="l" rtl="0">
              <a:lnSpc>
                <a:spcPct val="100000"/>
              </a:lnSpc>
              <a:spcBef>
                <a:spcPts val="1200"/>
              </a:spcBef>
              <a:spcAft>
                <a:spcPts val="0"/>
              </a:spcAft>
              <a:buSzPts val="900"/>
              <a:buNone/>
            </a:pPr>
            <a:endParaRPr sz="1400"/>
          </a:p>
          <a:p>
            <a:pPr marL="381000" lvl="0" indent="-304800" algn="l" rtl="0">
              <a:lnSpc>
                <a:spcPct val="100000"/>
              </a:lnSpc>
              <a:spcBef>
                <a:spcPts val="0"/>
              </a:spcBef>
              <a:spcAft>
                <a:spcPts val="0"/>
              </a:spcAft>
              <a:buSzPts val="1200"/>
              <a:buNone/>
            </a:pPr>
            <a:endParaRPr sz="1800"/>
          </a:p>
          <a:p>
            <a:pPr marL="381000" lvl="0" indent="-304800" algn="l" rtl="0">
              <a:lnSpc>
                <a:spcPct val="100000"/>
              </a:lnSpc>
              <a:spcBef>
                <a:spcPts val="0"/>
              </a:spcBef>
              <a:spcAft>
                <a:spcPts val="0"/>
              </a:spcAft>
              <a:buSzPts val="1200"/>
              <a:buNone/>
            </a:pPr>
            <a:endParaRPr sz="1800"/>
          </a:p>
          <a:p>
            <a:pPr marL="381000" lvl="0" indent="-304800" algn="l" rtl="0">
              <a:lnSpc>
                <a:spcPct val="100000"/>
              </a:lnSpc>
              <a:spcBef>
                <a:spcPts val="0"/>
              </a:spcBef>
              <a:spcAft>
                <a:spcPts val="0"/>
              </a:spcAft>
              <a:buSzPts val="1200"/>
              <a:buNone/>
            </a:pPr>
            <a:endParaRPr sz="1800"/>
          </a:p>
          <a:p>
            <a:pPr marL="381000" lvl="0" indent="-304800" algn="l" rtl="0">
              <a:lnSpc>
                <a:spcPct val="100000"/>
              </a:lnSpc>
              <a:spcBef>
                <a:spcPts val="0"/>
              </a:spcBef>
              <a:spcAft>
                <a:spcPts val="0"/>
              </a:spcAft>
              <a:buSzPts val="1200"/>
              <a:buNone/>
            </a:pPr>
            <a:endParaRPr sz="1800"/>
          </a:p>
          <a:p>
            <a:pPr marL="723900" lvl="1" indent="-342900" algn="l" rtl="0">
              <a:lnSpc>
                <a:spcPct val="100000"/>
              </a:lnSpc>
              <a:spcBef>
                <a:spcPts val="0"/>
              </a:spcBef>
              <a:spcAft>
                <a:spcPts val="0"/>
              </a:spcAft>
              <a:buSzPts val="600"/>
              <a:buNone/>
            </a:pPr>
            <a:endParaRPr sz="1400"/>
          </a:p>
          <a:p>
            <a:pPr marL="381000" lvl="0" indent="-304800" algn="l" rtl="0">
              <a:lnSpc>
                <a:spcPct val="100000"/>
              </a:lnSpc>
              <a:spcBef>
                <a:spcPts val="0"/>
              </a:spcBef>
              <a:spcAft>
                <a:spcPts val="0"/>
              </a:spcAft>
              <a:buSzPts val="1200"/>
              <a:buNone/>
            </a:pPr>
            <a:endParaRPr sz="180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4"/>
          <p:cNvSpPr txBox="1">
            <a:spLocks noGrp="1"/>
          </p:cNvSpPr>
          <p:nvPr>
            <p:ph type="title"/>
          </p:nvPr>
        </p:nvSpPr>
        <p:spPr>
          <a:xfrm>
            <a:off x="0" y="-22622"/>
            <a:ext cx="9144000" cy="479700"/>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The Data Flow Schema</a:t>
            </a:r>
            <a:endParaRPr/>
          </a:p>
        </p:txBody>
      </p:sp>
      <p:pic>
        <p:nvPicPr>
          <p:cNvPr id="76" name="Google Shape;76;p4"/>
          <p:cNvPicPr preferRelativeResize="0"/>
          <p:nvPr/>
        </p:nvPicPr>
        <p:blipFill rotWithShape="1">
          <a:blip r:embed="rId3">
            <a:alphaModFix/>
          </a:blip>
          <a:srcRect/>
          <a:stretch/>
        </p:blipFill>
        <p:spPr>
          <a:xfrm>
            <a:off x="475250" y="524003"/>
            <a:ext cx="8276398" cy="4381622"/>
          </a:xfrm>
          <a:prstGeom prst="rect">
            <a:avLst/>
          </a:prstGeom>
          <a:noFill/>
          <a:ln>
            <a:noFill/>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342646" y="974148"/>
            <a:ext cx="6801354" cy="3600233"/>
          </a:xfrm>
          <a:prstGeom prst="rect">
            <a:avLst/>
          </a:prstGeom>
          <a:noFill/>
          <a:ln w="9525">
            <a:noFill/>
            <a:miter lim="800000"/>
            <a:headEnd/>
            <a:tailEnd/>
          </a:ln>
          <a:effectLst/>
        </p:spPr>
      </p:pic>
      <p:sp>
        <p:nvSpPr>
          <p:cNvPr id="2" name="Titolo 1"/>
          <p:cNvSpPr>
            <a:spLocks noGrp="1"/>
          </p:cNvSpPr>
          <p:nvPr>
            <p:ph type="title"/>
          </p:nvPr>
        </p:nvSpPr>
        <p:spPr>
          <a:xfrm>
            <a:off x="0" y="1"/>
            <a:ext cx="9144000" cy="485029"/>
          </a:xfrm>
        </p:spPr>
        <p:txBody>
          <a:bodyPr/>
          <a:lstStyle/>
          <a:p>
            <a:r>
              <a:rPr lang="en-GB" dirty="0" smtClean="0"/>
              <a:t>Data Flow: The O3 case</a:t>
            </a:r>
            <a:endParaRPr lang="en-GB" dirty="0"/>
          </a:p>
        </p:txBody>
      </p:sp>
      <p:sp>
        <p:nvSpPr>
          <p:cNvPr id="3" name="Segnaposto contenuto 2"/>
          <p:cNvSpPr>
            <a:spLocks noGrp="1"/>
          </p:cNvSpPr>
          <p:nvPr>
            <p:ph idx="1"/>
          </p:nvPr>
        </p:nvSpPr>
        <p:spPr>
          <a:xfrm>
            <a:off x="0" y="557473"/>
            <a:ext cx="2460812" cy="4586027"/>
          </a:xfrm>
        </p:spPr>
        <p:txBody>
          <a:bodyPr>
            <a:noAutofit/>
          </a:bodyPr>
          <a:lstStyle/>
          <a:p>
            <a:pPr marL="385763" indent="-385763">
              <a:buFont typeface="+mj-lt"/>
              <a:buAutoNum type="arabicPeriod"/>
            </a:pPr>
            <a:r>
              <a:rPr lang="en-US" sz="1200" b="1" dirty="0" smtClean="0">
                <a:latin typeface="+mn-lt"/>
              </a:rPr>
              <a:t>The signal arrives</a:t>
            </a:r>
          </a:p>
          <a:p>
            <a:pPr marL="385763" indent="-385763">
              <a:buFont typeface="+mj-lt"/>
              <a:buAutoNum type="arabicPeriod"/>
            </a:pPr>
            <a:r>
              <a:rPr lang="en-US" sz="1200" b="1" dirty="0" smtClean="0">
                <a:latin typeface="+mn-lt"/>
              </a:rPr>
              <a:t>Data composed into frames</a:t>
            </a:r>
          </a:p>
          <a:p>
            <a:pPr marL="385763" indent="-385763">
              <a:buFont typeface="+mj-lt"/>
              <a:buAutoNum type="arabicPeriod"/>
            </a:pPr>
            <a:r>
              <a:rPr lang="en-US" sz="1200" b="1" dirty="0" smtClean="0">
                <a:latin typeface="+mn-lt"/>
              </a:rPr>
              <a:t>Calibration of the data</a:t>
            </a:r>
          </a:p>
          <a:p>
            <a:pPr marL="385763" indent="-385763">
              <a:buFont typeface="+mj-lt"/>
              <a:buAutoNum type="arabicPeriod"/>
            </a:pPr>
            <a:r>
              <a:rPr lang="en-US" sz="1200" b="1" dirty="0" smtClean="0">
                <a:latin typeface="+mn-lt"/>
              </a:rPr>
              <a:t>Veto, DQ flags production</a:t>
            </a:r>
          </a:p>
          <a:p>
            <a:pPr marL="385763" indent="-385763">
              <a:buFont typeface="+mj-lt"/>
              <a:buAutoNum type="arabicPeriod"/>
            </a:pPr>
            <a:r>
              <a:rPr lang="en-US" sz="1200" b="1" dirty="0" smtClean="0">
                <a:latin typeface="+mn-lt"/>
              </a:rPr>
              <a:t>h(t) transfer</a:t>
            </a:r>
          </a:p>
          <a:p>
            <a:pPr marL="385763" indent="-385763">
              <a:buFont typeface="+mj-lt"/>
              <a:buAutoNum type="arabicPeriod"/>
            </a:pPr>
            <a:r>
              <a:rPr lang="en-US" sz="1200" b="1" dirty="0" smtClean="0">
                <a:latin typeface="+mn-lt"/>
              </a:rPr>
              <a:t>Low-latency matched-filter pipelines</a:t>
            </a:r>
          </a:p>
          <a:p>
            <a:pPr marL="385763" indent="-385763">
              <a:buFont typeface="+mj-lt"/>
              <a:buAutoNum type="arabicPeriod"/>
            </a:pPr>
            <a:r>
              <a:rPr lang="en-US" sz="1200" b="1" dirty="0" smtClean="0">
                <a:latin typeface="+mn-lt"/>
              </a:rPr>
              <a:t>Upload to </a:t>
            </a:r>
            <a:r>
              <a:rPr lang="en-US" sz="1200" b="1" dirty="0" err="1" smtClean="0">
                <a:latin typeface="+mn-lt"/>
              </a:rPr>
              <a:t>GraceDB</a:t>
            </a:r>
            <a:r>
              <a:rPr lang="en-US" sz="1200" b="1" dirty="0" smtClean="0">
                <a:latin typeface="+mn-lt"/>
              </a:rPr>
              <a:t> </a:t>
            </a:r>
          </a:p>
          <a:p>
            <a:pPr marL="385763" indent="-385763">
              <a:buFont typeface="+mj-lt"/>
              <a:buAutoNum type="arabicPeriod"/>
            </a:pPr>
            <a:r>
              <a:rPr lang="en-US" sz="1200" b="1" dirty="0" smtClean="0">
                <a:latin typeface="+mn-lt"/>
              </a:rPr>
              <a:t>Data written into on-line storage</a:t>
            </a:r>
          </a:p>
          <a:p>
            <a:pPr marL="385763" indent="-385763">
              <a:buFont typeface="+mj-lt"/>
              <a:buAutoNum type="arabicPeriod"/>
            </a:pPr>
            <a:r>
              <a:rPr lang="en-US" sz="1200" b="1" dirty="0" smtClean="0">
                <a:latin typeface="+mn-lt"/>
              </a:rPr>
              <a:t>Low-latency data quality</a:t>
            </a:r>
          </a:p>
          <a:p>
            <a:pPr marL="385763" indent="-385763">
              <a:buFont typeface="+mj-lt"/>
              <a:buAutoNum type="arabicPeriod"/>
            </a:pPr>
            <a:r>
              <a:rPr lang="en-US" sz="1200" b="1" dirty="0" smtClean="0">
                <a:latin typeface="+mn-lt"/>
              </a:rPr>
              <a:t>Low-latency sky localization</a:t>
            </a:r>
          </a:p>
          <a:p>
            <a:pPr marL="385763" indent="-385763">
              <a:buFont typeface="+mj-lt"/>
              <a:buAutoNum type="arabicPeriod"/>
            </a:pPr>
            <a:r>
              <a:rPr lang="en-US" sz="1200" b="1" dirty="0" smtClean="0">
                <a:latin typeface="+mn-lt"/>
              </a:rPr>
              <a:t>GCN Circular sent out</a:t>
            </a:r>
          </a:p>
          <a:p>
            <a:pPr marL="385763" indent="-385763">
              <a:buFont typeface="+mj-lt"/>
              <a:buAutoNum type="arabicPeriod"/>
            </a:pPr>
            <a:r>
              <a:rPr lang="en-US" sz="1200" b="1" dirty="0" smtClean="0">
                <a:latin typeface="+mn-lt"/>
              </a:rPr>
              <a:t>Data written into </a:t>
            </a:r>
            <a:r>
              <a:rPr lang="en-US" sz="1200" b="1" dirty="0" err="1" smtClean="0">
                <a:latin typeface="+mn-lt"/>
              </a:rPr>
              <a:t>Cascina</a:t>
            </a:r>
            <a:r>
              <a:rPr lang="en-US" sz="1200" b="1" dirty="0" smtClean="0">
                <a:latin typeface="+mn-lt"/>
              </a:rPr>
              <a:t> Mass Storage</a:t>
            </a:r>
          </a:p>
          <a:p>
            <a:pPr marL="385763" indent="-385763">
              <a:buFont typeface="+mj-lt"/>
              <a:buAutoNum type="arabicPeriod"/>
            </a:pPr>
            <a:r>
              <a:rPr lang="en-US" sz="1200" b="1" dirty="0" smtClean="0">
                <a:latin typeface="+mn-lt"/>
              </a:rPr>
              <a:t>Data transfer toward CCs</a:t>
            </a:r>
          </a:p>
          <a:p>
            <a:pPr marL="385763" indent="-385763">
              <a:buFont typeface="+mj-lt"/>
              <a:buAutoNum type="arabicPeriod"/>
            </a:pPr>
            <a:endParaRPr lang="en-US" sz="1500" dirty="0" smtClean="0"/>
          </a:p>
        </p:txBody>
      </p:sp>
      <p:sp>
        <p:nvSpPr>
          <p:cNvPr id="12" name="Rectangle 11"/>
          <p:cNvSpPr/>
          <p:nvPr/>
        </p:nvSpPr>
        <p:spPr>
          <a:xfrm>
            <a:off x="2648398" y="1938394"/>
            <a:ext cx="377191" cy="774551"/>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14" name="Rectangle 13"/>
          <p:cNvSpPr/>
          <p:nvPr/>
        </p:nvSpPr>
        <p:spPr>
          <a:xfrm>
            <a:off x="3203930" y="1855022"/>
            <a:ext cx="981467" cy="654383"/>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16" name="Rectangle 15"/>
          <p:cNvSpPr/>
          <p:nvPr/>
        </p:nvSpPr>
        <p:spPr>
          <a:xfrm>
            <a:off x="4367207" y="2106207"/>
            <a:ext cx="829011" cy="28171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17" name="Rectangle 16"/>
          <p:cNvSpPr/>
          <p:nvPr/>
        </p:nvSpPr>
        <p:spPr>
          <a:xfrm>
            <a:off x="5751369" y="2065194"/>
            <a:ext cx="849457" cy="38965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4" name="Rectangle 23"/>
          <p:cNvSpPr/>
          <p:nvPr/>
        </p:nvSpPr>
        <p:spPr>
          <a:xfrm>
            <a:off x="4348596" y="2587336"/>
            <a:ext cx="849457" cy="28834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5" name="Rectangle 24"/>
          <p:cNvSpPr/>
          <p:nvPr/>
        </p:nvSpPr>
        <p:spPr>
          <a:xfrm>
            <a:off x="5759161" y="2556163"/>
            <a:ext cx="833871" cy="28055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6" name="Rectangle 25"/>
          <p:cNvSpPr/>
          <p:nvPr/>
        </p:nvSpPr>
        <p:spPr>
          <a:xfrm>
            <a:off x="4371975" y="3015961"/>
            <a:ext cx="826077" cy="280556"/>
          </a:xfrm>
          <a:prstGeom prst="rect">
            <a:avLst/>
          </a:prstGeom>
          <a:no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7" name="Rectangle 26"/>
          <p:cNvSpPr/>
          <p:nvPr/>
        </p:nvSpPr>
        <p:spPr>
          <a:xfrm>
            <a:off x="7052831" y="2785403"/>
            <a:ext cx="880629" cy="838427"/>
          </a:xfrm>
          <a:prstGeom prst="rect">
            <a:avLst/>
          </a:prstGeom>
          <a:no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8" name="Rectangle 27"/>
          <p:cNvSpPr/>
          <p:nvPr/>
        </p:nvSpPr>
        <p:spPr>
          <a:xfrm>
            <a:off x="4362058" y="1550844"/>
            <a:ext cx="831869" cy="375448"/>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18" name="Flowchart: Magnetic Disk 17"/>
          <p:cNvSpPr/>
          <p:nvPr/>
        </p:nvSpPr>
        <p:spPr>
          <a:xfrm>
            <a:off x="3436794" y="2685830"/>
            <a:ext cx="490970" cy="259993"/>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19" name="Rectangle 18"/>
          <p:cNvSpPr/>
          <p:nvPr/>
        </p:nvSpPr>
        <p:spPr>
          <a:xfrm>
            <a:off x="4823980" y="4200525"/>
            <a:ext cx="841664" cy="303934"/>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0" name="Flowchart: Magnetic Disk 19"/>
          <p:cNvSpPr/>
          <p:nvPr/>
        </p:nvSpPr>
        <p:spPr>
          <a:xfrm>
            <a:off x="3867496" y="4153506"/>
            <a:ext cx="636962" cy="389919"/>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1" name="Flowchart: Magnetic Disk 20"/>
          <p:cNvSpPr/>
          <p:nvPr/>
        </p:nvSpPr>
        <p:spPr>
          <a:xfrm>
            <a:off x="5844886" y="3764107"/>
            <a:ext cx="639041" cy="386042"/>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
        <p:nvSpPr>
          <p:cNvPr id="29" name="Flowchart: Magnetic Disk 28"/>
          <p:cNvSpPr/>
          <p:nvPr/>
        </p:nvSpPr>
        <p:spPr>
          <a:xfrm>
            <a:off x="8330912" y="3800914"/>
            <a:ext cx="662420" cy="368438"/>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t-IT"/>
          </a:p>
        </p:txBody>
      </p:sp>
    </p:spTree>
    <p:extLst>
      <p:ext uri="{BB962C8B-B14F-4D97-AF65-F5344CB8AC3E}">
        <p14:creationId xmlns:p14="http://schemas.microsoft.com/office/powerpoint/2010/main" xmlns="" val="16212877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4" presetClass="entr" presetSubtype="16"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in)">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1" nodeType="clickEffect">
                                  <p:stCondLst>
                                    <p:cond delay="0"/>
                                  </p:stCondLst>
                                  <p:childTnLst>
                                    <p:animEffect transition="out" filter="box(in)">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2" presetClass="entr" presetSubtype="8"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par>
                                <p:cTn id="21" presetID="4"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ox(i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ppt_y"/>
                                          </p:val>
                                        </p:tav>
                                        <p:tav tm="100000">
                                          <p:val>
                                            <p:strVal val="#ppt_y"/>
                                          </p:val>
                                        </p:tav>
                                      </p:tavLst>
                                    </p:anim>
                                  </p:childTnLst>
                                </p:cTn>
                              </p:par>
                              <p:par>
                                <p:cTn id="36" presetID="4" presetClass="exit" presetSubtype="16" fill="hold" grpId="1" nodeType="withEffect">
                                  <p:stCondLst>
                                    <p:cond delay="0"/>
                                  </p:stCondLst>
                                  <p:childTnLst>
                                    <p:animEffect transition="out" filter="box(in)">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par>
                                <p:cTn id="39" presetID="4" presetClass="entr" presetSubtype="16"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ox(in)">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ppt_y"/>
                                          </p:val>
                                        </p:tav>
                                        <p:tav tm="100000">
                                          <p:val>
                                            <p:strVal val="#ppt_y"/>
                                          </p:val>
                                        </p:tav>
                                      </p:tavLst>
                                    </p:anim>
                                  </p:childTnLst>
                                </p:cTn>
                              </p:par>
                              <p:par>
                                <p:cTn id="48" presetID="4" presetClass="exit" presetSubtype="16" fill="hold" grpId="1" nodeType="withEffect">
                                  <p:stCondLst>
                                    <p:cond delay="0"/>
                                  </p:stCondLst>
                                  <p:childTnLst>
                                    <p:animEffect transition="out" filter="box(in)">
                                      <p:cBhvr>
                                        <p:cTn id="49" dur="500"/>
                                        <p:tgtEl>
                                          <p:spTgt spid="28"/>
                                        </p:tgtEl>
                                      </p:cBhvr>
                                    </p:animEffect>
                                    <p:set>
                                      <p:cBhvr>
                                        <p:cTn id="50" dur="1" fill="hold">
                                          <p:stCondLst>
                                            <p:cond delay="499"/>
                                          </p:stCondLst>
                                        </p:cTn>
                                        <p:tgtEl>
                                          <p:spTgt spid="28"/>
                                        </p:tgtEl>
                                        <p:attrNameLst>
                                          <p:attrName>style.visibility</p:attrName>
                                        </p:attrNameLst>
                                      </p:cBhvr>
                                      <p:to>
                                        <p:strVal val="hidden"/>
                                      </p:to>
                                    </p:set>
                                  </p:childTnLst>
                                </p:cTn>
                              </p:par>
                              <p:par>
                                <p:cTn id="51" presetID="4" presetClass="entr" presetSubtype="16"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ox(in)">
                                      <p:cBhvr>
                                        <p:cTn id="53" dur="500"/>
                                        <p:tgtEl>
                                          <p:spTgt spid="1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ox(in)">
                                      <p:cBhvr>
                                        <p:cTn id="56" dur="5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xit" presetSubtype="16" fill="hold" grpId="1" nodeType="clickEffect">
                                  <p:stCondLst>
                                    <p:cond delay="0"/>
                                  </p:stCondLst>
                                  <p:childTnLst>
                                    <p:animEffect transition="out" filter="box(in)">
                                      <p:cBhvr>
                                        <p:cTn id="60" dur="500"/>
                                        <p:tgtEl>
                                          <p:spTgt spid="16"/>
                                        </p:tgtEl>
                                      </p:cBhvr>
                                    </p:animEffect>
                                    <p:set>
                                      <p:cBhvr>
                                        <p:cTn id="61" dur="1" fill="hold">
                                          <p:stCondLst>
                                            <p:cond delay="499"/>
                                          </p:stCondLst>
                                        </p:cTn>
                                        <p:tgtEl>
                                          <p:spTgt spid="16"/>
                                        </p:tgtEl>
                                        <p:attrNameLst>
                                          <p:attrName>style.visibility</p:attrName>
                                        </p:attrNameLst>
                                      </p:cBhvr>
                                      <p:to>
                                        <p:strVal val="hidden"/>
                                      </p:to>
                                    </p:set>
                                  </p:childTnLst>
                                </p:cTn>
                              </p:par>
                              <p:par>
                                <p:cTn id="62" presetID="4" presetClass="exit" presetSubtype="16" fill="hold" grpId="1" nodeType="withEffect">
                                  <p:stCondLst>
                                    <p:cond delay="0"/>
                                  </p:stCondLst>
                                  <p:childTnLst>
                                    <p:animEffect transition="out" filter="box(in)">
                                      <p:cBhvr>
                                        <p:cTn id="63" dur="500"/>
                                        <p:tgtEl>
                                          <p:spTgt spid="17"/>
                                        </p:tgtEl>
                                      </p:cBhvr>
                                    </p:animEffect>
                                    <p:set>
                                      <p:cBhvr>
                                        <p:cTn id="64" dur="1" fill="hold">
                                          <p:stCondLst>
                                            <p:cond delay="499"/>
                                          </p:stCondLst>
                                        </p:cTn>
                                        <p:tgtEl>
                                          <p:spTgt spid="17"/>
                                        </p:tgtEl>
                                        <p:attrNameLst>
                                          <p:attrName>style.visibility</p:attrName>
                                        </p:attrNameLst>
                                      </p:cBhvr>
                                      <p:to>
                                        <p:strVal val="hidden"/>
                                      </p:to>
                                    </p:set>
                                  </p:childTnLst>
                                </p:cTn>
                              </p:par>
                              <p:par>
                                <p:cTn id="65" presetID="4" presetClass="entr" presetSubtype="16"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box(in)">
                                      <p:cBhvr>
                                        <p:cTn id="67" dur="500"/>
                                        <p:tgtEl>
                                          <p:spTgt spid="25"/>
                                        </p:tgtEl>
                                      </p:cBhvr>
                                    </p:animEffect>
                                  </p:childTnLst>
                                </p:cTn>
                              </p:par>
                              <p:par>
                                <p:cTn id="68" presetID="2" presetClass="entr" presetSubtype="8" fill="hold" nodeType="with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 calcmode="lin" valueType="num">
                                      <p:cBhvr additive="base">
                                        <p:cTn id="70"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71" dur="500" fill="hold"/>
                                        <p:tgtEl>
                                          <p:spTgt spid="3">
                                            <p:txEl>
                                              <p:pRg st="5" end="5"/>
                                            </p:txEl>
                                          </p:spTgt>
                                        </p:tgtEl>
                                        <p:attrNameLst>
                                          <p:attrName>ppt_y</p:attrName>
                                        </p:attrNameLst>
                                      </p:cBhvr>
                                      <p:tavLst>
                                        <p:tav tm="0">
                                          <p:val>
                                            <p:strVal val="#ppt_y"/>
                                          </p:val>
                                        </p:tav>
                                        <p:tav tm="100000">
                                          <p:val>
                                            <p:strVal val="#ppt_y"/>
                                          </p:val>
                                        </p:tav>
                                      </p:tavLst>
                                    </p:anim>
                                  </p:childTnLst>
                                </p:cTn>
                              </p:par>
                              <p:par>
                                <p:cTn id="72" presetID="4" presetClass="entr" presetSubtype="16"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box(in)">
                                      <p:cBhvr>
                                        <p:cTn id="74" dur="500"/>
                                        <p:tgtEl>
                                          <p:spTgt spid="24"/>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xit" presetSubtype="16" fill="hold" grpId="1" nodeType="clickEffect">
                                  <p:stCondLst>
                                    <p:cond delay="0"/>
                                  </p:stCondLst>
                                  <p:childTnLst>
                                    <p:animEffect transition="out" filter="box(in)">
                                      <p:cBhvr>
                                        <p:cTn id="78" dur="500"/>
                                        <p:tgtEl>
                                          <p:spTgt spid="24"/>
                                        </p:tgtEl>
                                      </p:cBhvr>
                                    </p:animEffect>
                                    <p:set>
                                      <p:cBhvr>
                                        <p:cTn id="79" dur="1" fill="hold">
                                          <p:stCondLst>
                                            <p:cond delay="499"/>
                                          </p:stCondLst>
                                        </p:cTn>
                                        <p:tgtEl>
                                          <p:spTgt spid="24"/>
                                        </p:tgtEl>
                                        <p:attrNameLst>
                                          <p:attrName>style.visibility</p:attrName>
                                        </p:attrNameLst>
                                      </p:cBhvr>
                                      <p:to>
                                        <p:strVal val="hidden"/>
                                      </p:to>
                                    </p:set>
                                  </p:childTnLst>
                                </p:cTn>
                              </p:par>
                              <p:par>
                                <p:cTn id="80" presetID="4" presetClass="exit" presetSubtype="16" fill="hold" grpId="1" nodeType="withEffect">
                                  <p:stCondLst>
                                    <p:cond delay="0"/>
                                  </p:stCondLst>
                                  <p:childTnLst>
                                    <p:animEffect transition="out" filter="box(in)">
                                      <p:cBhvr>
                                        <p:cTn id="81" dur="500"/>
                                        <p:tgtEl>
                                          <p:spTgt spid="25"/>
                                        </p:tgtEl>
                                      </p:cBhvr>
                                    </p:animEffect>
                                    <p:set>
                                      <p:cBhvr>
                                        <p:cTn id="82" dur="1" fill="hold">
                                          <p:stCondLst>
                                            <p:cond delay="499"/>
                                          </p:stCondLst>
                                        </p:cTn>
                                        <p:tgtEl>
                                          <p:spTgt spid="25"/>
                                        </p:tgtEl>
                                        <p:attrNameLst>
                                          <p:attrName>style.visibility</p:attrName>
                                        </p:attrNameLst>
                                      </p:cBhvr>
                                      <p:to>
                                        <p:strVal val="hidden"/>
                                      </p:to>
                                    </p:set>
                                  </p:childTnLst>
                                </p:cTn>
                              </p:par>
                              <p:par>
                                <p:cTn id="83" presetID="2" presetClass="entr" presetSubtype="8" fill="hold" nodeType="withEffect">
                                  <p:stCondLst>
                                    <p:cond delay="0"/>
                                  </p:stCondLst>
                                  <p:childTnLst>
                                    <p:set>
                                      <p:cBhvr>
                                        <p:cTn id="84" dur="1" fill="hold">
                                          <p:stCondLst>
                                            <p:cond delay="0"/>
                                          </p:stCondLst>
                                        </p:cTn>
                                        <p:tgtEl>
                                          <p:spTgt spid="3">
                                            <p:txEl>
                                              <p:pRg st="6" end="6"/>
                                            </p:txEl>
                                          </p:spTgt>
                                        </p:tgtEl>
                                        <p:attrNameLst>
                                          <p:attrName>style.visibility</p:attrName>
                                        </p:attrNameLst>
                                      </p:cBhvr>
                                      <p:to>
                                        <p:strVal val="visible"/>
                                      </p:to>
                                    </p:set>
                                    <p:anim calcmode="lin" valueType="num">
                                      <p:cBhvr additive="base">
                                        <p:cTn id="8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6" end="6"/>
                                            </p:txEl>
                                          </p:spTgt>
                                        </p:tgtEl>
                                        <p:attrNameLst>
                                          <p:attrName>ppt_y</p:attrName>
                                        </p:attrNameLst>
                                      </p:cBhvr>
                                      <p:tavLst>
                                        <p:tav tm="0">
                                          <p:val>
                                            <p:strVal val="#ppt_y"/>
                                          </p:val>
                                        </p:tav>
                                        <p:tav tm="100000">
                                          <p:val>
                                            <p:strVal val="#ppt_y"/>
                                          </p:val>
                                        </p:tav>
                                      </p:tavLst>
                                    </p:anim>
                                  </p:childTnLst>
                                </p:cTn>
                              </p:par>
                              <p:par>
                                <p:cTn id="87" presetID="4" presetClass="entr" presetSubtype="16"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box(in)">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8" fill="hold" nodeType="clickEffect">
                                  <p:stCondLst>
                                    <p:cond delay="0"/>
                                  </p:stCondLst>
                                  <p:childTnLst>
                                    <p:set>
                                      <p:cBhvr>
                                        <p:cTn id="93" dur="1" fill="hold">
                                          <p:stCondLst>
                                            <p:cond delay="0"/>
                                          </p:stCondLst>
                                        </p:cTn>
                                        <p:tgtEl>
                                          <p:spTgt spid="3">
                                            <p:txEl>
                                              <p:pRg st="7" end="7"/>
                                            </p:txEl>
                                          </p:spTgt>
                                        </p:tgtEl>
                                        <p:attrNameLst>
                                          <p:attrName>style.visibility</p:attrName>
                                        </p:attrNameLst>
                                      </p:cBhvr>
                                      <p:to>
                                        <p:strVal val="visible"/>
                                      </p:to>
                                    </p:set>
                                    <p:anim calcmode="lin" valueType="num">
                                      <p:cBhvr additive="base">
                                        <p:cTn id="94"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95" dur="500" fill="hold"/>
                                        <p:tgtEl>
                                          <p:spTgt spid="3">
                                            <p:txEl>
                                              <p:pRg st="7" end="7"/>
                                            </p:txEl>
                                          </p:spTgt>
                                        </p:tgtEl>
                                        <p:attrNameLst>
                                          <p:attrName>ppt_y</p:attrName>
                                        </p:attrNameLst>
                                      </p:cBhvr>
                                      <p:tavLst>
                                        <p:tav tm="0">
                                          <p:val>
                                            <p:strVal val="#ppt_y"/>
                                          </p:val>
                                        </p:tav>
                                        <p:tav tm="100000">
                                          <p:val>
                                            <p:strVal val="#ppt_y"/>
                                          </p:val>
                                        </p:tav>
                                      </p:tavLst>
                                    </p:anim>
                                  </p:childTnLst>
                                </p:cTn>
                              </p:par>
                              <p:par>
                                <p:cTn id="96" presetID="4" presetClass="entr" presetSubtype="16" fill="hold" grpId="2" nodeType="with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box(in)">
                                      <p:cBhvr>
                                        <p:cTn id="98" dur="500"/>
                                        <p:tgtEl>
                                          <p:spTgt spid="14"/>
                                        </p:tgtEl>
                                      </p:cBhvr>
                                    </p:animEffect>
                                  </p:childTnLst>
                                </p:cTn>
                              </p:par>
                              <p:par>
                                <p:cTn id="99" presetID="4" presetClass="entr" presetSubtype="16" fill="hold" grpId="0" nodeType="with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box(in)">
                                      <p:cBhvr>
                                        <p:cTn id="101" dur="500"/>
                                        <p:tgtEl>
                                          <p:spTgt spid="18"/>
                                        </p:tgtEl>
                                      </p:cBhvr>
                                    </p:animEffect>
                                  </p:childTnLst>
                                </p:cTn>
                              </p:par>
                              <p:par>
                                <p:cTn id="102" presetID="4" presetClass="exit" presetSubtype="16" fill="hold" grpId="3" nodeType="withEffect">
                                  <p:stCondLst>
                                    <p:cond delay="0"/>
                                  </p:stCondLst>
                                  <p:childTnLst>
                                    <p:animEffect transition="out" filter="box(in)">
                                      <p:cBhvr>
                                        <p:cTn id="103" dur="500"/>
                                        <p:tgtEl>
                                          <p:spTgt spid="27"/>
                                        </p:tgtEl>
                                      </p:cBhvr>
                                    </p:animEffect>
                                    <p:set>
                                      <p:cBhvr>
                                        <p:cTn id="104" dur="1" fill="hold">
                                          <p:stCondLst>
                                            <p:cond delay="499"/>
                                          </p:stCondLst>
                                        </p:cTn>
                                        <p:tgtEl>
                                          <p:spTgt spid="27"/>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3">
                                            <p:txEl>
                                              <p:pRg st="8" end="8"/>
                                            </p:txEl>
                                          </p:spTgt>
                                        </p:tgtEl>
                                        <p:attrNameLst>
                                          <p:attrName>style.visibility</p:attrName>
                                        </p:attrNameLst>
                                      </p:cBhvr>
                                      <p:to>
                                        <p:strVal val="visible"/>
                                      </p:to>
                                    </p:set>
                                    <p:anim calcmode="lin" valueType="num">
                                      <p:cBhvr additive="base">
                                        <p:cTn id="10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3">
                                            <p:txEl>
                                              <p:pRg st="8" end="8"/>
                                            </p:txEl>
                                          </p:spTgt>
                                        </p:tgtEl>
                                        <p:attrNameLst>
                                          <p:attrName>ppt_y</p:attrName>
                                        </p:attrNameLst>
                                      </p:cBhvr>
                                      <p:tavLst>
                                        <p:tav tm="0">
                                          <p:val>
                                            <p:strVal val="#ppt_y"/>
                                          </p:val>
                                        </p:tav>
                                        <p:tav tm="100000">
                                          <p:val>
                                            <p:strVal val="#ppt_y"/>
                                          </p:val>
                                        </p:tav>
                                      </p:tavLst>
                                    </p:anim>
                                  </p:childTnLst>
                                </p:cTn>
                              </p:par>
                              <p:par>
                                <p:cTn id="111" presetID="4" presetClass="exit" presetSubtype="16" fill="hold" grpId="3" nodeType="withEffect">
                                  <p:stCondLst>
                                    <p:cond delay="0"/>
                                  </p:stCondLst>
                                  <p:childTnLst>
                                    <p:animEffect transition="out" filter="box(in)">
                                      <p:cBhvr>
                                        <p:cTn id="112" dur="500"/>
                                        <p:tgtEl>
                                          <p:spTgt spid="14"/>
                                        </p:tgtEl>
                                      </p:cBhvr>
                                    </p:animEffect>
                                    <p:set>
                                      <p:cBhvr>
                                        <p:cTn id="113" dur="1" fill="hold">
                                          <p:stCondLst>
                                            <p:cond delay="499"/>
                                          </p:stCondLst>
                                        </p:cTn>
                                        <p:tgtEl>
                                          <p:spTgt spid="14"/>
                                        </p:tgtEl>
                                        <p:attrNameLst>
                                          <p:attrName>style.visibility</p:attrName>
                                        </p:attrNameLst>
                                      </p:cBhvr>
                                      <p:to>
                                        <p:strVal val="hidden"/>
                                      </p:to>
                                    </p:set>
                                  </p:childTnLst>
                                </p:cTn>
                              </p:par>
                              <p:par>
                                <p:cTn id="114" presetID="4" presetClass="exit" presetSubtype="16" fill="hold" grpId="1" nodeType="withEffect">
                                  <p:stCondLst>
                                    <p:cond delay="0"/>
                                  </p:stCondLst>
                                  <p:childTnLst>
                                    <p:animEffect transition="out" filter="box(in)">
                                      <p:cBhvr>
                                        <p:cTn id="115" dur="500"/>
                                        <p:tgtEl>
                                          <p:spTgt spid="18"/>
                                        </p:tgtEl>
                                      </p:cBhvr>
                                    </p:animEffect>
                                    <p:set>
                                      <p:cBhvr>
                                        <p:cTn id="116" dur="1" fill="hold">
                                          <p:stCondLst>
                                            <p:cond delay="499"/>
                                          </p:stCondLst>
                                        </p:cTn>
                                        <p:tgtEl>
                                          <p:spTgt spid="18"/>
                                        </p:tgtEl>
                                        <p:attrNameLst>
                                          <p:attrName>style.visibility</p:attrName>
                                        </p:attrNameLst>
                                      </p:cBhvr>
                                      <p:to>
                                        <p:strVal val="hidden"/>
                                      </p:to>
                                    </p:set>
                                  </p:childTnLst>
                                </p:cTn>
                              </p:par>
                              <p:par>
                                <p:cTn id="117" presetID="4" presetClass="exit" presetSubtype="16" fill="hold" grpId="1" nodeType="withEffect">
                                  <p:stCondLst>
                                    <p:cond delay="0"/>
                                  </p:stCondLst>
                                  <p:childTnLst>
                                    <p:animEffect transition="out" filter="box(in)">
                                      <p:cBhvr>
                                        <p:cTn id="118" dur="500"/>
                                        <p:tgtEl>
                                          <p:spTgt spid="27"/>
                                        </p:tgtEl>
                                      </p:cBhvr>
                                    </p:animEffect>
                                    <p:set>
                                      <p:cBhvr>
                                        <p:cTn id="119" dur="1" fill="hold">
                                          <p:stCondLst>
                                            <p:cond delay="499"/>
                                          </p:stCondLst>
                                        </p:cTn>
                                        <p:tgtEl>
                                          <p:spTgt spid="27"/>
                                        </p:tgtEl>
                                        <p:attrNameLst>
                                          <p:attrName>style.visibility</p:attrName>
                                        </p:attrNameLst>
                                      </p:cBhvr>
                                      <p:to>
                                        <p:strVal val="hidden"/>
                                      </p:to>
                                    </p:set>
                                  </p:childTnLst>
                                </p:cTn>
                              </p:par>
                              <p:par>
                                <p:cTn id="120" presetID="4" presetClass="entr" presetSubtype="16"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box(in)">
                                      <p:cBhvr>
                                        <p:cTn id="122" dur="500"/>
                                        <p:tgtEl>
                                          <p:spTgt spid="26"/>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xit" presetSubtype="16" fill="hold" grpId="1" nodeType="clickEffect">
                                  <p:stCondLst>
                                    <p:cond delay="0"/>
                                  </p:stCondLst>
                                  <p:childTnLst>
                                    <p:animEffect transition="out" filter="box(in)">
                                      <p:cBhvr>
                                        <p:cTn id="126" dur="500"/>
                                        <p:tgtEl>
                                          <p:spTgt spid="26"/>
                                        </p:tgtEl>
                                      </p:cBhvr>
                                    </p:animEffect>
                                    <p:set>
                                      <p:cBhvr>
                                        <p:cTn id="127" dur="1" fill="hold">
                                          <p:stCondLst>
                                            <p:cond delay="499"/>
                                          </p:stCondLst>
                                        </p:cTn>
                                        <p:tgtEl>
                                          <p:spTgt spid="26"/>
                                        </p:tgtEl>
                                        <p:attrNameLst>
                                          <p:attrName>style.visibility</p:attrName>
                                        </p:attrNameLst>
                                      </p:cBhvr>
                                      <p:to>
                                        <p:strVal val="hidden"/>
                                      </p:to>
                                    </p:set>
                                  </p:childTnLst>
                                </p:cTn>
                              </p:par>
                              <p:par>
                                <p:cTn id="128" presetID="2" presetClass="entr" presetSubtype="8" fill="hold" nodeType="withEffect">
                                  <p:stCondLst>
                                    <p:cond delay="0"/>
                                  </p:stCondLst>
                                  <p:childTnLst>
                                    <p:set>
                                      <p:cBhvr>
                                        <p:cTn id="129" dur="1" fill="hold">
                                          <p:stCondLst>
                                            <p:cond delay="0"/>
                                          </p:stCondLst>
                                        </p:cTn>
                                        <p:tgtEl>
                                          <p:spTgt spid="3">
                                            <p:txEl>
                                              <p:pRg st="9" end="9"/>
                                            </p:txEl>
                                          </p:spTgt>
                                        </p:tgtEl>
                                        <p:attrNameLst>
                                          <p:attrName>style.visibility</p:attrName>
                                        </p:attrNameLst>
                                      </p:cBhvr>
                                      <p:to>
                                        <p:strVal val="visible"/>
                                      </p:to>
                                    </p:set>
                                    <p:anim calcmode="lin" valueType="num">
                                      <p:cBhvr additive="base">
                                        <p:cTn id="130"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131" dur="500" fill="hold"/>
                                        <p:tgtEl>
                                          <p:spTgt spid="3">
                                            <p:txEl>
                                              <p:pRg st="9" end="9"/>
                                            </p:txEl>
                                          </p:spTgt>
                                        </p:tgtEl>
                                        <p:attrNameLst>
                                          <p:attrName>ppt_y</p:attrName>
                                        </p:attrNameLst>
                                      </p:cBhvr>
                                      <p:tavLst>
                                        <p:tav tm="0">
                                          <p:val>
                                            <p:strVal val="#ppt_y"/>
                                          </p:val>
                                        </p:tav>
                                        <p:tav tm="100000">
                                          <p:val>
                                            <p:strVal val="#ppt_y"/>
                                          </p:val>
                                        </p:tav>
                                      </p:tavLst>
                                    </p:anim>
                                  </p:childTnLst>
                                </p:cTn>
                              </p:par>
                              <p:par>
                                <p:cTn id="132" presetID="4" presetClass="entr" presetSubtype="16" fill="hold" grpId="2"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box(in)">
                                      <p:cBhvr>
                                        <p:cTn id="134" dur="500"/>
                                        <p:tgtEl>
                                          <p:spTgt spid="27"/>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3">
                                            <p:txEl>
                                              <p:pRg st="10" end="10"/>
                                            </p:txEl>
                                          </p:spTgt>
                                        </p:tgtEl>
                                        <p:attrNameLst>
                                          <p:attrName>style.visibility</p:attrName>
                                        </p:attrNameLst>
                                      </p:cBhvr>
                                      <p:to>
                                        <p:strVal val="visible"/>
                                      </p:to>
                                    </p:set>
                                    <p:anim calcmode="lin" valueType="num">
                                      <p:cBhvr additive="base">
                                        <p:cTn id="139"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14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nodeType="clickEffect">
                                  <p:stCondLst>
                                    <p:cond delay="0"/>
                                  </p:stCondLst>
                                  <p:childTnLst>
                                    <p:set>
                                      <p:cBhvr>
                                        <p:cTn id="144" dur="1" fill="hold">
                                          <p:stCondLst>
                                            <p:cond delay="0"/>
                                          </p:stCondLst>
                                        </p:cTn>
                                        <p:tgtEl>
                                          <p:spTgt spid="3">
                                            <p:txEl>
                                              <p:pRg st="11" end="11"/>
                                            </p:txEl>
                                          </p:spTgt>
                                        </p:tgtEl>
                                        <p:attrNameLst>
                                          <p:attrName>style.visibility</p:attrName>
                                        </p:attrNameLst>
                                      </p:cBhvr>
                                      <p:to>
                                        <p:strVal val="visible"/>
                                      </p:to>
                                    </p:set>
                                    <p:anim calcmode="lin" valueType="num">
                                      <p:cBhvr additive="base">
                                        <p:cTn id="14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4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147" presetID="4" presetClass="exit" presetSubtype="16" fill="hold" grpId="4" nodeType="withEffect">
                                  <p:stCondLst>
                                    <p:cond delay="0"/>
                                  </p:stCondLst>
                                  <p:childTnLst>
                                    <p:animEffect transition="out" filter="box(in)">
                                      <p:cBhvr>
                                        <p:cTn id="148" dur="500"/>
                                        <p:tgtEl>
                                          <p:spTgt spid="27"/>
                                        </p:tgtEl>
                                      </p:cBhvr>
                                    </p:animEffect>
                                    <p:set>
                                      <p:cBhvr>
                                        <p:cTn id="149" dur="1" fill="hold">
                                          <p:stCondLst>
                                            <p:cond delay="499"/>
                                          </p:stCondLst>
                                        </p:cTn>
                                        <p:tgtEl>
                                          <p:spTgt spid="27"/>
                                        </p:tgtEl>
                                        <p:attrNameLst>
                                          <p:attrName>style.visibility</p:attrName>
                                        </p:attrNameLst>
                                      </p:cBhvr>
                                      <p:to>
                                        <p:strVal val="hidden"/>
                                      </p:to>
                                    </p:set>
                                  </p:childTnLst>
                                </p:cTn>
                              </p:par>
                              <p:par>
                                <p:cTn id="150" presetID="4" presetClass="entr" presetSubtype="16" fill="hold" grpId="0" nodeType="withEffect">
                                  <p:stCondLst>
                                    <p:cond delay="0"/>
                                  </p:stCondLst>
                                  <p:childTnLst>
                                    <p:set>
                                      <p:cBhvr>
                                        <p:cTn id="151" dur="1" fill="hold">
                                          <p:stCondLst>
                                            <p:cond delay="0"/>
                                          </p:stCondLst>
                                        </p:cTn>
                                        <p:tgtEl>
                                          <p:spTgt spid="19"/>
                                        </p:tgtEl>
                                        <p:attrNameLst>
                                          <p:attrName>style.visibility</p:attrName>
                                        </p:attrNameLst>
                                      </p:cBhvr>
                                      <p:to>
                                        <p:strVal val="visible"/>
                                      </p:to>
                                    </p:set>
                                    <p:animEffect transition="in" filter="box(in)">
                                      <p:cBhvr>
                                        <p:cTn id="152" dur="500"/>
                                        <p:tgtEl>
                                          <p:spTgt spid="19"/>
                                        </p:tgtEl>
                                      </p:cBhvr>
                                    </p:animEffect>
                                  </p:childTnLst>
                                </p:cTn>
                              </p:par>
                              <p:par>
                                <p:cTn id="153" presetID="4" presetClass="entr" presetSubtype="16" fill="hold" grpId="0" nodeType="withEffect">
                                  <p:stCondLst>
                                    <p:cond delay="0"/>
                                  </p:stCondLst>
                                  <p:childTnLst>
                                    <p:set>
                                      <p:cBhvr>
                                        <p:cTn id="154" dur="1" fill="hold">
                                          <p:stCondLst>
                                            <p:cond delay="0"/>
                                          </p:stCondLst>
                                        </p:cTn>
                                        <p:tgtEl>
                                          <p:spTgt spid="20"/>
                                        </p:tgtEl>
                                        <p:attrNameLst>
                                          <p:attrName>style.visibility</p:attrName>
                                        </p:attrNameLst>
                                      </p:cBhvr>
                                      <p:to>
                                        <p:strVal val="visible"/>
                                      </p:to>
                                    </p:set>
                                    <p:animEffect transition="in" filter="box(in)">
                                      <p:cBhvr>
                                        <p:cTn id="155" dur="500"/>
                                        <p:tgtEl>
                                          <p:spTgt spid="20"/>
                                        </p:tgtEl>
                                      </p:cBhvr>
                                    </p:animEffect>
                                  </p:childTnLst>
                                </p:cTn>
                              </p:par>
                            </p:childTnLst>
                          </p:cTn>
                        </p:par>
                      </p:childTnLst>
                    </p:cTn>
                  </p:par>
                  <p:par>
                    <p:cTn id="156" fill="hold">
                      <p:stCondLst>
                        <p:cond delay="indefinite"/>
                      </p:stCondLst>
                      <p:childTnLst>
                        <p:par>
                          <p:cTn id="157" fill="hold">
                            <p:stCondLst>
                              <p:cond delay="0"/>
                            </p:stCondLst>
                            <p:childTnLst>
                              <p:par>
                                <p:cTn id="158" presetID="2" presetClass="entr" presetSubtype="8" fill="hold" nodeType="clickEffect">
                                  <p:stCondLst>
                                    <p:cond delay="0"/>
                                  </p:stCondLst>
                                  <p:childTnLst>
                                    <p:set>
                                      <p:cBhvr>
                                        <p:cTn id="159" dur="1" fill="hold">
                                          <p:stCondLst>
                                            <p:cond delay="0"/>
                                          </p:stCondLst>
                                        </p:cTn>
                                        <p:tgtEl>
                                          <p:spTgt spid="3">
                                            <p:txEl>
                                              <p:pRg st="12" end="12"/>
                                            </p:txEl>
                                          </p:spTgt>
                                        </p:tgtEl>
                                        <p:attrNameLst>
                                          <p:attrName>style.visibility</p:attrName>
                                        </p:attrNameLst>
                                      </p:cBhvr>
                                      <p:to>
                                        <p:strVal val="visible"/>
                                      </p:to>
                                    </p:set>
                                    <p:anim calcmode="lin" valueType="num">
                                      <p:cBhvr additive="base">
                                        <p:cTn id="160"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161" dur="500" fill="hold"/>
                                        <p:tgtEl>
                                          <p:spTgt spid="3">
                                            <p:txEl>
                                              <p:pRg st="12" end="12"/>
                                            </p:txEl>
                                          </p:spTgt>
                                        </p:tgtEl>
                                        <p:attrNameLst>
                                          <p:attrName>ppt_y</p:attrName>
                                        </p:attrNameLst>
                                      </p:cBhvr>
                                      <p:tavLst>
                                        <p:tav tm="0">
                                          <p:val>
                                            <p:strVal val="#ppt_y"/>
                                          </p:val>
                                        </p:tav>
                                        <p:tav tm="100000">
                                          <p:val>
                                            <p:strVal val="#ppt_y"/>
                                          </p:val>
                                        </p:tav>
                                      </p:tavLst>
                                    </p:anim>
                                  </p:childTnLst>
                                </p:cTn>
                              </p:par>
                              <p:par>
                                <p:cTn id="162" presetID="4" presetClass="entr" presetSubtype="16" fill="hold" grpId="0" nodeType="withEffect">
                                  <p:stCondLst>
                                    <p:cond delay="0"/>
                                  </p:stCondLst>
                                  <p:childTnLst>
                                    <p:set>
                                      <p:cBhvr>
                                        <p:cTn id="163" dur="1" fill="hold">
                                          <p:stCondLst>
                                            <p:cond delay="0"/>
                                          </p:stCondLst>
                                        </p:cTn>
                                        <p:tgtEl>
                                          <p:spTgt spid="21"/>
                                        </p:tgtEl>
                                        <p:attrNameLst>
                                          <p:attrName>style.visibility</p:attrName>
                                        </p:attrNameLst>
                                      </p:cBhvr>
                                      <p:to>
                                        <p:strVal val="visible"/>
                                      </p:to>
                                    </p:set>
                                    <p:animEffect transition="in" filter="box(in)">
                                      <p:cBhvr>
                                        <p:cTn id="164" dur="500"/>
                                        <p:tgtEl>
                                          <p:spTgt spid="21"/>
                                        </p:tgtEl>
                                      </p:cBhvr>
                                    </p:animEffect>
                                  </p:childTnLst>
                                </p:cTn>
                              </p:par>
                              <p:par>
                                <p:cTn id="165" presetID="4" presetClass="entr" presetSubtype="16" fill="hold" grpId="0" nodeType="withEffect">
                                  <p:stCondLst>
                                    <p:cond delay="0"/>
                                  </p:stCondLst>
                                  <p:childTnLst>
                                    <p:set>
                                      <p:cBhvr>
                                        <p:cTn id="166" dur="1" fill="hold">
                                          <p:stCondLst>
                                            <p:cond delay="0"/>
                                          </p:stCondLst>
                                        </p:cTn>
                                        <p:tgtEl>
                                          <p:spTgt spid="29"/>
                                        </p:tgtEl>
                                        <p:attrNameLst>
                                          <p:attrName>style.visibility</p:attrName>
                                        </p:attrNameLst>
                                      </p:cBhvr>
                                      <p:to>
                                        <p:strVal val="visible"/>
                                      </p:to>
                                    </p:set>
                                    <p:animEffect transition="in" filter="box(in)">
                                      <p:cBhvr>
                                        <p:cTn id="167" dur="500"/>
                                        <p:tgtEl>
                                          <p:spTgt spid="29"/>
                                        </p:tgtEl>
                                      </p:cBhvr>
                                    </p:animEffect>
                                  </p:childTnLst>
                                </p:cTn>
                              </p:par>
                              <p:par>
                                <p:cTn id="168" presetID="4" presetClass="exit" presetSubtype="16" fill="hold" grpId="1" nodeType="withEffect">
                                  <p:stCondLst>
                                    <p:cond delay="0"/>
                                  </p:stCondLst>
                                  <p:childTnLst>
                                    <p:animEffect transition="out" filter="box(in)">
                                      <p:cBhvr>
                                        <p:cTn id="169" dur="500"/>
                                        <p:tgtEl>
                                          <p:spTgt spid="20"/>
                                        </p:tgtEl>
                                      </p:cBhvr>
                                    </p:animEffect>
                                    <p:set>
                                      <p:cBhvr>
                                        <p:cTn id="170"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4" grpId="0" animBg="1"/>
      <p:bldP spid="14" grpId="1" animBg="1"/>
      <p:bldP spid="14" grpId="2" animBg="1"/>
      <p:bldP spid="14" grpId="3" animBg="1"/>
      <p:bldP spid="16" grpId="0" animBg="1"/>
      <p:bldP spid="16" grpId="1" animBg="1"/>
      <p:bldP spid="17" grpId="0" animBg="1"/>
      <p:bldP spid="17" grpId="1" animBg="1"/>
      <p:bldP spid="24" grpId="0" animBg="1"/>
      <p:bldP spid="24" grpId="1" animBg="1"/>
      <p:bldP spid="25" grpId="0" animBg="1"/>
      <p:bldP spid="25" grpId="1" animBg="1"/>
      <p:bldP spid="26" grpId="0" animBg="1"/>
      <p:bldP spid="26" grpId="1" animBg="1"/>
      <p:bldP spid="27" grpId="0" animBg="1"/>
      <p:bldP spid="27" grpId="1" animBg="1"/>
      <p:bldP spid="27" grpId="2" animBg="1"/>
      <p:bldP spid="27" grpId="3" animBg="1"/>
      <p:bldP spid="27" grpId="4" animBg="1"/>
      <p:bldP spid="28" grpId="0" animBg="1"/>
      <p:bldP spid="28" grpId="1" animBg="1"/>
      <p:bldP spid="18" grpId="0" animBg="1"/>
      <p:bldP spid="18" grpId="1" animBg="1"/>
      <p:bldP spid="19" grpId="0" animBg="1"/>
      <p:bldP spid="20" grpId="0" animBg="1"/>
      <p:bldP spid="20" grpId="1" animBg="1"/>
      <p:bldP spid="21"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0" y="-22622"/>
            <a:ext cx="9144000" cy="479700"/>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The Challenge</a:t>
            </a:r>
            <a:endParaRPr/>
          </a:p>
        </p:txBody>
      </p:sp>
      <p:sp>
        <p:nvSpPr>
          <p:cNvPr id="103" name="Google Shape;103;p6"/>
          <p:cNvSpPr txBox="1">
            <a:spLocks noGrp="1"/>
          </p:cNvSpPr>
          <p:nvPr>
            <p:ph type="body" idx="1"/>
          </p:nvPr>
        </p:nvSpPr>
        <p:spPr>
          <a:xfrm>
            <a:off x="198424" y="490031"/>
            <a:ext cx="8801100" cy="4114800"/>
          </a:xfrm>
          <a:prstGeom prst="rect">
            <a:avLst/>
          </a:prstGeom>
          <a:noFill/>
          <a:ln>
            <a:noFill/>
          </a:ln>
        </p:spPr>
        <p:txBody>
          <a:bodyPr spcFirstLastPara="1" wrap="square" lIns="68575" tIns="34275" rIns="68575" bIns="34275" anchor="t" anchorCtr="0">
            <a:noAutofit/>
          </a:bodyPr>
          <a:lstStyle/>
          <a:p>
            <a:pPr marL="254000" lvl="0" indent="-247650" algn="l" rtl="0">
              <a:lnSpc>
                <a:spcPct val="100000"/>
              </a:lnSpc>
              <a:spcBef>
                <a:spcPts val="400"/>
              </a:spcBef>
              <a:spcAft>
                <a:spcPts val="0"/>
              </a:spcAft>
              <a:buSzPts val="1300"/>
              <a:buChar char="●"/>
            </a:pPr>
            <a:r>
              <a:rPr lang="en-GB" sz="1800">
                <a:latin typeface="Arial"/>
                <a:ea typeface="Arial"/>
                <a:cs typeface="Arial"/>
                <a:sym typeface="Arial"/>
              </a:rPr>
              <a:t>The geographical separation of the detectors and the short timescale involved (e2e latency from signal detection to alerts generation in the order of 30 sec) imply the creation of a common distributed cyber infrastructure which must guarantee:</a:t>
            </a:r>
            <a:endParaRPr sz="1800">
              <a:latin typeface="Arial"/>
              <a:ea typeface="Arial"/>
              <a:cs typeface="Arial"/>
              <a:sym typeface="Arial"/>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Adequate </a:t>
            </a:r>
            <a:r>
              <a:rPr lang="en-GB" sz="1600" b="1" u="sng">
                <a:latin typeface="Arial"/>
                <a:ea typeface="Arial"/>
                <a:cs typeface="Arial"/>
                <a:sym typeface="Arial"/>
              </a:rPr>
              <a:t>storage and computing resources</a:t>
            </a:r>
            <a:r>
              <a:rPr lang="en-GB" sz="1600">
                <a:latin typeface="Arial"/>
                <a:ea typeface="Arial"/>
                <a:cs typeface="Arial"/>
                <a:sym typeface="Arial"/>
              </a:rPr>
              <a:t> for detector characterization, low-latency searches and alerts generation</a:t>
            </a:r>
            <a:endParaRPr sz="1600">
              <a:latin typeface="Arial"/>
              <a:ea typeface="Arial"/>
              <a:cs typeface="Arial"/>
              <a:sym typeface="Arial"/>
            </a:endParaRPr>
          </a:p>
          <a:p>
            <a:pPr marL="558800" lvl="1" indent="-247650" algn="l" rtl="0">
              <a:lnSpc>
                <a:spcPct val="100000"/>
              </a:lnSpc>
              <a:spcBef>
                <a:spcPts val="400"/>
              </a:spcBef>
              <a:spcAft>
                <a:spcPts val="0"/>
              </a:spcAft>
              <a:buSzPts val="1100"/>
              <a:buChar char="●"/>
            </a:pPr>
            <a:r>
              <a:rPr lang="en-GB" sz="1600" b="1" u="sng">
                <a:latin typeface="Arial"/>
                <a:ea typeface="Arial"/>
                <a:cs typeface="Arial"/>
                <a:sym typeface="Arial"/>
              </a:rPr>
              <a:t>Low-latency data distribution</a:t>
            </a:r>
            <a:r>
              <a:rPr lang="en-GB" sz="1600">
                <a:latin typeface="Arial"/>
                <a:ea typeface="Arial"/>
                <a:cs typeface="Arial"/>
                <a:sym typeface="Arial"/>
              </a:rPr>
              <a:t> among the different observatories and computing clusters for low-latency searches</a:t>
            </a:r>
            <a:endParaRPr sz="1600">
              <a:latin typeface="Arial"/>
              <a:ea typeface="Arial"/>
              <a:cs typeface="Arial"/>
              <a:sym typeface="Arial"/>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An ubiquitous and uniform </a:t>
            </a:r>
            <a:r>
              <a:rPr lang="en-GB" sz="1600" b="1" u="sng">
                <a:latin typeface="Arial"/>
                <a:ea typeface="Arial"/>
                <a:cs typeface="Arial"/>
                <a:sym typeface="Arial"/>
              </a:rPr>
              <a:t>running environment</a:t>
            </a:r>
            <a:r>
              <a:rPr lang="en-GB" sz="1600">
                <a:latin typeface="Arial"/>
                <a:ea typeface="Arial"/>
                <a:cs typeface="Arial"/>
                <a:sym typeface="Arial"/>
              </a:rPr>
              <a:t> on dedicated resources and heterogeneous infrastructures </a:t>
            </a:r>
            <a:endParaRPr sz="1600">
              <a:latin typeface="Arial"/>
              <a:ea typeface="Arial"/>
              <a:cs typeface="Arial"/>
              <a:sym typeface="Arial"/>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Reliable </a:t>
            </a:r>
            <a:r>
              <a:rPr lang="en-GB" sz="1600" b="1" u="sng">
                <a:latin typeface="Arial"/>
                <a:ea typeface="Arial"/>
                <a:cs typeface="Arial"/>
                <a:sym typeface="Arial"/>
              </a:rPr>
              <a:t>bulk data transfer</a:t>
            </a:r>
            <a:r>
              <a:rPr lang="en-GB" sz="1600">
                <a:latin typeface="Arial"/>
                <a:ea typeface="Arial"/>
                <a:cs typeface="Arial"/>
                <a:sym typeface="Arial"/>
              </a:rPr>
              <a:t> to custodial storage in CCs</a:t>
            </a:r>
            <a:endParaRPr sz="1600">
              <a:latin typeface="Arial"/>
              <a:ea typeface="Arial"/>
              <a:cs typeface="Arial"/>
              <a:sym typeface="Arial"/>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An homogeneous model for </a:t>
            </a:r>
            <a:r>
              <a:rPr lang="en-GB" sz="1600" b="1" u="sng">
                <a:latin typeface="Arial"/>
                <a:ea typeface="Arial"/>
                <a:cs typeface="Arial"/>
                <a:sym typeface="Arial"/>
              </a:rPr>
              <a:t>offline data distribution and access</a:t>
            </a:r>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A robust </a:t>
            </a:r>
            <a:r>
              <a:rPr lang="en-GB" sz="1600" b="1" u="sng">
                <a:latin typeface="Arial"/>
                <a:ea typeface="Arial"/>
                <a:cs typeface="Arial"/>
                <a:sym typeface="Arial"/>
              </a:rPr>
              <a:t>support for development and operation</a:t>
            </a:r>
            <a:endParaRPr sz="2100">
              <a:latin typeface="Arial"/>
              <a:ea typeface="Arial"/>
              <a:cs typeface="Arial"/>
              <a:sym typeface="Arial"/>
            </a:endParaRPr>
          </a:p>
          <a:p>
            <a:pPr marL="254000" lvl="0" indent="-203200" algn="l" rtl="0">
              <a:lnSpc>
                <a:spcPct val="100000"/>
              </a:lnSpc>
              <a:spcBef>
                <a:spcPts val="200"/>
              </a:spcBef>
              <a:spcAft>
                <a:spcPts val="0"/>
              </a:spcAft>
              <a:buSzPts val="800"/>
              <a:buNone/>
            </a:pPr>
            <a:endParaRPr sz="1200"/>
          </a:p>
          <a:p>
            <a:pPr marL="254000" lvl="0" indent="-177800" algn="l" rtl="0">
              <a:lnSpc>
                <a:spcPct val="100000"/>
              </a:lnSpc>
              <a:spcBef>
                <a:spcPts val="400"/>
              </a:spcBef>
              <a:spcAft>
                <a:spcPts val="0"/>
              </a:spcAft>
              <a:buSzPts val="1200"/>
              <a:buNone/>
            </a:pPr>
            <a:endParaRPr sz="1800"/>
          </a:p>
          <a:p>
            <a:pPr marL="254000" lvl="0" indent="-177800" algn="l" rtl="0">
              <a:lnSpc>
                <a:spcPct val="100000"/>
              </a:lnSpc>
              <a:spcBef>
                <a:spcPts val="400"/>
              </a:spcBef>
              <a:spcAft>
                <a:spcPts val="0"/>
              </a:spcAft>
              <a:buSzPts val="1200"/>
              <a:buNone/>
            </a:pPr>
            <a:endParaRPr sz="180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7"/>
          <p:cNvSpPr txBox="1">
            <a:spLocks noGrp="1"/>
          </p:cNvSpPr>
          <p:nvPr>
            <p:ph type="title"/>
          </p:nvPr>
        </p:nvSpPr>
        <p:spPr>
          <a:xfrm>
            <a:off x="0" y="-22622"/>
            <a:ext cx="9144000" cy="479700"/>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The Common Solutions</a:t>
            </a:r>
            <a:endParaRPr/>
          </a:p>
        </p:txBody>
      </p:sp>
      <p:sp>
        <p:nvSpPr>
          <p:cNvPr id="109" name="Google Shape;109;p7"/>
          <p:cNvSpPr txBox="1">
            <a:spLocks noGrp="1"/>
          </p:cNvSpPr>
          <p:nvPr>
            <p:ph type="body" idx="1"/>
          </p:nvPr>
        </p:nvSpPr>
        <p:spPr>
          <a:xfrm>
            <a:off x="198424" y="440335"/>
            <a:ext cx="8801100" cy="4703165"/>
          </a:xfrm>
          <a:prstGeom prst="rect">
            <a:avLst/>
          </a:prstGeom>
          <a:noFill/>
          <a:ln>
            <a:noFill/>
          </a:ln>
        </p:spPr>
        <p:txBody>
          <a:bodyPr spcFirstLastPara="1" wrap="square" lIns="68575" tIns="34275" rIns="68575" bIns="34275" anchor="t" anchorCtr="0">
            <a:noAutofit/>
          </a:bodyPr>
          <a:lstStyle/>
          <a:p>
            <a:pPr marL="101600" lvl="0" indent="-101600" algn="l" rtl="0">
              <a:lnSpc>
                <a:spcPct val="100000"/>
              </a:lnSpc>
              <a:spcBef>
                <a:spcPts val="400"/>
              </a:spcBef>
              <a:spcAft>
                <a:spcPts val="0"/>
              </a:spcAft>
              <a:buSzPts val="1100"/>
              <a:buChar char="●"/>
            </a:pPr>
            <a:r>
              <a:rPr lang="en-GB" sz="2200">
                <a:latin typeface="Arial"/>
                <a:ea typeface="Arial"/>
                <a:cs typeface="Arial"/>
                <a:sym typeface="Arial"/>
              </a:rPr>
              <a:t>Storage and computing resources </a:t>
            </a:r>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Present: dedicated or highly-prioritised resources provided by observatory computing centers </a:t>
            </a:r>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Future: High Availability (HA) deployment on top of Kubernetes </a:t>
            </a:r>
            <a:endParaRPr sz="1600">
              <a:latin typeface="Arial"/>
              <a:ea typeface="Arial"/>
              <a:cs typeface="Arial"/>
              <a:sym typeface="Arial"/>
            </a:endParaRPr>
          </a:p>
          <a:p>
            <a:pPr marL="101600" lvl="0" indent="-101600" algn="l" rtl="0">
              <a:lnSpc>
                <a:spcPct val="100000"/>
              </a:lnSpc>
              <a:spcBef>
                <a:spcPts val="400"/>
              </a:spcBef>
              <a:spcAft>
                <a:spcPts val="0"/>
              </a:spcAft>
              <a:buSzPts val="1100"/>
              <a:buChar char="●"/>
            </a:pPr>
            <a:r>
              <a:rPr lang="en-GB" sz="2200">
                <a:latin typeface="Arial"/>
                <a:ea typeface="Arial"/>
                <a:cs typeface="Arial"/>
                <a:sym typeface="Arial"/>
              </a:rPr>
              <a:t>Low-latency data distribution </a:t>
            </a:r>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Kafka</a:t>
            </a:r>
            <a:endParaRPr sz="1600">
              <a:latin typeface="Arial"/>
              <a:ea typeface="Arial"/>
              <a:cs typeface="Arial"/>
              <a:sym typeface="Arial"/>
            </a:endParaRPr>
          </a:p>
          <a:p>
            <a:pPr marL="101600" lvl="0" indent="-101600" algn="l" rtl="0">
              <a:lnSpc>
                <a:spcPct val="100000"/>
              </a:lnSpc>
              <a:spcBef>
                <a:spcPts val="400"/>
              </a:spcBef>
              <a:spcAft>
                <a:spcPts val="0"/>
              </a:spcAft>
              <a:buSzPts val="1100"/>
              <a:buChar char="●"/>
            </a:pPr>
            <a:r>
              <a:rPr lang="en-GB" sz="2200">
                <a:latin typeface="Arial"/>
                <a:ea typeface="Arial"/>
                <a:cs typeface="Arial"/>
                <a:sym typeface="Arial"/>
              </a:rPr>
              <a:t>Running environment</a:t>
            </a:r>
            <a:endParaRPr/>
          </a:p>
          <a:p>
            <a:pPr marL="558800" lvl="1" indent="-247650" algn="l" rtl="0">
              <a:lnSpc>
                <a:spcPct val="100000"/>
              </a:lnSpc>
              <a:spcBef>
                <a:spcPts val="400"/>
              </a:spcBef>
              <a:spcAft>
                <a:spcPts val="0"/>
              </a:spcAft>
              <a:buSzPts val="1100"/>
              <a:buChar char="●"/>
            </a:pPr>
            <a:r>
              <a:rPr lang="en-GB" sz="1600" b="1">
                <a:latin typeface="Arial"/>
                <a:ea typeface="Arial"/>
                <a:cs typeface="Arial"/>
                <a:sym typeface="Arial"/>
              </a:rPr>
              <a:t>IGWN environments: Conda + CVMFS</a:t>
            </a:r>
            <a:endParaRPr sz="1600" b="1">
              <a:latin typeface="Arial"/>
              <a:ea typeface="Arial"/>
              <a:cs typeface="Arial"/>
              <a:sym typeface="Arial"/>
            </a:endParaRPr>
          </a:p>
          <a:p>
            <a:pPr marL="101600" lvl="0" indent="-101600" algn="l" rtl="0">
              <a:lnSpc>
                <a:spcPct val="100000"/>
              </a:lnSpc>
              <a:spcBef>
                <a:spcPts val="400"/>
              </a:spcBef>
              <a:spcAft>
                <a:spcPts val="0"/>
              </a:spcAft>
              <a:buSzPts val="1100"/>
              <a:buChar char="●"/>
            </a:pPr>
            <a:r>
              <a:rPr lang="en-GB" sz="2200">
                <a:latin typeface="Arial"/>
                <a:ea typeface="Arial"/>
                <a:cs typeface="Arial"/>
                <a:sym typeface="Arial"/>
              </a:rPr>
              <a:t>Bulk data transfer</a:t>
            </a:r>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Rucio</a:t>
            </a:r>
            <a:endParaRPr sz="1600">
              <a:latin typeface="Arial"/>
              <a:ea typeface="Arial"/>
              <a:cs typeface="Arial"/>
              <a:sym typeface="Arial"/>
            </a:endParaRPr>
          </a:p>
          <a:p>
            <a:pPr marL="101600" lvl="0" indent="-101600" algn="l" rtl="0">
              <a:lnSpc>
                <a:spcPct val="100000"/>
              </a:lnSpc>
              <a:spcBef>
                <a:spcPts val="400"/>
              </a:spcBef>
              <a:spcAft>
                <a:spcPts val="0"/>
              </a:spcAft>
              <a:buSzPts val="1100"/>
              <a:buChar char="●"/>
            </a:pPr>
            <a:r>
              <a:rPr lang="en-GB" sz="2200">
                <a:latin typeface="Arial"/>
                <a:ea typeface="Arial"/>
                <a:cs typeface="Arial"/>
                <a:sym typeface="Arial"/>
              </a:rPr>
              <a:t>Offline data distribution and access</a:t>
            </a:r>
            <a:endParaRPr/>
          </a:p>
          <a:p>
            <a:pPr marL="558800" lvl="1" indent="-247650" algn="l" rtl="0">
              <a:lnSpc>
                <a:spcPct val="100000"/>
              </a:lnSpc>
              <a:spcBef>
                <a:spcPts val="400"/>
              </a:spcBef>
              <a:spcAft>
                <a:spcPts val="0"/>
              </a:spcAft>
              <a:buSzPts val="1100"/>
              <a:buChar char="●"/>
            </a:pPr>
            <a:r>
              <a:rPr lang="en-GB" sz="1600">
                <a:latin typeface="Arial"/>
                <a:ea typeface="Arial"/>
                <a:cs typeface="Arial"/>
                <a:sym typeface="Arial"/>
              </a:rPr>
              <a:t>StashCache + CVMFS</a:t>
            </a:r>
            <a:endParaRPr/>
          </a:p>
          <a:p>
            <a:pPr marL="101600" lvl="0" indent="-101600" algn="l" rtl="0">
              <a:lnSpc>
                <a:spcPct val="100000"/>
              </a:lnSpc>
              <a:spcBef>
                <a:spcPts val="400"/>
              </a:spcBef>
              <a:spcAft>
                <a:spcPts val="0"/>
              </a:spcAft>
              <a:buSzPts val="1100"/>
              <a:buChar char="●"/>
            </a:pPr>
            <a:r>
              <a:rPr lang="en-GB" sz="2200">
                <a:latin typeface="Arial"/>
                <a:ea typeface="Arial"/>
                <a:cs typeface="Arial"/>
                <a:sym typeface="Arial"/>
              </a:rPr>
              <a:t>A robust support for development and operation</a:t>
            </a:r>
            <a:endParaRPr/>
          </a:p>
          <a:p>
            <a:pPr marL="558800" lvl="1" indent="-247650" algn="l" rtl="0">
              <a:lnSpc>
                <a:spcPct val="100000"/>
              </a:lnSpc>
              <a:spcBef>
                <a:spcPts val="400"/>
              </a:spcBef>
              <a:spcAft>
                <a:spcPts val="0"/>
              </a:spcAft>
              <a:buSzPts val="1100"/>
              <a:buChar char="●"/>
            </a:pPr>
            <a:r>
              <a:rPr lang="en-GB" sz="1600" b="1">
                <a:latin typeface="Arial"/>
                <a:ea typeface="Arial"/>
                <a:cs typeface="Arial"/>
                <a:sym typeface="Arial"/>
              </a:rPr>
              <a:t>GitLab</a:t>
            </a:r>
            <a:endParaRPr sz="2100" b="1">
              <a:latin typeface="Arial"/>
              <a:ea typeface="Arial"/>
              <a:cs typeface="Arial"/>
              <a:sym typeface="Arial"/>
            </a:endParaRPr>
          </a:p>
          <a:p>
            <a:pPr marL="254000" lvl="0" indent="-203200" algn="l" rtl="0">
              <a:lnSpc>
                <a:spcPct val="100000"/>
              </a:lnSpc>
              <a:spcBef>
                <a:spcPts val="200"/>
              </a:spcBef>
              <a:spcAft>
                <a:spcPts val="0"/>
              </a:spcAft>
              <a:buSzPts val="800"/>
              <a:buNone/>
            </a:pPr>
            <a:endParaRPr sz="1200"/>
          </a:p>
          <a:p>
            <a:pPr marL="254000" lvl="0" indent="-177800" algn="l" rtl="0">
              <a:lnSpc>
                <a:spcPct val="100000"/>
              </a:lnSpc>
              <a:spcBef>
                <a:spcPts val="400"/>
              </a:spcBef>
              <a:spcAft>
                <a:spcPts val="0"/>
              </a:spcAft>
              <a:buSzPts val="1200"/>
              <a:buNone/>
            </a:pPr>
            <a:endParaRPr sz="1800"/>
          </a:p>
          <a:p>
            <a:pPr marL="254000" lvl="0" indent="-177800" algn="l" rtl="0">
              <a:lnSpc>
                <a:spcPct val="100000"/>
              </a:lnSpc>
              <a:spcBef>
                <a:spcPts val="400"/>
              </a:spcBef>
              <a:spcAft>
                <a:spcPts val="0"/>
              </a:spcAft>
              <a:buSzPts val="1200"/>
              <a:buNone/>
            </a:pPr>
            <a:endParaRPr sz="180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8"/>
          <p:cNvSpPr txBox="1">
            <a:spLocks noGrp="1"/>
          </p:cNvSpPr>
          <p:nvPr>
            <p:ph type="body" idx="1"/>
          </p:nvPr>
        </p:nvSpPr>
        <p:spPr>
          <a:xfrm>
            <a:off x="-1" y="457200"/>
            <a:ext cx="9144001" cy="4379495"/>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700">
                <a:latin typeface="Arial"/>
                <a:ea typeface="Arial"/>
                <a:cs typeface="Arial"/>
                <a:sym typeface="Arial"/>
              </a:rPr>
              <a:t>In GW science a lot of custom software is produced to control detectors, handle data, detect signals, and interpret astrophysical results.  </a:t>
            </a:r>
            <a:endParaRPr sz="1700">
              <a:latin typeface="Arial"/>
              <a:ea typeface="Arial"/>
              <a:cs typeface="Arial"/>
              <a:sym typeface="Arial"/>
            </a:endParaRPr>
          </a:p>
          <a:p>
            <a:pPr marL="457200" lvl="0" indent="-228600" algn="l" rtl="0">
              <a:lnSpc>
                <a:spcPct val="100000"/>
              </a:lnSpc>
              <a:spcBef>
                <a:spcPts val="300"/>
              </a:spcBef>
              <a:spcAft>
                <a:spcPts val="0"/>
              </a:spcAft>
              <a:buSzPts val="900"/>
              <a:buNone/>
            </a:pPr>
            <a:endParaRPr sz="11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700">
                <a:latin typeface="Arial"/>
                <a:ea typeface="Arial"/>
                <a:cs typeface="Arial"/>
                <a:sym typeface="Arial"/>
              </a:rPr>
              <a:t>For an effective collaboration we need a sustainable means of software development and distribution and that maximises the person power available </a:t>
            </a:r>
            <a:endParaRPr>
              <a:latin typeface="Arial"/>
              <a:ea typeface="Arial"/>
              <a:cs typeface="Arial"/>
              <a:sym typeface="Arial"/>
            </a:endParaRPr>
          </a:p>
          <a:p>
            <a:pPr marL="457200" lvl="0" indent="-228600" algn="l" rtl="0">
              <a:lnSpc>
                <a:spcPct val="100000"/>
              </a:lnSpc>
              <a:spcBef>
                <a:spcPts val="300"/>
              </a:spcBef>
              <a:spcAft>
                <a:spcPts val="0"/>
              </a:spcAft>
              <a:buSzPts val="900"/>
              <a:buNone/>
            </a:pPr>
            <a:endParaRPr sz="9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700">
                <a:latin typeface="Arial"/>
                <a:ea typeface="Arial"/>
                <a:cs typeface="Arial"/>
                <a:sym typeface="Arial"/>
              </a:rPr>
              <a:t>This requires that:</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Effective software distribution: </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400">
                <a:latin typeface="Arial"/>
                <a:ea typeface="Arial"/>
                <a:cs typeface="Arial"/>
                <a:sym typeface="Arial"/>
              </a:rPr>
              <a:t>scalable </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400">
                <a:latin typeface="Arial"/>
                <a:ea typeface="Arial"/>
                <a:cs typeface="Arial"/>
                <a:sym typeface="Arial"/>
              </a:rPr>
              <a:t>reliable </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400">
                <a:latin typeface="Arial"/>
                <a:ea typeface="Arial"/>
                <a:cs typeface="Arial"/>
                <a:sym typeface="Arial"/>
              </a:rPr>
              <a:t>low maintenance</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Effective software management:</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400">
                <a:latin typeface="Arial"/>
                <a:ea typeface="Arial"/>
                <a:cs typeface="Arial"/>
                <a:sym typeface="Arial"/>
              </a:rPr>
              <a:t>OS independent</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400">
                <a:latin typeface="Arial"/>
                <a:ea typeface="Arial"/>
                <a:cs typeface="Arial"/>
                <a:sym typeface="Arial"/>
              </a:rPr>
              <a:t>Ensuring of software compatibility</a:t>
            </a:r>
            <a:endParaRPr>
              <a:latin typeface="Arial"/>
              <a:ea typeface="Arial"/>
              <a:cs typeface="Arial"/>
              <a:sym typeface="Arial"/>
            </a:endParaRPr>
          </a:p>
          <a:p>
            <a:pPr marL="1371600" lvl="2" indent="-342900" algn="l" rtl="0">
              <a:lnSpc>
                <a:spcPct val="100000"/>
              </a:lnSpc>
              <a:spcBef>
                <a:spcPts val="300"/>
              </a:spcBef>
              <a:spcAft>
                <a:spcPts val="0"/>
              </a:spcAft>
              <a:buSzPts val="1800"/>
              <a:buFont typeface="Arial"/>
              <a:buChar char="•"/>
            </a:pPr>
            <a:r>
              <a:rPr lang="en-GB" sz="1400">
                <a:latin typeface="Arial"/>
                <a:ea typeface="Arial"/>
                <a:cs typeface="Arial"/>
                <a:sym typeface="Arial"/>
              </a:rPr>
              <a:t>Management of third party dependences</a:t>
            </a:r>
            <a:endParaRPr>
              <a:latin typeface="Arial"/>
              <a:ea typeface="Arial"/>
              <a:cs typeface="Arial"/>
              <a:sym typeface="Arial"/>
            </a:endParaRPr>
          </a:p>
          <a:p>
            <a:pPr marL="1371600" lvl="2" indent="-228600" algn="l" rtl="0">
              <a:lnSpc>
                <a:spcPct val="100000"/>
              </a:lnSpc>
              <a:spcBef>
                <a:spcPts val="300"/>
              </a:spcBef>
              <a:spcAft>
                <a:spcPts val="0"/>
              </a:spcAft>
              <a:buSzPts val="1800"/>
              <a:buNone/>
            </a:pPr>
            <a:endParaRPr sz="900">
              <a:latin typeface="Arial"/>
              <a:ea typeface="Arial"/>
              <a:cs typeface="Arial"/>
              <a:sym typeface="Arial"/>
            </a:endParaRPr>
          </a:p>
          <a:p>
            <a:pPr marL="1371600" lvl="2" indent="-228600" algn="l" rtl="0">
              <a:lnSpc>
                <a:spcPct val="100000"/>
              </a:lnSpc>
              <a:spcBef>
                <a:spcPts val="300"/>
              </a:spcBef>
              <a:spcAft>
                <a:spcPts val="0"/>
              </a:spcAft>
              <a:buSzPts val="1800"/>
              <a:buNone/>
            </a:pPr>
            <a:endParaRPr sz="900"/>
          </a:p>
        </p:txBody>
      </p:sp>
      <p:sp>
        <p:nvSpPr>
          <p:cNvPr id="116" name="Google Shape;116;p8"/>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IGWN software distribution and management</a:t>
            </a:r>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9"/>
          <p:cNvSpPr txBox="1">
            <a:spLocks noGrp="1"/>
          </p:cNvSpPr>
          <p:nvPr>
            <p:ph type="body" idx="1"/>
          </p:nvPr>
        </p:nvSpPr>
        <p:spPr>
          <a:xfrm>
            <a:off x="206375" y="553641"/>
            <a:ext cx="8801100" cy="4114800"/>
          </a:xfrm>
          <a:prstGeom prst="rect">
            <a:avLst/>
          </a:prstGeom>
          <a:noFill/>
          <a:ln>
            <a:noFill/>
          </a:ln>
        </p:spPr>
        <p:txBody>
          <a:bodyPr spcFirstLastPara="1" wrap="square" lIns="68575" tIns="34275" rIns="68575" bIns="34275" anchor="t" anchorCtr="0">
            <a:noAutofit/>
          </a:bodyPr>
          <a:lstStyle/>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We would like to have IGWN software readily available everywhere software is to be run:</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Computing centres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Observatories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Personal workstations</a:t>
            </a:r>
            <a:endParaRPr sz="1500">
              <a:latin typeface="Arial"/>
              <a:ea typeface="Arial"/>
              <a:cs typeface="Arial"/>
              <a:sym typeface="Arial"/>
            </a:endParaRPr>
          </a:p>
          <a:p>
            <a:pPr marL="342900" lvl="1" indent="0" algn="l" rtl="0">
              <a:lnSpc>
                <a:spcPct val="100000"/>
              </a:lnSpc>
              <a:spcBef>
                <a:spcPts val="300"/>
              </a:spcBef>
              <a:spcAft>
                <a:spcPts val="0"/>
              </a:spcAft>
              <a:buSzPts val="600"/>
              <a:buNone/>
            </a:pPr>
            <a:endParaRPr sz="1500">
              <a:latin typeface="Arial"/>
              <a:ea typeface="Arial"/>
              <a:cs typeface="Arial"/>
              <a:sym typeface="Arial"/>
            </a:endParaRPr>
          </a:p>
          <a:p>
            <a:pPr marL="342900" lvl="1" indent="0" algn="l" rtl="0">
              <a:lnSpc>
                <a:spcPct val="100000"/>
              </a:lnSpc>
              <a:spcBef>
                <a:spcPts val="300"/>
              </a:spcBef>
              <a:spcAft>
                <a:spcPts val="0"/>
              </a:spcAft>
              <a:buSzPts val="600"/>
              <a:buNone/>
            </a:pPr>
            <a:endParaRPr sz="1500">
              <a:latin typeface="Arial"/>
              <a:ea typeface="Arial"/>
              <a:cs typeface="Arial"/>
              <a:sym typeface="Arial"/>
            </a:endParaRPr>
          </a:p>
          <a:p>
            <a:pPr marL="457200" lvl="0" indent="-285750" algn="l" rtl="0">
              <a:lnSpc>
                <a:spcPct val="100000"/>
              </a:lnSpc>
              <a:spcBef>
                <a:spcPts val="300"/>
              </a:spcBef>
              <a:spcAft>
                <a:spcPts val="0"/>
              </a:spcAft>
              <a:buSzPts val="900"/>
              <a:buChar char="●"/>
            </a:pPr>
            <a:r>
              <a:rPr lang="en-GB" sz="1800">
                <a:latin typeface="Arial"/>
                <a:ea typeface="Arial"/>
                <a:cs typeface="Arial"/>
                <a:sym typeface="Arial"/>
              </a:rPr>
              <a:t>This is what CernVM-File System (CVMFS) was created to do for the High Energy Physics collaborations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Optimized for software distribution</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Already available at most computing centers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Installable client on most Linux and macOS machines</a:t>
            </a:r>
            <a:endParaRPr>
              <a:latin typeface="Arial"/>
              <a:ea typeface="Arial"/>
              <a:cs typeface="Arial"/>
              <a:sym typeface="Arial"/>
            </a:endParaRPr>
          </a:p>
          <a:p>
            <a:pPr marL="914400" lvl="1" indent="-266700" algn="l" rtl="0">
              <a:lnSpc>
                <a:spcPct val="100000"/>
              </a:lnSpc>
              <a:spcBef>
                <a:spcPts val="300"/>
              </a:spcBef>
              <a:spcAft>
                <a:spcPts val="0"/>
              </a:spcAft>
              <a:buSzPts val="600"/>
              <a:buChar char="●"/>
            </a:pPr>
            <a:r>
              <a:rPr lang="en-GB" sz="1500">
                <a:latin typeface="Arial"/>
                <a:ea typeface="Arial"/>
                <a:cs typeface="Arial"/>
                <a:sym typeface="Arial"/>
              </a:rPr>
              <a:t>Proven to be scalable, reliable and low maintenance</a:t>
            </a:r>
            <a:endParaRPr>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a:p>
            <a:pPr marL="914400" lvl="1" indent="-228600" algn="l" rtl="0">
              <a:lnSpc>
                <a:spcPct val="100000"/>
              </a:lnSpc>
              <a:spcBef>
                <a:spcPts val="300"/>
              </a:spcBef>
              <a:spcAft>
                <a:spcPts val="0"/>
              </a:spcAft>
              <a:buSzPts val="600"/>
              <a:buNone/>
            </a:pPr>
            <a:endParaRPr sz="1500">
              <a:latin typeface="Arial"/>
              <a:ea typeface="Arial"/>
              <a:cs typeface="Arial"/>
              <a:sym typeface="Arial"/>
            </a:endParaRPr>
          </a:p>
        </p:txBody>
      </p:sp>
      <p:sp>
        <p:nvSpPr>
          <p:cNvPr id="123" name="Google Shape;123;p9"/>
          <p:cNvSpPr txBox="1">
            <a:spLocks noGrp="1"/>
          </p:cNvSpPr>
          <p:nvPr>
            <p:ph type="title"/>
          </p:nvPr>
        </p:nvSpPr>
        <p:spPr>
          <a:xfrm>
            <a:off x="0" y="-22622"/>
            <a:ext cx="9144000" cy="479822"/>
          </a:xfrm>
          <a:prstGeom prst="rect">
            <a:avLst/>
          </a:prstGeom>
          <a:solidFill>
            <a:srgbClr val="3F3F3F"/>
          </a:solid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1100"/>
              <a:buNone/>
            </a:pPr>
            <a:r>
              <a:rPr lang="en-GB"/>
              <a:t>Effective software distribution</a:t>
            </a:r>
            <a:endParaRPr/>
          </a:p>
        </p:txBody>
      </p:sp>
    </p:spTree>
  </p:cSld>
  <p:clrMapOvr>
    <a:masterClrMapping/>
  </p:clrMapOvr>
  <p:transition>
    <p:fade/>
  </p:transition>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2200</Words>
  <Application>Microsoft Office PowerPoint</Application>
  <PresentationFormat>On-screen Show (16:9)</PresentationFormat>
  <Paragraphs>342</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Cutive</vt:lpstr>
      <vt:lpstr>Comic Sans MS</vt:lpstr>
      <vt:lpstr>Struttura predefinita</vt:lpstr>
      <vt:lpstr>Slide 1</vt:lpstr>
      <vt:lpstr>Overview</vt:lpstr>
      <vt:lpstr>What is IGWN</vt:lpstr>
      <vt:lpstr>The Data Flow Schema</vt:lpstr>
      <vt:lpstr>Data Flow: The O3 case</vt:lpstr>
      <vt:lpstr>The Challenge</vt:lpstr>
      <vt:lpstr>The Common Solutions</vt:lpstr>
      <vt:lpstr>IGWN software distribution and management</vt:lpstr>
      <vt:lpstr>Effective software distribution</vt:lpstr>
      <vt:lpstr>Effective software management</vt:lpstr>
      <vt:lpstr>Effective software management</vt:lpstr>
      <vt:lpstr>Effective software management</vt:lpstr>
      <vt:lpstr>Effective software management</vt:lpstr>
      <vt:lpstr>Effective software management</vt:lpstr>
      <vt:lpstr>Effective software management</vt:lpstr>
      <vt:lpstr>IGWN software distribution</vt:lpstr>
      <vt:lpstr>What is IGWN Conda Distribution</vt:lpstr>
      <vt:lpstr>How to put software into IGWN Conda Distribution </vt:lpstr>
      <vt:lpstr>What is the SCCB</vt:lpstr>
      <vt:lpstr>How to put software into IGWN Conda Distribution </vt:lpstr>
      <vt:lpstr>VIRGO Software in IGWN Conda</vt:lpstr>
      <vt:lpstr>Example of VIRGO Software: FdIOServer</vt:lpstr>
      <vt:lpstr>Development and Operation</vt:lpstr>
      <vt:lpstr>Development and Operation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Franco</dc:creator>
  <cp:lastModifiedBy>Rhys</cp:lastModifiedBy>
  <cp:revision>1</cp:revision>
  <dcterms:modified xsi:type="dcterms:W3CDTF">2023-03-09T15:30:47Z</dcterms:modified>
</cp:coreProperties>
</file>