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04" r:id="rId3"/>
    <p:sldMasterId id="2147483716" r:id="rId4"/>
  </p:sldMasterIdLst>
  <p:notesMasterIdLst>
    <p:notesMasterId r:id="rId15"/>
  </p:notesMasterIdLst>
  <p:sldIdLst>
    <p:sldId id="256" r:id="rId5"/>
    <p:sldId id="1596" r:id="rId6"/>
    <p:sldId id="1597" r:id="rId7"/>
    <p:sldId id="1577" r:id="rId8"/>
    <p:sldId id="1357" r:id="rId9"/>
    <p:sldId id="1576" r:id="rId10"/>
    <p:sldId id="1572" r:id="rId11"/>
    <p:sldId id="1573" r:id="rId12"/>
    <p:sldId id="1574" r:id="rId13"/>
    <p:sldId id="1575"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D3DF"/>
    <a:srgbClr val="000000"/>
    <a:srgbClr val="00FF00"/>
    <a:srgbClr val="FFFF00"/>
    <a:srgbClr val="987550"/>
    <a:srgbClr val="9DC3E6"/>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48" autoAdjust="0"/>
    <p:restoredTop sz="83743" autoAdjust="0"/>
  </p:normalViewPr>
  <p:slideViewPr>
    <p:cSldViewPr snapToGrid="0">
      <p:cViewPr varScale="1">
        <p:scale>
          <a:sx n="168" d="100"/>
          <a:sy n="168" d="100"/>
        </p:scale>
        <p:origin x="-211" y="758"/>
      </p:cViewPr>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B537A-233C-4905-A993-45196144AB3A}" type="datetimeFigureOut">
              <a:rPr lang="de-DE" smtClean="0"/>
              <a:t>28.08.2023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BB14C-2059-4A13-BB10-9AB6E53ACD8D}" type="slidenum">
              <a:rPr lang="de-DE" smtClean="0"/>
              <a:t>‹Nr.›</a:t>
            </a:fld>
            <a:endParaRPr lang="de-DE"/>
          </a:p>
        </p:txBody>
      </p:sp>
    </p:spTree>
    <p:extLst>
      <p:ext uri="{BB962C8B-B14F-4D97-AF65-F5344CB8AC3E}">
        <p14:creationId xmlns:p14="http://schemas.microsoft.com/office/powerpoint/2010/main" val="340736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Collaboration</a:t>
            </a:r>
            <a:r>
              <a:rPr lang="de-DE" dirty="0"/>
              <a:t> </a:t>
            </a:r>
            <a:r>
              <a:rPr lang="de-DE" dirty="0" err="1"/>
              <a:t>consists</a:t>
            </a:r>
            <a:r>
              <a:rPr lang="de-DE" dirty="0"/>
              <a:t> </a:t>
            </a:r>
            <a:r>
              <a:rPr lang="de-DE" dirty="0" err="1"/>
              <a:t>of</a:t>
            </a:r>
            <a:r>
              <a:rPr lang="de-DE" dirty="0"/>
              <a:t> </a:t>
            </a:r>
            <a:r>
              <a:rPr lang="de-DE" b="1" dirty="0"/>
              <a:t>79 </a:t>
            </a:r>
            <a:r>
              <a:rPr lang="de-DE" b="1" dirty="0" err="1"/>
              <a:t>research</a:t>
            </a:r>
            <a:r>
              <a:rPr lang="de-DE" b="1" dirty="0"/>
              <a:t> Units </a:t>
            </a:r>
            <a:r>
              <a:rPr lang="de-DE" b="1" dirty="0" err="1"/>
              <a:t>with</a:t>
            </a:r>
            <a:r>
              <a:rPr lang="de-DE" b="1" dirty="0"/>
              <a:t> </a:t>
            </a:r>
            <a:r>
              <a:rPr lang="de-DE" b="1" dirty="0" err="1"/>
              <a:t>about</a:t>
            </a:r>
            <a:r>
              <a:rPr lang="de-DE" b="1" dirty="0"/>
              <a:t> 1300 </a:t>
            </a:r>
            <a:r>
              <a:rPr lang="de-DE" b="1" dirty="0" err="1"/>
              <a:t>members</a:t>
            </a:r>
            <a:r>
              <a:rPr lang="de-DE" dirty="0"/>
              <a:t>;</a:t>
            </a:r>
          </a:p>
          <a:p>
            <a:r>
              <a:rPr lang="de-DE" dirty="0" err="1"/>
              <a:t>Concentrated</a:t>
            </a:r>
            <a:r>
              <a:rPr lang="de-DE" dirty="0"/>
              <a:t> in Europe</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183CD-62D1-460E-8C41-945CF666ED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10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txBox="1">
            <a:spLocks noGrp="1"/>
          </p:cNvSpPr>
          <p:nvPr>
            <p:ph type="ctrTitle"/>
          </p:nvPr>
        </p:nvSpPr>
        <p:spPr>
          <a:xfrm>
            <a:off x="913922" y="2129985"/>
            <a:ext cx="10364163" cy="1470395"/>
          </a:xfrm>
        </p:spPr>
        <p:txBody>
          <a:bodyPr/>
          <a:lstStyle>
            <a:lvl1pPr>
              <a:defRPr/>
            </a:lvl1pPr>
          </a:lstStyle>
          <a:p>
            <a:pPr lvl="0"/>
            <a:r>
              <a:rPr lang="de-DE"/>
              <a:t>Titelmasterformat durch Klicken bearbeiten</a:t>
            </a:r>
          </a:p>
        </p:txBody>
      </p:sp>
      <p:sp>
        <p:nvSpPr>
          <p:cNvPr id="3" name="Untertitel 2"/>
          <p:cNvSpPr txBox="1">
            <a:spLocks noGrp="1"/>
          </p:cNvSpPr>
          <p:nvPr>
            <p:ph type="subTitle" idx="1"/>
          </p:nvPr>
        </p:nvSpPr>
        <p:spPr>
          <a:xfrm>
            <a:off x="1829755" y="3885530"/>
            <a:ext cx="8534395" cy="1752666"/>
          </a:xfrm>
        </p:spPr>
        <p:txBody>
          <a:bodyPr anchorCtr="1"/>
          <a:lstStyle>
            <a:lvl1pPr marL="0" indent="0" algn="ctr">
              <a:buNone/>
              <a:tabLst>
                <a:tab pos="829220" algn="l"/>
                <a:tab pos="1658763" algn="l"/>
                <a:tab pos="2488307" algn="l"/>
                <a:tab pos="3317851" algn="l"/>
                <a:tab pos="4147395" algn="l"/>
                <a:tab pos="4976938" algn="l"/>
                <a:tab pos="5806482" algn="l"/>
                <a:tab pos="6636026" algn="l"/>
                <a:tab pos="7465569" algn="l"/>
                <a:tab pos="8295113" algn="l"/>
                <a:tab pos="9124657" algn="l"/>
              </a:tabLst>
              <a:defRPr>
                <a:solidFill>
                  <a:srgbClr val="898989"/>
                </a:solidFill>
              </a:defRPr>
            </a:lvl1pPr>
          </a:lstStyle>
          <a:p>
            <a:pPr lvl="0"/>
            <a:r>
              <a:rPr lang="de-DE"/>
              <a:t>Formatvorlage des Untertitelmasters durch Klicken bearbeiten</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973EC88E-C8B4-448E-B84E-2762A0F04F2C}" type="slidenum">
              <a:t>‹Nr.›</a:t>
            </a:fld>
            <a:endParaRPr lang="de-DE"/>
          </a:p>
        </p:txBody>
      </p:sp>
    </p:spTree>
    <p:extLst>
      <p:ext uri="{BB962C8B-B14F-4D97-AF65-F5344CB8AC3E}">
        <p14:creationId xmlns:p14="http://schemas.microsoft.com/office/powerpoint/2010/main" val="290456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0C315371-5C7B-4787-8FEB-67DB8BA922B2}" type="slidenum">
              <a:t>‹Nr.›</a:t>
            </a:fld>
            <a:endParaRPr lang="de-DE"/>
          </a:p>
        </p:txBody>
      </p:sp>
    </p:spTree>
    <p:extLst>
      <p:ext uri="{BB962C8B-B14F-4D97-AF65-F5344CB8AC3E}">
        <p14:creationId xmlns:p14="http://schemas.microsoft.com/office/powerpoint/2010/main" val="2236420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8839685" y="273627"/>
            <a:ext cx="2741764" cy="5857091"/>
          </a:xfrm>
        </p:spPr>
        <p:txBody>
          <a:bodyPr vert="eaVert"/>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a:xfrm>
            <a:off x="608643" y="273627"/>
            <a:ext cx="8046717" cy="5857091"/>
          </a:xfrm>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C00BB4C7-320E-489D-A402-86891896D332}" type="slidenum">
              <a:t>‹Nr.›</a:t>
            </a:fld>
            <a:endParaRPr lang="de-DE"/>
          </a:p>
        </p:txBody>
      </p:sp>
    </p:spTree>
    <p:extLst>
      <p:ext uri="{BB962C8B-B14F-4D97-AF65-F5344CB8AC3E}">
        <p14:creationId xmlns:p14="http://schemas.microsoft.com/office/powerpoint/2010/main" val="489290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8" name="Datumsplatzhalter 27"/>
          <p:cNvSpPr>
            <a:spLocks noGrp="1"/>
          </p:cNvSpPr>
          <p:nvPr>
            <p:ph type="dt" sz="half" idx="10"/>
          </p:nvPr>
        </p:nvSpPr>
        <p:spPr/>
        <p:txBody>
          <a:bodyPr/>
          <a:lstStyle/>
          <a:p>
            <a:fld id="{C7FF8BDD-796B-4DD9-BE67-1B90850BF36E}" type="datetimeFigureOut">
              <a:rPr lang="de-DE" smtClean="0"/>
              <a:pPr/>
              <a:t>28.08.2023</a:t>
            </a:fld>
            <a:endParaRPr lang="de-DE"/>
          </a:p>
        </p:txBody>
      </p:sp>
      <p:sp>
        <p:nvSpPr>
          <p:cNvPr id="17" name="Fußzeilenplatzhalter 16"/>
          <p:cNvSpPr>
            <a:spLocks noGrp="1"/>
          </p:cNvSpPr>
          <p:nvPr>
            <p:ph type="ftr" sz="quarter" idx="11"/>
          </p:nvPr>
        </p:nvSpPr>
        <p:spPr/>
        <p:txBody>
          <a:bodyPr/>
          <a:lstStyle/>
          <a:p>
            <a:endParaRPr lang="de-DE" dirty="0"/>
          </a:p>
        </p:txBody>
      </p:sp>
      <p:sp>
        <p:nvSpPr>
          <p:cNvPr id="29" name="Foliennummernplatzhalter 28"/>
          <p:cNvSpPr>
            <a:spLocks noGrp="1"/>
          </p:cNvSpPr>
          <p:nvPr>
            <p:ph type="sldNum" sz="quarter" idx="12"/>
          </p:nvPr>
        </p:nvSpPr>
        <p:spPr/>
        <p:txBody>
          <a:bodyPr/>
          <a:lstStyle/>
          <a:p>
            <a:fld id="{ECE3FA2B-BD28-499E-A22D-A423270F3F14}" type="slidenum">
              <a:rPr lang="de-DE" smtClean="0"/>
              <a:pPr/>
              <a:t>‹Nr.›</a:t>
            </a:fld>
            <a:endParaRPr lang="de-DE" dirty="0"/>
          </a:p>
        </p:txBody>
      </p:sp>
      <p:sp>
        <p:nvSpPr>
          <p:cNvPr id="8" name="Titel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de-DE"/>
              <a:t>Titelmasterformat durch Klicken bearbeiten</a:t>
            </a:r>
            <a:endParaRPr kumimoji="0" lang="en-US"/>
          </a:p>
        </p:txBody>
      </p:sp>
      <p:sp>
        <p:nvSpPr>
          <p:cNvPr id="9" name="Untertitel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a:t>Formatvorlage des Untertitelmasters durch Klicken bearbeiten</a:t>
            </a:r>
            <a:endParaRPr kumimoji="0" lang="en-US"/>
          </a:p>
        </p:txBody>
      </p:sp>
      <p:cxnSp>
        <p:nvCxnSpPr>
          <p:cNvPr id="12" name="Gerade Verbindung 11"/>
          <p:cNvCxnSpPr/>
          <p:nvPr userDrawn="1"/>
        </p:nvCxnSpPr>
        <p:spPr>
          <a:xfrm>
            <a:off x="-95294" y="785794"/>
            <a:ext cx="12477795" cy="0"/>
          </a:xfrm>
          <a:prstGeom prst="line">
            <a:avLst/>
          </a:prstGeom>
          <a:ln w="63500">
            <a:solidFill>
              <a:srgbClr val="A301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385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47595" y="44624"/>
            <a:ext cx="8256917" cy="914400"/>
          </a:xfrm>
        </p:spPr>
        <p:txBody>
          <a:bodyPr/>
          <a:lstStyle>
            <a:lvl1pPr>
              <a:defRPr>
                <a:solidFill>
                  <a:schemeClr val="accent3">
                    <a:lumMod val="60000"/>
                    <a:lumOff val="40000"/>
                  </a:schemeClr>
                </a:solidFill>
              </a:defRPr>
            </a:lvl1pPr>
            <a:extLst/>
          </a:lstStyle>
          <a:p>
            <a:r>
              <a:rPr kumimoji="0" lang="de-DE" dirty="0"/>
              <a:t>Titelmasterformat durch Klicken bearbeiten</a:t>
            </a:r>
            <a:endParaRPr kumimoji="0" lang="en-US" dirty="0"/>
          </a:p>
        </p:txBody>
      </p:sp>
      <p:sp>
        <p:nvSpPr>
          <p:cNvPr id="3" name="Inhaltsplatzhalter 2"/>
          <p:cNvSpPr>
            <a:spLocks noGrp="1"/>
          </p:cNvSpPr>
          <p:nvPr>
            <p:ph idx="1"/>
          </p:nvPr>
        </p:nvSpPr>
        <p:spPr/>
        <p:txBody>
          <a:body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4" name="Datumsplatzhalter 3"/>
          <p:cNvSpPr>
            <a:spLocks noGrp="1"/>
          </p:cNvSpPr>
          <p:nvPr>
            <p:ph type="dt" sz="half" idx="10"/>
          </p:nvPr>
        </p:nvSpPr>
        <p:spPr/>
        <p:txBody>
          <a:bodyPr/>
          <a:lstStyle/>
          <a:p>
            <a:fld id="{C7FF8BDD-796B-4DD9-BE67-1B90850BF36E}" type="datetimeFigureOut">
              <a:rPr lang="de-DE" smtClean="0"/>
              <a:pPr/>
              <a:t>28.08.2023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CE3FA2B-BD28-499E-A22D-A423270F3F14}" type="slidenum">
              <a:rPr lang="de-DE" smtClean="0"/>
              <a:pPr/>
              <a:t>‹Nr.›</a:t>
            </a:fld>
            <a:endParaRPr lang="de-DE"/>
          </a:p>
        </p:txBody>
      </p:sp>
      <p:cxnSp>
        <p:nvCxnSpPr>
          <p:cNvPr id="8" name="Gerade Verbindung 7"/>
          <p:cNvCxnSpPr/>
          <p:nvPr userDrawn="1"/>
        </p:nvCxnSpPr>
        <p:spPr>
          <a:xfrm>
            <a:off x="-95294" y="785794"/>
            <a:ext cx="12477795" cy="0"/>
          </a:xfrm>
          <a:prstGeom prst="line">
            <a:avLst/>
          </a:prstGeom>
          <a:ln w="63500">
            <a:solidFill>
              <a:srgbClr val="A301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09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4" name="Freihand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ihand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ihand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ihand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ihand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ihand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ihand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ihand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ihand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ihand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ihand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ihand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ihand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ihand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ihand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platzhalt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a:t>Textmasterformate durch Klicken bearbeiten</a:t>
            </a:r>
          </a:p>
        </p:txBody>
      </p:sp>
      <p:sp>
        <p:nvSpPr>
          <p:cNvPr id="4" name="Datumsplatzhalter 3"/>
          <p:cNvSpPr>
            <a:spLocks noGrp="1"/>
          </p:cNvSpPr>
          <p:nvPr>
            <p:ph type="dt" sz="half" idx="10"/>
          </p:nvPr>
        </p:nvSpPr>
        <p:spPr/>
        <p:txBody>
          <a:bodyPr/>
          <a:lstStyle/>
          <a:p>
            <a:fld id="{C7FF8BDD-796B-4DD9-BE67-1B90850BF36E}" type="datetimeFigureOut">
              <a:rPr lang="de-DE" smtClean="0"/>
              <a:pPr/>
              <a:t>28.08.2023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CE3FA2B-BD28-499E-A22D-A423270F3F14}" type="slidenum">
              <a:rPr lang="de-DE" smtClean="0"/>
              <a:pPr/>
              <a:t>‹Nr.›</a:t>
            </a:fld>
            <a:endParaRPr lang="de-DE"/>
          </a:p>
        </p:txBody>
      </p:sp>
      <p:sp>
        <p:nvSpPr>
          <p:cNvPr id="7" name="Rechteck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el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de-DE"/>
              <a:t>Titelmasterformat durch Klicken bearbeiten</a:t>
            </a:r>
            <a:endParaRPr kumimoji="0" lang="en-US"/>
          </a:p>
        </p:txBody>
      </p:sp>
      <p:sp>
        <p:nvSpPr>
          <p:cNvPr id="8" name="Rechteck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hteck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hteck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hteck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hteck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2351582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512064"/>
            <a:ext cx="10972800" cy="914400"/>
          </a:xfrm>
        </p:spPr>
        <p:txBody>
          <a:bodyPr/>
          <a:lstStyle/>
          <a:p>
            <a:r>
              <a:rPr kumimoji="0" lang="de-DE"/>
              <a:t>Titelmasterformat durch Klicken bearbeiten</a:t>
            </a:r>
            <a:endParaRPr kumimoji="0" lang="en-US"/>
          </a:p>
        </p:txBody>
      </p:sp>
      <p:sp>
        <p:nvSpPr>
          <p:cNvPr id="3" name="Inhaltsplatzhalt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Inhaltsplatzhalt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C7FF8BDD-796B-4DD9-BE67-1B90850BF36E}" type="datetimeFigureOut">
              <a:rPr lang="de-DE" smtClean="0"/>
              <a:pPr/>
              <a:t>28.08.2023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CE3FA2B-BD28-499E-A22D-A423270F3F14}" type="slidenum">
              <a:rPr lang="de-DE" smtClean="0"/>
              <a:pPr/>
              <a:t>‹Nr.›</a:t>
            </a:fld>
            <a:endParaRPr lang="de-DE"/>
          </a:p>
        </p:txBody>
      </p:sp>
    </p:spTree>
    <p:extLst>
      <p:ext uri="{BB962C8B-B14F-4D97-AF65-F5344CB8AC3E}">
        <p14:creationId xmlns:p14="http://schemas.microsoft.com/office/powerpoint/2010/main" val="3491411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5" name="Rechteck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el 1"/>
          <p:cNvSpPr>
            <a:spLocks noGrp="1"/>
          </p:cNvSpPr>
          <p:nvPr>
            <p:ph type="title"/>
          </p:nvPr>
        </p:nvSpPr>
        <p:spPr>
          <a:xfrm>
            <a:off x="673099" y="512064"/>
            <a:ext cx="10363200" cy="914400"/>
          </a:xfrm>
        </p:spPr>
        <p:txBody>
          <a:bodyPr anchor="t"/>
          <a:lstStyle>
            <a:lvl1pPr>
              <a:defRPr sz="4000"/>
            </a:lvl1pPr>
            <a:extLst/>
          </a:lstStyle>
          <a:p>
            <a:r>
              <a:rPr kumimoji="0" lang="de-DE"/>
              <a:t>Titelmasterformat durch Klicken bearbeiten</a:t>
            </a:r>
            <a:endParaRPr kumimoji="0" lang="en-US"/>
          </a:p>
        </p:txBody>
      </p:sp>
      <p:sp>
        <p:nvSpPr>
          <p:cNvPr id="3" name="Textplatzhalt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a:t>Textmasterformate durch Klicken bearbeiten</a:t>
            </a:r>
          </a:p>
        </p:txBody>
      </p:sp>
      <p:sp>
        <p:nvSpPr>
          <p:cNvPr id="4" name="Textplatzhalt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a:t>Textmasterformate durch Klicken bearbeiten</a:t>
            </a:r>
          </a:p>
        </p:txBody>
      </p:sp>
      <p:sp>
        <p:nvSpPr>
          <p:cNvPr id="5" name="Inhaltsplatzhalt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Inhaltsplatzhalt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umsplatzhalter 6"/>
          <p:cNvSpPr>
            <a:spLocks noGrp="1"/>
          </p:cNvSpPr>
          <p:nvPr>
            <p:ph type="dt" sz="half" idx="10"/>
          </p:nvPr>
        </p:nvSpPr>
        <p:spPr/>
        <p:txBody>
          <a:bodyPr/>
          <a:lstStyle/>
          <a:p>
            <a:fld id="{C7FF8BDD-796B-4DD9-BE67-1B90850BF36E}" type="datetimeFigureOut">
              <a:rPr lang="de-DE" smtClean="0"/>
              <a:pPr/>
              <a:t>28.08.2023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CE3FA2B-BD28-499E-A22D-A423270F3F14}" type="slidenum">
              <a:rPr lang="de-DE" smtClean="0"/>
              <a:pPr/>
              <a:t>‹Nr.›</a:t>
            </a:fld>
            <a:endParaRPr lang="de-DE"/>
          </a:p>
        </p:txBody>
      </p:sp>
      <p:sp>
        <p:nvSpPr>
          <p:cNvPr id="16" name="Rechteck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hteck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hteck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hteck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hteck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hteck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hteck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hteck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hteck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2954501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219200" y="512064"/>
            <a:ext cx="10363200" cy="914400"/>
          </a:xfrm>
        </p:spPr>
        <p:txBody>
          <a:bodyPr/>
          <a:lstStyle>
            <a:lvl1pPr>
              <a:defRPr sz="4000" cap="none" baseline="0"/>
            </a:lvl1pPr>
            <a:extLst/>
          </a:lstStyle>
          <a:p>
            <a:r>
              <a:rPr kumimoji="0" lang="de-DE"/>
              <a:t>Titelmasterformat durch Klicken bearbeiten</a:t>
            </a:r>
            <a:endParaRPr kumimoji="0" lang="en-US"/>
          </a:p>
        </p:txBody>
      </p:sp>
      <p:sp>
        <p:nvSpPr>
          <p:cNvPr id="3" name="Datumsplatzhalter 2"/>
          <p:cNvSpPr>
            <a:spLocks noGrp="1"/>
          </p:cNvSpPr>
          <p:nvPr>
            <p:ph type="dt" sz="half" idx="10"/>
          </p:nvPr>
        </p:nvSpPr>
        <p:spPr/>
        <p:txBody>
          <a:bodyPr/>
          <a:lstStyle/>
          <a:p>
            <a:fld id="{C7FF8BDD-796B-4DD9-BE67-1B90850BF36E}" type="datetimeFigureOut">
              <a:rPr lang="de-DE" smtClean="0"/>
              <a:pPr/>
              <a:t>28.08.2023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CE3FA2B-BD28-499E-A22D-A423270F3F14}" type="slidenum">
              <a:rPr lang="de-DE" smtClean="0"/>
              <a:pPr/>
              <a:t>‹Nr.›</a:t>
            </a:fld>
            <a:endParaRPr lang="de-DE"/>
          </a:p>
        </p:txBody>
      </p:sp>
    </p:spTree>
    <p:extLst>
      <p:ext uri="{BB962C8B-B14F-4D97-AF65-F5344CB8AC3E}">
        <p14:creationId xmlns:p14="http://schemas.microsoft.com/office/powerpoint/2010/main" val="521599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7FF8BDD-796B-4DD9-BE67-1B90850BF36E}" type="datetimeFigureOut">
              <a:rPr lang="de-DE" smtClean="0"/>
              <a:pPr/>
              <a:t>28.08.2023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CE3FA2B-BD28-499E-A22D-A423270F3F14}" type="slidenum">
              <a:rPr lang="de-DE" smtClean="0"/>
              <a:pPr/>
              <a:t>‹Nr.›</a:t>
            </a:fld>
            <a:endParaRPr lang="de-DE"/>
          </a:p>
        </p:txBody>
      </p:sp>
      <p:cxnSp>
        <p:nvCxnSpPr>
          <p:cNvPr id="5" name="Gerade Verbindung 4"/>
          <p:cNvCxnSpPr/>
          <p:nvPr userDrawn="1"/>
        </p:nvCxnSpPr>
        <p:spPr>
          <a:xfrm>
            <a:off x="-95294" y="785794"/>
            <a:ext cx="12477795" cy="0"/>
          </a:xfrm>
          <a:prstGeom prst="line">
            <a:avLst/>
          </a:prstGeom>
          <a:ln w="63500">
            <a:solidFill>
              <a:srgbClr val="A30105"/>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DEA70C37-242B-47EE-94A4-FC2864486F9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817100" y="11114"/>
            <a:ext cx="2362200" cy="730578"/>
          </a:xfrm>
          <a:prstGeom prst="rect">
            <a:avLst/>
          </a:prstGeom>
        </p:spPr>
      </p:pic>
    </p:spTree>
    <p:extLst>
      <p:ext uri="{BB962C8B-B14F-4D97-AF65-F5344CB8AC3E}">
        <p14:creationId xmlns:p14="http://schemas.microsoft.com/office/powerpoint/2010/main" val="2619809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273050"/>
            <a:ext cx="10972800" cy="1162050"/>
          </a:xfrm>
        </p:spPr>
        <p:txBody>
          <a:bodyPr anchor="ctr"/>
          <a:lstStyle>
            <a:lvl1pPr algn="l">
              <a:buNone/>
              <a:defRPr sz="3600" b="0"/>
            </a:lvl1pPr>
            <a:extLst/>
          </a:lstStyle>
          <a:p>
            <a:r>
              <a:rPr kumimoji="0" lang="de-DE"/>
              <a:t>Titelmasterformat durch Klicken bearbeiten</a:t>
            </a:r>
            <a:endParaRPr kumimoji="0" lang="en-US"/>
          </a:p>
        </p:txBody>
      </p:sp>
      <p:sp>
        <p:nvSpPr>
          <p:cNvPr id="3" name="Textplatzhalt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de-DE"/>
              <a:t>Textmasterformate durch Klicken bearbeiten</a:t>
            </a:r>
          </a:p>
        </p:txBody>
      </p:sp>
      <p:sp>
        <p:nvSpPr>
          <p:cNvPr id="4" name="Inhaltsplatzhalt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C7FF8BDD-796B-4DD9-BE67-1B90850BF36E}" type="datetimeFigureOut">
              <a:rPr lang="de-DE" smtClean="0"/>
              <a:pPr/>
              <a:t>28.08.2023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CE3FA2B-BD28-499E-A22D-A423270F3F14}" type="slidenum">
              <a:rPr lang="de-DE" smtClean="0"/>
              <a:pPr/>
              <a:t>‹Nr.›</a:t>
            </a:fld>
            <a:endParaRPr lang="de-DE"/>
          </a:p>
        </p:txBody>
      </p:sp>
    </p:spTree>
    <p:extLst>
      <p:ext uri="{BB962C8B-B14F-4D97-AF65-F5344CB8AC3E}">
        <p14:creationId xmlns:p14="http://schemas.microsoft.com/office/powerpoint/2010/main" val="163978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idx="1"/>
          </p:nvPr>
        </p:nvSpPr>
        <p:spPr/>
        <p:txBody>
          <a:bodyPr/>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3349A356-8300-4A25-9C45-1FE92C991DB1}" type="slidenum">
              <a:t>‹Nr.›</a:t>
            </a:fld>
            <a:endParaRPr lang="de-DE"/>
          </a:p>
        </p:txBody>
      </p:sp>
    </p:spTree>
    <p:extLst>
      <p:ext uri="{BB962C8B-B14F-4D97-AF65-F5344CB8AC3E}">
        <p14:creationId xmlns:p14="http://schemas.microsoft.com/office/powerpoint/2010/main" val="3957281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Rechteck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Gerade Verbindung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pieren 9"/>
          <p:cNvGrpSpPr/>
          <p:nvPr/>
        </p:nvGrpSpPr>
        <p:grpSpPr>
          <a:xfrm rot="5400000">
            <a:off x="11374903" y="1197789"/>
            <a:ext cx="132763" cy="171288"/>
            <a:chOff x="6668087" y="1297746"/>
            <a:chExt cx="161840" cy="156602"/>
          </a:xfrm>
        </p:grpSpPr>
        <p:cxnSp>
          <p:nvCxnSpPr>
            <p:cNvPr id="15" name="Gerade Verbindung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de-DE"/>
              <a:t>Titelmasterformat durch Klicken bearbeiten</a:t>
            </a:r>
            <a:endParaRPr kumimoji="0" lang="en-US"/>
          </a:p>
        </p:txBody>
      </p:sp>
      <p:sp>
        <p:nvSpPr>
          <p:cNvPr id="3" name="Bildplatzhalt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de-DE"/>
              <a:t>Bild durch Klicken auf Symbol hinzufügen</a:t>
            </a:r>
            <a:endParaRPr kumimoji="0" lang="en-US"/>
          </a:p>
        </p:txBody>
      </p:sp>
      <p:sp>
        <p:nvSpPr>
          <p:cNvPr id="4" name="Textplatzhalt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de-DE"/>
              <a:t>Textmasterformate durch Klicken bearbeiten</a:t>
            </a:r>
          </a:p>
        </p:txBody>
      </p:sp>
      <p:grpSp>
        <p:nvGrpSpPr>
          <p:cNvPr id="14" name="Gruppieren 13"/>
          <p:cNvGrpSpPr/>
          <p:nvPr/>
        </p:nvGrpSpPr>
        <p:grpSpPr>
          <a:xfrm rot="5400000">
            <a:off x="11578103" y="1350189"/>
            <a:ext cx="132763" cy="171288"/>
            <a:chOff x="6668087" y="1297746"/>
            <a:chExt cx="161840" cy="156602"/>
          </a:xfrm>
        </p:grpSpPr>
        <p:cxnSp>
          <p:nvCxnSpPr>
            <p:cNvPr id="11" name="Gerade Verbindung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pieren 17"/>
          <p:cNvGrpSpPr/>
          <p:nvPr/>
        </p:nvGrpSpPr>
        <p:grpSpPr>
          <a:xfrm rot="5400000">
            <a:off x="11115579" y="1453352"/>
            <a:ext cx="132763" cy="171288"/>
            <a:chOff x="6668087" y="1297746"/>
            <a:chExt cx="161840" cy="156602"/>
          </a:xfrm>
        </p:grpSpPr>
        <p:cxnSp>
          <p:nvCxnSpPr>
            <p:cNvPr id="19" name="Gerade Verbindung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umsplatzhalter 4"/>
          <p:cNvSpPr>
            <a:spLocks noGrp="1"/>
          </p:cNvSpPr>
          <p:nvPr>
            <p:ph type="dt" sz="half" idx="10"/>
          </p:nvPr>
        </p:nvSpPr>
        <p:spPr>
          <a:xfrm>
            <a:off x="8636000" y="55499"/>
            <a:ext cx="2844800" cy="365125"/>
          </a:xfrm>
        </p:spPr>
        <p:txBody>
          <a:bodyPr/>
          <a:lstStyle/>
          <a:p>
            <a:fld id="{C7FF8BDD-796B-4DD9-BE67-1B90850BF36E}" type="datetimeFigureOut">
              <a:rPr lang="de-DE" smtClean="0"/>
              <a:pPr/>
              <a:t>28.08.2023</a:t>
            </a:fld>
            <a:endParaRPr lang="de-DE"/>
          </a:p>
        </p:txBody>
      </p:sp>
      <p:sp>
        <p:nvSpPr>
          <p:cNvPr id="6" name="Fußzeilenplatzhalter 5"/>
          <p:cNvSpPr>
            <a:spLocks noGrp="1"/>
          </p:cNvSpPr>
          <p:nvPr>
            <p:ph type="ftr" sz="quarter" idx="11"/>
          </p:nvPr>
        </p:nvSpPr>
        <p:spPr>
          <a:xfrm>
            <a:off x="1219200" y="55499"/>
            <a:ext cx="7416800" cy="365125"/>
          </a:xfrm>
        </p:spPr>
        <p:txBody>
          <a:bodyPr/>
          <a:lstStyle/>
          <a:p>
            <a:endParaRPr lang="de-DE"/>
          </a:p>
        </p:txBody>
      </p:sp>
      <p:sp>
        <p:nvSpPr>
          <p:cNvPr id="7" name="Foliennummernplatzhalter 6"/>
          <p:cNvSpPr>
            <a:spLocks noGrp="1"/>
          </p:cNvSpPr>
          <p:nvPr>
            <p:ph type="sldNum" sz="quarter" idx="12"/>
          </p:nvPr>
        </p:nvSpPr>
        <p:spPr>
          <a:xfrm>
            <a:off x="11480800" y="55499"/>
            <a:ext cx="609600" cy="365125"/>
          </a:xfrm>
        </p:spPr>
        <p:txBody>
          <a:bodyPr/>
          <a:lstStyle/>
          <a:p>
            <a:fld id="{ECE3FA2B-BD28-499E-A22D-A423270F3F14}" type="slidenum">
              <a:rPr lang="de-DE" smtClean="0"/>
              <a:pPr/>
              <a:t>‹Nr.›</a:t>
            </a:fld>
            <a:endParaRPr lang="de-DE"/>
          </a:p>
        </p:txBody>
      </p:sp>
    </p:spTree>
    <p:extLst>
      <p:ext uri="{BB962C8B-B14F-4D97-AF65-F5344CB8AC3E}">
        <p14:creationId xmlns:p14="http://schemas.microsoft.com/office/powerpoint/2010/main" val="1372819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C7FF8BDD-796B-4DD9-BE67-1B90850BF36E}" type="datetimeFigureOut">
              <a:rPr lang="de-DE" smtClean="0"/>
              <a:pPr/>
              <a:t>28.08.2023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CE3FA2B-BD28-499E-A22D-A423270F3F14}" type="slidenum">
              <a:rPr lang="de-DE" smtClean="0"/>
              <a:pPr/>
              <a:t>‹Nr.›</a:t>
            </a:fld>
            <a:endParaRPr lang="de-DE"/>
          </a:p>
        </p:txBody>
      </p:sp>
    </p:spTree>
    <p:extLst>
      <p:ext uri="{BB962C8B-B14F-4D97-AF65-F5344CB8AC3E}">
        <p14:creationId xmlns:p14="http://schemas.microsoft.com/office/powerpoint/2010/main" val="2442252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40"/>
            <a:ext cx="2641600" cy="5851525"/>
          </a:xfrm>
        </p:spPr>
        <p:txBody>
          <a:bodyPr vert="eaVert" anchor="ct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812800" y="274640"/>
            <a:ext cx="7823200" cy="5851525"/>
          </a:xfrm>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C7FF8BDD-796B-4DD9-BE67-1B90850BF36E}" type="datetimeFigureOut">
              <a:rPr lang="de-DE" smtClean="0"/>
              <a:pPr/>
              <a:t>28.08.2023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CE3FA2B-BD28-499E-A22D-A423270F3F14}" type="slidenum">
              <a:rPr lang="de-DE" smtClean="0"/>
              <a:pPr/>
              <a:t>‹Nr.›</a:t>
            </a:fld>
            <a:endParaRPr lang="de-DE"/>
          </a:p>
        </p:txBody>
      </p:sp>
    </p:spTree>
    <p:extLst>
      <p:ext uri="{BB962C8B-B14F-4D97-AF65-F5344CB8AC3E}">
        <p14:creationId xmlns:p14="http://schemas.microsoft.com/office/powerpoint/2010/main" val="1490558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08641" y="273629"/>
            <a:ext cx="10968960" cy="1143480"/>
          </a:xfrm>
        </p:spPr>
        <p:txBody>
          <a:bodyPr/>
          <a:lstStyle/>
          <a:p>
            <a:r>
              <a:rPr lang="de-DE"/>
              <a:t>Titelmasterformat durch Klicken bearbeiten</a:t>
            </a:r>
            <a:endParaRPr lang="en-US"/>
          </a:p>
        </p:txBody>
      </p:sp>
    </p:spTree>
    <p:extLst>
      <p:ext uri="{BB962C8B-B14F-4D97-AF65-F5344CB8AC3E}">
        <p14:creationId xmlns:p14="http://schemas.microsoft.com/office/powerpoint/2010/main" val="1275209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 mit Aufzählungszeichen">
    <p:spTree>
      <p:nvGrpSpPr>
        <p:cNvPr id="1" name=""/>
        <p:cNvGrpSpPr/>
        <p:nvPr/>
      </p:nvGrpSpPr>
      <p:grpSpPr>
        <a:xfrm>
          <a:off x="0" y="0"/>
          <a:ext cx="0" cy="0"/>
          <a:chOff x="0" y="0"/>
          <a:chExt cx="0" cy="0"/>
        </a:xfrm>
      </p:grpSpPr>
      <p:sp>
        <p:nvSpPr>
          <p:cNvPr id="8" name="Textplatzhalter 7"/>
          <p:cNvSpPr>
            <a:spLocks noGrp="1"/>
          </p:cNvSpPr>
          <p:nvPr>
            <p:ph type="body" sz="quarter" idx="13" hasCustomPrompt="1"/>
          </p:nvPr>
        </p:nvSpPr>
        <p:spPr>
          <a:xfrm>
            <a:off x="190459" y="836712"/>
            <a:ext cx="11620581" cy="5164056"/>
          </a:xfrm>
          <a:prstGeom prst="rect">
            <a:avLst/>
          </a:prstGeom>
        </p:spPr>
        <p:txBody>
          <a:bodyPr/>
          <a:lstStyle>
            <a:lvl1pPr marL="242888" indent="-242888">
              <a:spcBef>
                <a:spcPts val="1200"/>
              </a:spcBef>
              <a:spcAft>
                <a:spcPts val="0"/>
              </a:spcAft>
              <a:buSzPct val="100000"/>
              <a:buFont typeface="Arial"/>
              <a:buChar char="•"/>
              <a:defRPr sz="2800" b="0" i="0">
                <a:solidFill>
                  <a:srgbClr val="003D81"/>
                </a:solidFill>
                <a:latin typeface="Gill Sans"/>
                <a:cs typeface="Gill Sans"/>
              </a:defRPr>
            </a:lvl1pPr>
            <a:lvl2pPr marL="534988" indent="-292100">
              <a:spcBef>
                <a:spcPts val="0"/>
              </a:spcBef>
              <a:buFont typeface="Lucida Grande"/>
              <a:buChar char="-"/>
              <a:defRPr sz="2400" b="0" i="0">
                <a:solidFill>
                  <a:srgbClr val="E58324"/>
                </a:solidFill>
                <a:latin typeface="Gill Sans"/>
                <a:cs typeface="Gill Sans"/>
              </a:defRPr>
            </a:lvl2pPr>
            <a:lvl3pPr marL="719138" indent="-184150">
              <a:buFont typeface="Arial"/>
              <a:buChar char="•"/>
              <a:defRPr sz="2000" b="0" i="0">
                <a:solidFill>
                  <a:srgbClr val="000000"/>
                </a:solidFill>
                <a:latin typeface="Gill Sans"/>
                <a:cs typeface="Gill Sans"/>
              </a:defRPr>
            </a:lvl3pPr>
            <a:lvl4pPr>
              <a:buNone/>
              <a:defRPr/>
            </a:lvl4pPr>
          </a:lstStyle>
          <a:p>
            <a:pPr lvl="0"/>
            <a:r>
              <a:rPr lang="de-DE" dirty="0"/>
              <a:t>Textmasterformate durch Klicken bearbeiten</a:t>
            </a:r>
          </a:p>
          <a:p>
            <a:pPr lvl="1"/>
            <a:r>
              <a:rPr lang="de-DE" dirty="0"/>
              <a:t>Zweite Ebene</a:t>
            </a:r>
          </a:p>
          <a:p>
            <a:pPr lvl="2"/>
            <a:r>
              <a:rPr lang="de-DE" dirty="0"/>
              <a:t>Dritte Ebene</a:t>
            </a:r>
          </a:p>
        </p:txBody>
      </p:sp>
      <p:sp>
        <p:nvSpPr>
          <p:cNvPr id="11" name="Titel 10"/>
          <p:cNvSpPr>
            <a:spLocks noGrp="1"/>
          </p:cNvSpPr>
          <p:nvPr>
            <p:ph type="title"/>
          </p:nvPr>
        </p:nvSpPr>
        <p:spPr>
          <a:xfrm>
            <a:off x="190459" y="121192"/>
            <a:ext cx="11620581" cy="571504"/>
          </a:xfrm>
        </p:spPr>
        <p:txBody>
          <a:bodyPr>
            <a:noAutofit/>
          </a:bodyPr>
          <a:lstStyle>
            <a:lvl1pPr algn="l">
              <a:defRPr sz="3200" b="0" i="0">
                <a:solidFill>
                  <a:srgbClr val="073C8D"/>
                </a:solidFill>
                <a:latin typeface="Gill Sans"/>
                <a:cs typeface="Gill Sans"/>
              </a:defRPr>
            </a:lvl1pPr>
          </a:lstStyle>
          <a:p>
            <a:r>
              <a:rPr lang="de-DE" dirty="0"/>
              <a:t>Titelmasterformat durch Klicken bearbeiten</a:t>
            </a:r>
          </a:p>
        </p:txBody>
      </p:sp>
      <p:sp>
        <p:nvSpPr>
          <p:cNvPr id="7" name="Fußzeilenplatzhalter 4"/>
          <p:cNvSpPr>
            <a:spLocks noGrp="1"/>
          </p:cNvSpPr>
          <p:nvPr>
            <p:ph type="ftr" sz="quarter" idx="3"/>
          </p:nvPr>
        </p:nvSpPr>
        <p:spPr>
          <a:xfrm>
            <a:off x="143339" y="6421439"/>
            <a:ext cx="4283968" cy="365125"/>
          </a:xfrm>
          <a:prstGeom prst="rect">
            <a:avLst/>
          </a:prstGeom>
        </p:spPr>
        <p:txBody>
          <a:bodyPr vert="horz" lIns="91440" tIns="45720" rIns="91440" bIns="45720" rtlCol="0" anchor="ctr"/>
          <a:lstStyle>
            <a:lvl1pPr algn="l" fontAlgn="auto">
              <a:spcBef>
                <a:spcPts val="0"/>
              </a:spcBef>
              <a:spcAft>
                <a:spcPts val="0"/>
              </a:spcAft>
              <a:defRPr sz="1200" b="0" i="0">
                <a:solidFill>
                  <a:srgbClr val="003D81"/>
                </a:solidFill>
                <a:latin typeface="Gill Sans Light"/>
                <a:cs typeface="Gill Sans Ligh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3D81"/>
                </a:solidFill>
                <a:effectLst/>
                <a:uLnTx/>
                <a:uFillTx/>
                <a:latin typeface="Gill Sans Light"/>
                <a:ea typeface="+mn-ea"/>
              </a:rPr>
              <a:t>Name</a:t>
            </a:r>
            <a:endParaRPr kumimoji="0" lang="de-DE" sz="1200" b="0" i="0" u="none" strike="noStrike" kern="1200" cap="none" spc="0" normalizeH="0" baseline="0" noProof="0" dirty="0">
              <a:ln>
                <a:noFill/>
              </a:ln>
              <a:solidFill>
                <a:srgbClr val="003D81"/>
              </a:solidFill>
              <a:effectLst/>
              <a:uLnTx/>
              <a:uFillTx/>
              <a:latin typeface="Gill Sans Light"/>
              <a:ea typeface="+mn-ea"/>
            </a:endParaRPr>
          </a:p>
        </p:txBody>
      </p:sp>
    </p:spTree>
    <p:extLst>
      <p:ext uri="{BB962C8B-B14F-4D97-AF65-F5344CB8AC3E}">
        <p14:creationId xmlns:p14="http://schemas.microsoft.com/office/powerpoint/2010/main" val="221297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txBox="1">
            <a:spLocks noGrp="1"/>
          </p:cNvSpPr>
          <p:nvPr>
            <p:ph type="ctrTitle"/>
          </p:nvPr>
        </p:nvSpPr>
        <p:spPr>
          <a:xfrm>
            <a:off x="913922" y="2129985"/>
            <a:ext cx="10364163" cy="1470395"/>
          </a:xfrm>
        </p:spPr>
        <p:txBody>
          <a:bodyPr/>
          <a:lstStyle>
            <a:lvl1pPr>
              <a:defRPr/>
            </a:lvl1pPr>
          </a:lstStyle>
          <a:p>
            <a:pPr lvl="0"/>
            <a:r>
              <a:rPr lang="de-DE"/>
              <a:t>Titelmasterformat durch Klicken bearbeiten</a:t>
            </a:r>
          </a:p>
        </p:txBody>
      </p:sp>
      <p:sp>
        <p:nvSpPr>
          <p:cNvPr id="3" name="Untertitel 2"/>
          <p:cNvSpPr txBox="1">
            <a:spLocks noGrp="1"/>
          </p:cNvSpPr>
          <p:nvPr>
            <p:ph type="subTitle" idx="1"/>
          </p:nvPr>
        </p:nvSpPr>
        <p:spPr>
          <a:xfrm>
            <a:off x="1829755" y="3885530"/>
            <a:ext cx="8534395" cy="1752666"/>
          </a:xfrm>
        </p:spPr>
        <p:txBody>
          <a:bodyPr anchorCtr="1"/>
          <a:lstStyle>
            <a:lvl1pPr marL="0" indent="0" algn="ctr">
              <a:buNone/>
              <a:tabLst>
                <a:tab pos="829220" algn="l"/>
                <a:tab pos="1658763" algn="l"/>
                <a:tab pos="2488307" algn="l"/>
                <a:tab pos="3317851" algn="l"/>
                <a:tab pos="4147395" algn="l"/>
                <a:tab pos="4976938" algn="l"/>
                <a:tab pos="5806482" algn="l"/>
                <a:tab pos="6636026" algn="l"/>
                <a:tab pos="7465569" algn="l"/>
                <a:tab pos="8295113" algn="l"/>
                <a:tab pos="9124657" algn="l"/>
              </a:tabLst>
              <a:defRPr>
                <a:solidFill>
                  <a:srgbClr val="898989"/>
                </a:solidFill>
              </a:defRPr>
            </a:lvl1pPr>
          </a:lstStyle>
          <a:p>
            <a:pPr lvl="0"/>
            <a:r>
              <a:rPr lang="de-DE"/>
              <a:t>Formatvorlage des Untertitelmasters durch Klicken bearbeiten</a:t>
            </a:r>
          </a:p>
        </p:txBody>
      </p:sp>
      <p:sp>
        <p:nvSpPr>
          <p:cNvPr id="4" name="Datumsplatzhalter 3"/>
          <p:cNvSpPr txBox="1">
            <a:spLocks noGrp="1"/>
          </p:cNvSpPr>
          <p:nvPr>
            <p:ph type="dt" sz="half" idx="7"/>
          </p:nvPr>
        </p:nvSpPr>
        <p:spPr/>
        <p:txBody>
          <a:bodyPr/>
          <a:lstStyle>
            <a:lvl1pPr>
              <a:defRPr/>
            </a:lvl1pPr>
          </a:lstStyle>
          <a:p>
            <a:pPr lvl="0"/>
            <a:fld id="{D48D6419-41E6-48EC-BABB-4E65AFA0D6B6}" type="datetime1">
              <a:rPr lang="it-IT" smtClean="0"/>
              <a:t>28/08/2023</a:t>
            </a:fld>
            <a:endParaRPr lang="de-DE"/>
          </a:p>
        </p:txBody>
      </p:sp>
      <p:sp>
        <p:nvSpPr>
          <p:cNvPr id="5" name="Fußzeilenplatzhalter 4"/>
          <p:cNvSpPr txBox="1">
            <a:spLocks noGrp="1"/>
          </p:cNvSpPr>
          <p:nvPr>
            <p:ph type="ftr" sz="quarter" idx="9"/>
          </p:nvPr>
        </p:nvSpPr>
        <p:spPr/>
        <p:txBody>
          <a:bodyPr/>
          <a:lstStyle>
            <a:lvl1pPr>
              <a:defRPr/>
            </a:lvl1pPr>
          </a:lstStyle>
          <a:p>
            <a:pPr lvl="0"/>
            <a:r>
              <a:rPr lang="de-DE"/>
              <a:t>Michele Punturo</a:t>
            </a:r>
          </a:p>
        </p:txBody>
      </p:sp>
      <p:sp>
        <p:nvSpPr>
          <p:cNvPr id="6" name="Foliennummernplatzhalter 5"/>
          <p:cNvSpPr txBox="1">
            <a:spLocks noGrp="1"/>
          </p:cNvSpPr>
          <p:nvPr>
            <p:ph type="sldNum" sz="quarter" idx="8"/>
          </p:nvPr>
        </p:nvSpPr>
        <p:spPr/>
        <p:txBody>
          <a:bodyPr/>
          <a:lstStyle>
            <a:lvl1pPr>
              <a:defRPr/>
            </a:lvl1pPr>
          </a:lstStyle>
          <a:p>
            <a:pPr lvl="0"/>
            <a:fld id="{973EC88E-C8B4-448E-B84E-2762A0F04F2C}" type="slidenum">
              <a:t>‹Nr.›</a:t>
            </a:fld>
            <a:endParaRPr lang="de-DE"/>
          </a:p>
        </p:txBody>
      </p:sp>
    </p:spTree>
    <p:extLst>
      <p:ext uri="{BB962C8B-B14F-4D97-AF65-F5344CB8AC3E}">
        <p14:creationId xmlns:p14="http://schemas.microsoft.com/office/powerpoint/2010/main" val="4182300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idx="1"/>
          </p:nvPr>
        </p:nvSpPr>
        <p:spPr/>
        <p:txBody>
          <a:bodyPr/>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fld id="{DF584AB5-02F7-4906-A6FA-7AA585495819}" type="datetime1">
              <a:rPr lang="it-IT" smtClean="0"/>
              <a:t>28/08/2023</a:t>
            </a:fld>
            <a:endParaRPr lang="de-DE"/>
          </a:p>
        </p:txBody>
      </p:sp>
      <p:sp>
        <p:nvSpPr>
          <p:cNvPr id="5" name="Fußzeilenplatzhalter 4"/>
          <p:cNvSpPr txBox="1">
            <a:spLocks noGrp="1"/>
          </p:cNvSpPr>
          <p:nvPr>
            <p:ph type="ftr" sz="quarter" idx="9"/>
          </p:nvPr>
        </p:nvSpPr>
        <p:spPr/>
        <p:txBody>
          <a:bodyPr/>
          <a:lstStyle>
            <a:lvl1pPr>
              <a:defRPr/>
            </a:lvl1pPr>
          </a:lstStyle>
          <a:p>
            <a:pPr lvl="0"/>
            <a:r>
              <a:rPr lang="de-DE"/>
              <a:t>Michele Punturo</a:t>
            </a:r>
          </a:p>
        </p:txBody>
      </p:sp>
      <p:sp>
        <p:nvSpPr>
          <p:cNvPr id="6" name="Foliennummernplatzhalter 5"/>
          <p:cNvSpPr txBox="1">
            <a:spLocks noGrp="1"/>
          </p:cNvSpPr>
          <p:nvPr>
            <p:ph type="sldNum" sz="quarter" idx="8"/>
          </p:nvPr>
        </p:nvSpPr>
        <p:spPr/>
        <p:txBody>
          <a:bodyPr/>
          <a:lstStyle>
            <a:lvl1pPr>
              <a:defRPr/>
            </a:lvl1pPr>
          </a:lstStyle>
          <a:p>
            <a:pPr lvl="0"/>
            <a:fld id="{3349A356-8300-4A25-9C45-1FE92C991DB1}" type="slidenum">
              <a:t>‹Nr.›</a:t>
            </a:fld>
            <a:endParaRPr lang="de-DE"/>
          </a:p>
        </p:txBody>
      </p:sp>
    </p:spTree>
    <p:extLst>
      <p:ext uri="{BB962C8B-B14F-4D97-AF65-F5344CB8AC3E}">
        <p14:creationId xmlns:p14="http://schemas.microsoft.com/office/powerpoint/2010/main" val="4131996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el 1"/>
          <p:cNvSpPr txBox="1">
            <a:spLocks noGrp="1"/>
          </p:cNvSpPr>
          <p:nvPr>
            <p:ph type="title"/>
          </p:nvPr>
        </p:nvSpPr>
        <p:spPr>
          <a:xfrm>
            <a:off x="963843" y="4406863"/>
            <a:ext cx="10362237" cy="1362381"/>
          </a:xfrm>
        </p:spPr>
        <p:txBody>
          <a:bodyPr anchor="t"/>
          <a:lstStyle>
            <a:lvl1pPr>
              <a:defRPr b="1" cap="all"/>
            </a:lvl1pPr>
          </a:lstStyle>
          <a:p>
            <a:pPr lvl="0"/>
            <a:r>
              <a:rPr lang="de-DE"/>
              <a:t>Titelmasterformat durch Klicken bearbeiten</a:t>
            </a:r>
          </a:p>
        </p:txBody>
      </p:sp>
      <p:sp>
        <p:nvSpPr>
          <p:cNvPr id="3" name="Textplatzhalter 2"/>
          <p:cNvSpPr txBox="1">
            <a:spLocks noGrp="1"/>
          </p:cNvSpPr>
          <p:nvPr>
            <p:ph type="body" idx="1"/>
          </p:nvPr>
        </p:nvSpPr>
        <p:spPr>
          <a:xfrm>
            <a:off x="963843" y="2906224"/>
            <a:ext cx="10362237" cy="1500639"/>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814">
                <a:solidFill>
                  <a:srgbClr val="898989"/>
                </a:solidFill>
              </a:defRPr>
            </a:lvl1pPr>
          </a:lstStyle>
          <a:p>
            <a:pPr lvl="0"/>
            <a:r>
              <a:rPr lang="de-DE"/>
              <a:t>Textmasterformat bearbeiten</a:t>
            </a:r>
          </a:p>
        </p:txBody>
      </p:sp>
      <p:sp>
        <p:nvSpPr>
          <p:cNvPr id="4" name="Datumsplatzhalter 3"/>
          <p:cNvSpPr txBox="1">
            <a:spLocks noGrp="1"/>
          </p:cNvSpPr>
          <p:nvPr>
            <p:ph type="dt" sz="half" idx="7"/>
          </p:nvPr>
        </p:nvSpPr>
        <p:spPr/>
        <p:txBody>
          <a:bodyPr/>
          <a:lstStyle>
            <a:lvl1pPr>
              <a:defRPr/>
            </a:lvl1pPr>
          </a:lstStyle>
          <a:p>
            <a:pPr lvl="0"/>
            <a:fld id="{BCEEC54B-E8D5-4ACC-A809-E5BEFB317193}" type="datetime1">
              <a:rPr lang="it-IT" smtClean="0"/>
              <a:t>28/08/2023</a:t>
            </a:fld>
            <a:endParaRPr lang="de-DE"/>
          </a:p>
        </p:txBody>
      </p:sp>
      <p:sp>
        <p:nvSpPr>
          <p:cNvPr id="5" name="Fußzeilenplatzhalter 4"/>
          <p:cNvSpPr txBox="1">
            <a:spLocks noGrp="1"/>
          </p:cNvSpPr>
          <p:nvPr>
            <p:ph type="ftr" sz="quarter" idx="9"/>
          </p:nvPr>
        </p:nvSpPr>
        <p:spPr/>
        <p:txBody>
          <a:bodyPr/>
          <a:lstStyle>
            <a:lvl1pPr>
              <a:defRPr/>
            </a:lvl1pPr>
          </a:lstStyle>
          <a:p>
            <a:pPr lvl="0"/>
            <a:r>
              <a:rPr lang="de-DE"/>
              <a:t>Michele Punturo</a:t>
            </a:r>
          </a:p>
        </p:txBody>
      </p:sp>
      <p:sp>
        <p:nvSpPr>
          <p:cNvPr id="6" name="Foliennummernplatzhalter 5"/>
          <p:cNvSpPr txBox="1">
            <a:spLocks noGrp="1"/>
          </p:cNvSpPr>
          <p:nvPr>
            <p:ph type="sldNum" sz="quarter" idx="8"/>
          </p:nvPr>
        </p:nvSpPr>
        <p:spPr/>
        <p:txBody>
          <a:bodyPr/>
          <a:lstStyle>
            <a:lvl1pPr>
              <a:defRPr/>
            </a:lvl1pPr>
          </a:lstStyle>
          <a:p>
            <a:pPr lvl="0"/>
            <a:fld id="{D8655887-9365-4415-ABDD-3C34EE0862FD}" type="slidenum">
              <a:t>‹Nr.›</a:t>
            </a:fld>
            <a:endParaRPr lang="de-DE"/>
          </a:p>
        </p:txBody>
      </p:sp>
    </p:spTree>
    <p:extLst>
      <p:ext uri="{BB962C8B-B14F-4D97-AF65-F5344CB8AC3E}">
        <p14:creationId xmlns:p14="http://schemas.microsoft.com/office/powerpoint/2010/main" val="1630480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idx="1"/>
          </p:nvPr>
        </p:nvSpPr>
        <p:spPr>
          <a:xfrm>
            <a:off x="608645" y="1604332"/>
            <a:ext cx="5393284" cy="4526397"/>
          </a:xfrm>
        </p:spPr>
        <p:txBody>
          <a:bodyPr/>
          <a:lstStyle>
            <a:lvl1pPr>
              <a:defRPr/>
            </a:lvl1pPr>
            <a:lvl2pPr>
              <a:defRPr sz="2177"/>
            </a:lvl2pPr>
            <a:lvl3pPr>
              <a:defRPr sz="1814"/>
            </a:lvl3pPr>
            <a:lvl4pPr>
              <a:defRPr sz="1633"/>
            </a:lvl4pPr>
            <a:lvl5pPr>
              <a:defRPr sz="1633"/>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txBox="1">
            <a:spLocks noGrp="1"/>
          </p:cNvSpPr>
          <p:nvPr>
            <p:ph idx="2"/>
          </p:nvPr>
        </p:nvSpPr>
        <p:spPr>
          <a:xfrm>
            <a:off x="6186241" y="1604332"/>
            <a:ext cx="5395196" cy="4526397"/>
          </a:xfrm>
        </p:spPr>
        <p:txBody>
          <a:bodyPr/>
          <a:lstStyle>
            <a:lvl1pPr>
              <a:defRPr/>
            </a:lvl1pPr>
            <a:lvl2pPr>
              <a:defRPr sz="2177"/>
            </a:lvl2pPr>
            <a:lvl3pPr>
              <a:defRPr sz="1814"/>
            </a:lvl3pPr>
            <a:lvl4pPr>
              <a:defRPr sz="1633"/>
            </a:lvl4pPr>
            <a:lvl5pPr>
              <a:defRPr sz="1633"/>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txBox="1">
            <a:spLocks noGrp="1"/>
          </p:cNvSpPr>
          <p:nvPr>
            <p:ph type="dt" sz="half" idx="7"/>
          </p:nvPr>
        </p:nvSpPr>
        <p:spPr/>
        <p:txBody>
          <a:bodyPr/>
          <a:lstStyle>
            <a:lvl1pPr>
              <a:defRPr/>
            </a:lvl1pPr>
          </a:lstStyle>
          <a:p>
            <a:pPr lvl="0"/>
            <a:fld id="{DF143CCB-17BB-4C83-9B22-A975F43A8FC8}" type="datetime1">
              <a:rPr lang="it-IT" smtClean="0"/>
              <a:t>28/08/2023</a:t>
            </a:fld>
            <a:endParaRPr lang="de-DE"/>
          </a:p>
        </p:txBody>
      </p:sp>
      <p:sp>
        <p:nvSpPr>
          <p:cNvPr id="6" name="Fußzeilenplatzhalter 5"/>
          <p:cNvSpPr txBox="1">
            <a:spLocks noGrp="1"/>
          </p:cNvSpPr>
          <p:nvPr>
            <p:ph type="ftr" sz="quarter" idx="9"/>
          </p:nvPr>
        </p:nvSpPr>
        <p:spPr/>
        <p:txBody>
          <a:bodyPr/>
          <a:lstStyle>
            <a:lvl1pPr>
              <a:defRPr/>
            </a:lvl1pPr>
          </a:lstStyle>
          <a:p>
            <a:pPr lvl="0"/>
            <a:r>
              <a:rPr lang="de-DE"/>
              <a:t>Michele Punturo</a:t>
            </a:r>
          </a:p>
        </p:txBody>
      </p:sp>
      <p:sp>
        <p:nvSpPr>
          <p:cNvPr id="7" name="Foliennummernplatzhalter 6"/>
          <p:cNvSpPr txBox="1">
            <a:spLocks noGrp="1"/>
          </p:cNvSpPr>
          <p:nvPr>
            <p:ph type="sldNum" sz="quarter" idx="8"/>
          </p:nvPr>
        </p:nvSpPr>
        <p:spPr/>
        <p:txBody>
          <a:bodyPr/>
          <a:lstStyle>
            <a:lvl1pPr>
              <a:defRPr/>
            </a:lvl1pPr>
          </a:lstStyle>
          <a:p>
            <a:pPr lvl="0"/>
            <a:fld id="{A3987B14-12D1-48FA-8237-7AE8FBC646A6}" type="slidenum">
              <a:t>‹Nr.›</a:t>
            </a:fld>
            <a:endParaRPr lang="de-DE"/>
          </a:p>
        </p:txBody>
      </p:sp>
    </p:spTree>
    <p:extLst>
      <p:ext uri="{BB962C8B-B14F-4D97-AF65-F5344CB8AC3E}">
        <p14:creationId xmlns:p14="http://schemas.microsoft.com/office/powerpoint/2010/main" val="490653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a:xfrm>
            <a:off x="610557" y="275073"/>
            <a:ext cx="10972805" cy="1142043"/>
          </a:xfrm>
        </p:spPr>
        <p:txBody>
          <a:bodyPr/>
          <a:lstStyle>
            <a:lvl1pPr>
              <a:defRPr/>
            </a:lvl1pPr>
          </a:lstStyle>
          <a:p>
            <a:pPr lvl="0"/>
            <a:r>
              <a:rPr lang="de-DE"/>
              <a:t>Titelmasterformat durch Klicken bearbeiten</a:t>
            </a:r>
          </a:p>
        </p:txBody>
      </p:sp>
      <p:sp>
        <p:nvSpPr>
          <p:cNvPr id="3" name="Textplatzhalter 2"/>
          <p:cNvSpPr txBox="1">
            <a:spLocks noGrp="1"/>
          </p:cNvSpPr>
          <p:nvPr>
            <p:ph type="body" idx="1"/>
          </p:nvPr>
        </p:nvSpPr>
        <p:spPr>
          <a:xfrm>
            <a:off x="610556" y="1535196"/>
            <a:ext cx="5385597" cy="639424"/>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177" b="1"/>
            </a:lvl1pPr>
          </a:lstStyle>
          <a:p>
            <a:pPr lvl="0"/>
            <a:r>
              <a:rPr lang="de-DE"/>
              <a:t>Textmasterformat bearbeiten</a:t>
            </a:r>
          </a:p>
        </p:txBody>
      </p:sp>
      <p:sp>
        <p:nvSpPr>
          <p:cNvPr id="4" name="Inhaltsplatzhalter 3"/>
          <p:cNvSpPr txBox="1">
            <a:spLocks noGrp="1"/>
          </p:cNvSpPr>
          <p:nvPr>
            <p:ph idx="2"/>
          </p:nvPr>
        </p:nvSpPr>
        <p:spPr>
          <a:xfrm>
            <a:off x="610556" y="2174631"/>
            <a:ext cx="5385597" cy="3951776"/>
          </a:xfrm>
        </p:spPr>
        <p:txBody>
          <a:bodyPr/>
          <a:lstStyle>
            <a:lvl1pPr>
              <a:defRPr sz="2177"/>
            </a:lvl1pPr>
            <a:lvl2pPr>
              <a:defRPr sz="1814"/>
            </a:lvl2pPr>
            <a:lvl3pPr>
              <a:defRPr sz="1633"/>
            </a:lvl3pPr>
            <a:lvl4pPr>
              <a:defRPr sz="1452"/>
            </a:lvl4pPr>
            <a:lvl5pPr>
              <a:defRPr sz="1452"/>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txBox="1">
            <a:spLocks noGrp="1"/>
          </p:cNvSpPr>
          <p:nvPr>
            <p:ph type="body" idx="3"/>
          </p:nvPr>
        </p:nvSpPr>
        <p:spPr>
          <a:xfrm>
            <a:off x="6193914" y="1535196"/>
            <a:ext cx="5389435" cy="639424"/>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177" b="1"/>
            </a:lvl1pPr>
          </a:lstStyle>
          <a:p>
            <a:pPr lvl="0"/>
            <a:r>
              <a:rPr lang="de-DE"/>
              <a:t>Textmasterformat bearbeiten</a:t>
            </a:r>
          </a:p>
        </p:txBody>
      </p:sp>
      <p:sp>
        <p:nvSpPr>
          <p:cNvPr id="6" name="Inhaltsplatzhalter 5"/>
          <p:cNvSpPr txBox="1">
            <a:spLocks noGrp="1"/>
          </p:cNvSpPr>
          <p:nvPr>
            <p:ph idx="4"/>
          </p:nvPr>
        </p:nvSpPr>
        <p:spPr>
          <a:xfrm>
            <a:off x="6193914" y="2174631"/>
            <a:ext cx="5389435" cy="3951776"/>
          </a:xfrm>
        </p:spPr>
        <p:txBody>
          <a:bodyPr/>
          <a:lstStyle>
            <a:lvl1pPr>
              <a:defRPr sz="2177"/>
            </a:lvl1pPr>
            <a:lvl2pPr>
              <a:defRPr sz="1814"/>
            </a:lvl2pPr>
            <a:lvl3pPr>
              <a:defRPr sz="1633"/>
            </a:lvl3pPr>
            <a:lvl4pPr>
              <a:defRPr sz="1452"/>
            </a:lvl4pPr>
            <a:lvl5pPr>
              <a:defRPr sz="1452"/>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txBox="1">
            <a:spLocks noGrp="1"/>
          </p:cNvSpPr>
          <p:nvPr>
            <p:ph type="dt" sz="half" idx="7"/>
          </p:nvPr>
        </p:nvSpPr>
        <p:spPr/>
        <p:txBody>
          <a:bodyPr/>
          <a:lstStyle>
            <a:lvl1pPr>
              <a:defRPr/>
            </a:lvl1pPr>
          </a:lstStyle>
          <a:p>
            <a:pPr lvl="0"/>
            <a:fld id="{B96B6008-8EA3-4199-80E0-B26DE62A44E8}" type="datetime1">
              <a:rPr lang="it-IT" smtClean="0"/>
              <a:t>28/08/2023</a:t>
            </a:fld>
            <a:endParaRPr lang="de-DE"/>
          </a:p>
        </p:txBody>
      </p:sp>
      <p:sp>
        <p:nvSpPr>
          <p:cNvPr id="8" name="Fußzeilenplatzhalter 7"/>
          <p:cNvSpPr txBox="1">
            <a:spLocks noGrp="1"/>
          </p:cNvSpPr>
          <p:nvPr>
            <p:ph type="ftr" sz="quarter" idx="9"/>
          </p:nvPr>
        </p:nvSpPr>
        <p:spPr/>
        <p:txBody>
          <a:bodyPr/>
          <a:lstStyle>
            <a:lvl1pPr>
              <a:defRPr/>
            </a:lvl1pPr>
          </a:lstStyle>
          <a:p>
            <a:pPr lvl="0"/>
            <a:r>
              <a:rPr lang="de-DE"/>
              <a:t>Michele Punturo</a:t>
            </a:r>
          </a:p>
        </p:txBody>
      </p:sp>
      <p:sp>
        <p:nvSpPr>
          <p:cNvPr id="9" name="Foliennummernplatzhalter 8"/>
          <p:cNvSpPr txBox="1">
            <a:spLocks noGrp="1"/>
          </p:cNvSpPr>
          <p:nvPr>
            <p:ph type="sldNum" sz="quarter" idx="8"/>
          </p:nvPr>
        </p:nvSpPr>
        <p:spPr/>
        <p:txBody>
          <a:bodyPr/>
          <a:lstStyle>
            <a:lvl1pPr>
              <a:defRPr/>
            </a:lvl1pPr>
          </a:lstStyle>
          <a:p>
            <a:pPr lvl="0"/>
            <a:fld id="{594C0D3E-A88C-4A76-A97D-DA3DF6F988EE}" type="slidenum">
              <a:t>‹Nr.›</a:t>
            </a:fld>
            <a:endParaRPr lang="de-DE"/>
          </a:p>
        </p:txBody>
      </p:sp>
    </p:spTree>
    <p:extLst>
      <p:ext uri="{BB962C8B-B14F-4D97-AF65-F5344CB8AC3E}">
        <p14:creationId xmlns:p14="http://schemas.microsoft.com/office/powerpoint/2010/main" val="315101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el 1"/>
          <p:cNvSpPr txBox="1">
            <a:spLocks noGrp="1"/>
          </p:cNvSpPr>
          <p:nvPr>
            <p:ph type="title"/>
          </p:nvPr>
        </p:nvSpPr>
        <p:spPr>
          <a:xfrm>
            <a:off x="963843" y="4406863"/>
            <a:ext cx="10362237" cy="1362381"/>
          </a:xfrm>
        </p:spPr>
        <p:txBody>
          <a:bodyPr anchor="t"/>
          <a:lstStyle>
            <a:lvl1pPr>
              <a:defRPr b="1" cap="all"/>
            </a:lvl1pPr>
          </a:lstStyle>
          <a:p>
            <a:pPr lvl="0"/>
            <a:r>
              <a:rPr lang="de-DE"/>
              <a:t>Titelmasterformat durch Klicken bearbeiten</a:t>
            </a:r>
          </a:p>
        </p:txBody>
      </p:sp>
      <p:sp>
        <p:nvSpPr>
          <p:cNvPr id="3" name="Textplatzhalter 2"/>
          <p:cNvSpPr txBox="1">
            <a:spLocks noGrp="1"/>
          </p:cNvSpPr>
          <p:nvPr>
            <p:ph type="body" idx="1"/>
          </p:nvPr>
        </p:nvSpPr>
        <p:spPr>
          <a:xfrm>
            <a:off x="963843" y="2906224"/>
            <a:ext cx="10362237" cy="1500639"/>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814">
                <a:solidFill>
                  <a:srgbClr val="898989"/>
                </a:solidFill>
              </a:defRPr>
            </a:lvl1pPr>
          </a:lstStyle>
          <a:p>
            <a:pPr lvl="0"/>
            <a:r>
              <a:rPr lang="de-DE"/>
              <a:t>Textmasterformat bearbeiten</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D8655887-9365-4415-ABDD-3C34EE0862FD}" type="slidenum">
              <a:t>‹Nr.›</a:t>
            </a:fld>
            <a:endParaRPr lang="de-DE"/>
          </a:p>
        </p:txBody>
      </p:sp>
    </p:spTree>
    <p:extLst>
      <p:ext uri="{BB962C8B-B14F-4D97-AF65-F5344CB8AC3E}">
        <p14:creationId xmlns:p14="http://schemas.microsoft.com/office/powerpoint/2010/main" val="3067752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D70A666C-0F95-4B17-A1BE-CAE95F6672A8}"/>
              </a:ext>
            </a:extLst>
          </p:cNvPr>
          <p:cNvSpPr/>
          <p:nvPr userDrawn="1"/>
        </p:nvSpPr>
        <p:spPr>
          <a:xfrm>
            <a:off x="-59961" y="0"/>
            <a:ext cx="9338872" cy="681001"/>
          </a:xfrm>
          <a:prstGeom prst="rect">
            <a:avLst/>
          </a:prstGeom>
          <a:solidFill>
            <a:srgbClr val="ED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txBox="1">
            <a:spLocks noGrp="1"/>
          </p:cNvSpPr>
          <p:nvPr>
            <p:ph type="title"/>
          </p:nvPr>
        </p:nvSpPr>
        <p:spPr>
          <a:xfrm>
            <a:off x="543575" y="0"/>
            <a:ext cx="10710398" cy="643929"/>
          </a:xfrm>
        </p:spPr>
        <p:txBody>
          <a:bodyPr/>
          <a:lstStyle>
            <a:lvl1pPr>
              <a:defRPr>
                <a:solidFill>
                  <a:srgbClr val="007463"/>
                </a:solidFill>
              </a:defRPr>
            </a:lvl1pPr>
          </a:lstStyle>
          <a:p>
            <a:pPr lvl="0"/>
            <a:r>
              <a:rPr lang="de-DE" dirty="0"/>
              <a:t>Titelmasterformat durch Klicken bearbeiten</a:t>
            </a:r>
          </a:p>
        </p:txBody>
      </p:sp>
      <p:grpSp>
        <p:nvGrpSpPr>
          <p:cNvPr id="6" name="Group 11">
            <a:extLst>
              <a:ext uri="{FF2B5EF4-FFF2-40B4-BE49-F238E27FC236}">
                <a16:creationId xmlns:a16="http://schemas.microsoft.com/office/drawing/2014/main" id="{2DCD3D14-0DC8-4F40-844B-DBCE935D1C6C}"/>
              </a:ext>
            </a:extLst>
          </p:cNvPr>
          <p:cNvGrpSpPr/>
          <p:nvPr userDrawn="1"/>
        </p:nvGrpSpPr>
        <p:grpSpPr>
          <a:xfrm rot="10800000">
            <a:off x="-2635172" y="681006"/>
            <a:ext cx="15177009" cy="81329"/>
            <a:chOff x="2024185" y="869307"/>
            <a:chExt cx="10366102" cy="81329"/>
          </a:xfrm>
        </p:grpSpPr>
        <p:cxnSp>
          <p:nvCxnSpPr>
            <p:cNvPr id="7" name="Gerade Verbindung 12">
              <a:extLst>
                <a:ext uri="{FF2B5EF4-FFF2-40B4-BE49-F238E27FC236}">
                  <a16:creationId xmlns:a16="http://schemas.microsoft.com/office/drawing/2014/main" id="{19618200-C8A3-480A-8D9F-42D6293915AA}"/>
                </a:ext>
              </a:extLst>
            </p:cNvPr>
            <p:cNvCxnSpPr/>
            <p:nvPr userDrawn="1"/>
          </p:nvCxnSpPr>
          <p:spPr>
            <a:xfrm>
              <a:off x="3409700" y="950636"/>
              <a:ext cx="8980587" cy="0"/>
            </a:xfrm>
            <a:prstGeom prst="line">
              <a:avLst/>
            </a:prstGeom>
            <a:ln w="25400" cap="rnd">
              <a:solidFill>
                <a:srgbClr val="007463"/>
              </a:solidFill>
            </a:ln>
          </p:spPr>
          <p:style>
            <a:lnRef idx="1">
              <a:schemeClr val="accent1"/>
            </a:lnRef>
            <a:fillRef idx="0">
              <a:schemeClr val="accent1"/>
            </a:fillRef>
            <a:effectRef idx="0">
              <a:schemeClr val="accent1"/>
            </a:effectRef>
            <a:fontRef idx="minor">
              <a:schemeClr val="tx1"/>
            </a:fontRef>
          </p:style>
        </p:cxnSp>
        <p:cxnSp>
          <p:nvCxnSpPr>
            <p:cNvPr id="8" name="Gerade Verbindung 14">
              <a:extLst>
                <a:ext uri="{FF2B5EF4-FFF2-40B4-BE49-F238E27FC236}">
                  <a16:creationId xmlns:a16="http://schemas.microsoft.com/office/drawing/2014/main" id="{E0A63536-0164-44C1-841F-6E49E3BE4493}"/>
                </a:ext>
              </a:extLst>
            </p:cNvPr>
            <p:cNvCxnSpPr/>
            <p:nvPr userDrawn="1"/>
          </p:nvCxnSpPr>
          <p:spPr>
            <a:xfrm>
              <a:off x="2024185" y="869307"/>
              <a:ext cx="10151940" cy="0"/>
            </a:xfrm>
            <a:prstGeom prst="line">
              <a:avLst/>
            </a:prstGeom>
            <a:ln w="25400" cap="rnd">
              <a:solidFill>
                <a:srgbClr val="008F7A"/>
              </a:solidFill>
            </a:ln>
          </p:spPr>
          <p:style>
            <a:lnRef idx="1">
              <a:schemeClr val="accent1"/>
            </a:lnRef>
            <a:fillRef idx="0">
              <a:schemeClr val="accent1"/>
            </a:fillRef>
            <a:effectRef idx="0">
              <a:schemeClr val="accent1"/>
            </a:effectRef>
            <a:fontRef idx="minor">
              <a:schemeClr val="tx1"/>
            </a:fontRef>
          </p:style>
        </p:cxnSp>
      </p:grpSp>
      <p:pic>
        <p:nvPicPr>
          <p:cNvPr id="9" name="Immagine 1">
            <a:extLst>
              <a:ext uri="{FF2B5EF4-FFF2-40B4-BE49-F238E27FC236}">
                <a16:creationId xmlns:a16="http://schemas.microsoft.com/office/drawing/2014/main" id="{7B5DDB38-EA11-43DD-869D-4C715E8C0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3663" y="-26026"/>
            <a:ext cx="2995453" cy="812033"/>
          </a:xfrm>
          <a:prstGeom prst="rect">
            <a:avLst/>
          </a:prstGeom>
        </p:spPr>
      </p:pic>
    </p:spTree>
    <p:extLst>
      <p:ext uri="{BB962C8B-B14F-4D97-AF65-F5344CB8AC3E}">
        <p14:creationId xmlns:p14="http://schemas.microsoft.com/office/powerpoint/2010/main" val="23255524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txBox="1">
            <a:spLocks noGrp="1"/>
          </p:cNvSpPr>
          <p:nvPr>
            <p:ph type="dt" sz="half" idx="7"/>
          </p:nvPr>
        </p:nvSpPr>
        <p:spPr/>
        <p:txBody>
          <a:bodyPr/>
          <a:lstStyle>
            <a:lvl1pPr>
              <a:defRPr/>
            </a:lvl1pPr>
          </a:lstStyle>
          <a:p>
            <a:pPr lvl="0"/>
            <a:fld id="{8B9864E6-CFF6-4313-A1D3-26BF72EF5C58}" type="datetime1">
              <a:rPr lang="it-IT" smtClean="0"/>
              <a:t>28/08/2023</a:t>
            </a:fld>
            <a:endParaRPr lang="de-DE"/>
          </a:p>
        </p:txBody>
      </p:sp>
      <p:sp>
        <p:nvSpPr>
          <p:cNvPr id="3" name="Fußzeilenplatzhalter 2"/>
          <p:cNvSpPr txBox="1">
            <a:spLocks noGrp="1"/>
          </p:cNvSpPr>
          <p:nvPr>
            <p:ph type="ftr" sz="quarter" idx="9"/>
          </p:nvPr>
        </p:nvSpPr>
        <p:spPr/>
        <p:txBody>
          <a:bodyPr/>
          <a:lstStyle>
            <a:lvl1pPr>
              <a:defRPr/>
            </a:lvl1pPr>
          </a:lstStyle>
          <a:p>
            <a:pPr lvl="0"/>
            <a:r>
              <a:rPr lang="de-DE"/>
              <a:t>Michele Punturo</a:t>
            </a:r>
          </a:p>
        </p:txBody>
      </p:sp>
      <p:sp>
        <p:nvSpPr>
          <p:cNvPr id="4" name="Foliennummernplatzhalter 3"/>
          <p:cNvSpPr txBox="1">
            <a:spLocks noGrp="1"/>
          </p:cNvSpPr>
          <p:nvPr>
            <p:ph type="sldNum" sz="quarter" idx="8"/>
          </p:nvPr>
        </p:nvSpPr>
        <p:spPr/>
        <p:txBody>
          <a:bodyPr/>
          <a:lstStyle>
            <a:lvl1pPr>
              <a:defRPr/>
            </a:lvl1pPr>
          </a:lstStyle>
          <a:p>
            <a:pPr lvl="0"/>
            <a:fld id="{E98922F6-C5C2-4EEE-9AC4-3973278DF3C3}" type="slidenum">
              <a:t>‹Nr.›</a:t>
            </a:fld>
            <a:endParaRPr lang="de-DE"/>
          </a:p>
        </p:txBody>
      </p:sp>
    </p:spTree>
    <p:extLst>
      <p:ext uri="{BB962C8B-B14F-4D97-AF65-F5344CB8AC3E}">
        <p14:creationId xmlns:p14="http://schemas.microsoft.com/office/powerpoint/2010/main" val="2738750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610556" y="273629"/>
            <a:ext cx="4010884" cy="1160765"/>
          </a:xfrm>
        </p:spPr>
        <p:txBody>
          <a:bodyPr anchor="b"/>
          <a:lstStyle>
            <a:lvl1pPr>
              <a:defRPr sz="1814" b="1"/>
            </a:lvl1pPr>
          </a:lstStyle>
          <a:p>
            <a:pPr lvl="0"/>
            <a:r>
              <a:rPr lang="de-DE"/>
              <a:t>Titelmasterformat durch Klicken bearbeiten</a:t>
            </a:r>
          </a:p>
        </p:txBody>
      </p:sp>
      <p:sp>
        <p:nvSpPr>
          <p:cNvPr id="3" name="Inhaltsplatzhalter 2"/>
          <p:cNvSpPr txBox="1">
            <a:spLocks noGrp="1"/>
          </p:cNvSpPr>
          <p:nvPr>
            <p:ph idx="1"/>
          </p:nvPr>
        </p:nvSpPr>
        <p:spPr>
          <a:xfrm>
            <a:off x="4767355" y="273627"/>
            <a:ext cx="6815994" cy="5852778"/>
          </a:xfrm>
        </p:spPr>
        <p:txBody>
          <a:bodyPr/>
          <a:lstStyle>
            <a:lvl1pPr>
              <a:defRPr sz="2903"/>
            </a:lvl1pPr>
            <a:lvl2pPr>
              <a:defRPr/>
            </a:lvl2pPr>
            <a:lvl3pPr>
              <a:defRPr sz="2177"/>
            </a:lvl3pPr>
            <a:lvl4pPr>
              <a:defRPr sz="1814"/>
            </a:lvl4pPr>
            <a:lvl5pPr>
              <a:defRPr sz="1814"/>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txBox="1">
            <a:spLocks noGrp="1"/>
          </p:cNvSpPr>
          <p:nvPr>
            <p:ph type="body" idx="2"/>
          </p:nvPr>
        </p:nvSpPr>
        <p:spPr>
          <a:xfrm>
            <a:off x="610556" y="1434394"/>
            <a:ext cx="4010884" cy="4692013"/>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27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fld id="{90DB8165-92EA-4450-9062-442A93791C28}" type="datetime1">
              <a:rPr lang="it-IT" smtClean="0"/>
              <a:t>28/08/2023</a:t>
            </a:fld>
            <a:endParaRPr lang="de-DE"/>
          </a:p>
        </p:txBody>
      </p:sp>
      <p:sp>
        <p:nvSpPr>
          <p:cNvPr id="6" name="Fußzeilenplatzhalter 5"/>
          <p:cNvSpPr txBox="1">
            <a:spLocks noGrp="1"/>
          </p:cNvSpPr>
          <p:nvPr>
            <p:ph type="ftr" sz="quarter" idx="9"/>
          </p:nvPr>
        </p:nvSpPr>
        <p:spPr/>
        <p:txBody>
          <a:bodyPr/>
          <a:lstStyle>
            <a:lvl1pPr>
              <a:defRPr/>
            </a:lvl1pPr>
          </a:lstStyle>
          <a:p>
            <a:pPr lvl="0"/>
            <a:r>
              <a:rPr lang="de-DE"/>
              <a:t>Michele Punturo</a:t>
            </a:r>
          </a:p>
        </p:txBody>
      </p:sp>
      <p:sp>
        <p:nvSpPr>
          <p:cNvPr id="7" name="Foliennummernplatzhalter 6"/>
          <p:cNvSpPr txBox="1">
            <a:spLocks noGrp="1"/>
          </p:cNvSpPr>
          <p:nvPr>
            <p:ph type="sldNum" sz="quarter" idx="8"/>
          </p:nvPr>
        </p:nvSpPr>
        <p:spPr/>
        <p:txBody>
          <a:bodyPr/>
          <a:lstStyle>
            <a:lvl1pPr>
              <a:defRPr/>
            </a:lvl1pPr>
          </a:lstStyle>
          <a:p>
            <a:pPr lvl="0"/>
            <a:fld id="{B950E7B3-361A-40FA-8190-CA044C2027B1}" type="slidenum">
              <a:t>‹Nr.›</a:t>
            </a:fld>
            <a:endParaRPr lang="de-DE"/>
          </a:p>
        </p:txBody>
      </p:sp>
    </p:spTree>
    <p:extLst>
      <p:ext uri="{BB962C8B-B14F-4D97-AF65-F5344CB8AC3E}">
        <p14:creationId xmlns:p14="http://schemas.microsoft.com/office/powerpoint/2010/main" val="3506478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2390403" y="4800027"/>
            <a:ext cx="7315195" cy="567421"/>
          </a:xfrm>
        </p:spPr>
        <p:txBody>
          <a:bodyPr anchor="b"/>
          <a:lstStyle>
            <a:lvl1pPr>
              <a:defRPr sz="1814" b="1"/>
            </a:lvl1pPr>
          </a:lstStyle>
          <a:p>
            <a:pPr lvl="0"/>
            <a:r>
              <a:rPr lang="de-DE"/>
              <a:t>Titelmasterformat durch Klicken bearbeiten</a:t>
            </a:r>
          </a:p>
        </p:txBody>
      </p:sp>
      <p:sp>
        <p:nvSpPr>
          <p:cNvPr id="3" name="Bildplatzhalter 2"/>
          <p:cNvSpPr txBox="1">
            <a:spLocks noGrp="1"/>
          </p:cNvSpPr>
          <p:nvPr>
            <p:ph type="pic" idx="1"/>
          </p:nvPr>
        </p:nvSpPr>
        <p:spPr>
          <a:xfrm>
            <a:off x="2390403" y="612068"/>
            <a:ext cx="7315195" cy="4115956"/>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903"/>
            </a:lvl1pPr>
          </a:lstStyle>
          <a:p>
            <a:pPr lvl="0"/>
            <a:endParaRPr lang="de-DE"/>
          </a:p>
        </p:txBody>
      </p:sp>
      <p:sp>
        <p:nvSpPr>
          <p:cNvPr id="4" name="Textplatzhalter 3"/>
          <p:cNvSpPr txBox="1">
            <a:spLocks noGrp="1"/>
          </p:cNvSpPr>
          <p:nvPr>
            <p:ph type="body" idx="2"/>
          </p:nvPr>
        </p:nvSpPr>
        <p:spPr>
          <a:xfrm>
            <a:off x="2390403" y="5367447"/>
            <a:ext cx="7315195" cy="805048"/>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27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fld id="{36C19928-51B0-4B49-AF94-5D2F0F706A4B}" type="datetime1">
              <a:rPr lang="it-IT" smtClean="0"/>
              <a:t>28/08/2023</a:t>
            </a:fld>
            <a:endParaRPr lang="de-DE"/>
          </a:p>
        </p:txBody>
      </p:sp>
      <p:sp>
        <p:nvSpPr>
          <p:cNvPr id="6" name="Fußzeilenplatzhalter 5"/>
          <p:cNvSpPr txBox="1">
            <a:spLocks noGrp="1"/>
          </p:cNvSpPr>
          <p:nvPr>
            <p:ph type="ftr" sz="quarter" idx="9"/>
          </p:nvPr>
        </p:nvSpPr>
        <p:spPr/>
        <p:txBody>
          <a:bodyPr/>
          <a:lstStyle>
            <a:lvl1pPr>
              <a:defRPr/>
            </a:lvl1pPr>
          </a:lstStyle>
          <a:p>
            <a:pPr lvl="0"/>
            <a:r>
              <a:rPr lang="de-DE"/>
              <a:t>Michele Punturo</a:t>
            </a:r>
          </a:p>
        </p:txBody>
      </p:sp>
      <p:sp>
        <p:nvSpPr>
          <p:cNvPr id="7" name="Foliennummernplatzhalter 6"/>
          <p:cNvSpPr txBox="1">
            <a:spLocks noGrp="1"/>
          </p:cNvSpPr>
          <p:nvPr>
            <p:ph type="sldNum" sz="quarter" idx="8"/>
          </p:nvPr>
        </p:nvSpPr>
        <p:spPr/>
        <p:txBody>
          <a:bodyPr/>
          <a:lstStyle>
            <a:lvl1pPr>
              <a:defRPr/>
            </a:lvl1pPr>
          </a:lstStyle>
          <a:p>
            <a:pPr lvl="0"/>
            <a:fld id="{02CC2C19-3679-4BAD-A63B-7F82097CE9A4}" type="slidenum">
              <a:t>‹Nr.›</a:t>
            </a:fld>
            <a:endParaRPr lang="de-DE"/>
          </a:p>
        </p:txBody>
      </p:sp>
    </p:spTree>
    <p:extLst>
      <p:ext uri="{BB962C8B-B14F-4D97-AF65-F5344CB8AC3E}">
        <p14:creationId xmlns:p14="http://schemas.microsoft.com/office/powerpoint/2010/main" val="1476534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fld id="{F65BEF46-56C2-4A38-B2C0-E9DD68F5FB25}" type="datetime1">
              <a:rPr lang="it-IT" smtClean="0"/>
              <a:t>28/08/2023</a:t>
            </a:fld>
            <a:endParaRPr lang="de-DE"/>
          </a:p>
        </p:txBody>
      </p:sp>
      <p:sp>
        <p:nvSpPr>
          <p:cNvPr id="5" name="Fußzeilenplatzhalter 4"/>
          <p:cNvSpPr txBox="1">
            <a:spLocks noGrp="1"/>
          </p:cNvSpPr>
          <p:nvPr>
            <p:ph type="ftr" sz="quarter" idx="9"/>
          </p:nvPr>
        </p:nvSpPr>
        <p:spPr/>
        <p:txBody>
          <a:bodyPr/>
          <a:lstStyle>
            <a:lvl1pPr>
              <a:defRPr/>
            </a:lvl1pPr>
          </a:lstStyle>
          <a:p>
            <a:pPr lvl="0"/>
            <a:r>
              <a:rPr lang="de-DE"/>
              <a:t>Michele Punturo</a:t>
            </a:r>
          </a:p>
        </p:txBody>
      </p:sp>
      <p:sp>
        <p:nvSpPr>
          <p:cNvPr id="6" name="Foliennummernplatzhalter 5"/>
          <p:cNvSpPr txBox="1">
            <a:spLocks noGrp="1"/>
          </p:cNvSpPr>
          <p:nvPr>
            <p:ph type="sldNum" sz="quarter" idx="8"/>
          </p:nvPr>
        </p:nvSpPr>
        <p:spPr/>
        <p:txBody>
          <a:bodyPr/>
          <a:lstStyle>
            <a:lvl1pPr>
              <a:defRPr/>
            </a:lvl1pPr>
          </a:lstStyle>
          <a:p>
            <a:pPr lvl="0"/>
            <a:fld id="{0C315371-5C7B-4787-8FEB-67DB8BA922B2}" type="slidenum">
              <a:t>‹Nr.›</a:t>
            </a:fld>
            <a:endParaRPr lang="de-DE"/>
          </a:p>
        </p:txBody>
      </p:sp>
    </p:spTree>
    <p:extLst>
      <p:ext uri="{BB962C8B-B14F-4D97-AF65-F5344CB8AC3E}">
        <p14:creationId xmlns:p14="http://schemas.microsoft.com/office/powerpoint/2010/main" val="638678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8839685" y="273627"/>
            <a:ext cx="2741764" cy="5857091"/>
          </a:xfrm>
        </p:spPr>
        <p:txBody>
          <a:bodyPr vert="eaVert"/>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a:xfrm>
            <a:off x="608643" y="273627"/>
            <a:ext cx="8046717" cy="5857091"/>
          </a:xfrm>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fld id="{9DBCB7BB-FA46-41CF-9AAB-06023CF8B4BB}" type="datetime1">
              <a:rPr lang="it-IT" smtClean="0"/>
              <a:t>28/08/2023</a:t>
            </a:fld>
            <a:endParaRPr lang="de-DE"/>
          </a:p>
        </p:txBody>
      </p:sp>
      <p:sp>
        <p:nvSpPr>
          <p:cNvPr id="5" name="Fußzeilenplatzhalter 4"/>
          <p:cNvSpPr txBox="1">
            <a:spLocks noGrp="1"/>
          </p:cNvSpPr>
          <p:nvPr>
            <p:ph type="ftr" sz="quarter" idx="9"/>
          </p:nvPr>
        </p:nvSpPr>
        <p:spPr/>
        <p:txBody>
          <a:bodyPr/>
          <a:lstStyle>
            <a:lvl1pPr>
              <a:defRPr/>
            </a:lvl1pPr>
          </a:lstStyle>
          <a:p>
            <a:pPr lvl="0"/>
            <a:r>
              <a:rPr lang="de-DE"/>
              <a:t>Michele Punturo</a:t>
            </a:r>
          </a:p>
        </p:txBody>
      </p:sp>
      <p:sp>
        <p:nvSpPr>
          <p:cNvPr id="6" name="Foliennummernplatzhalter 5"/>
          <p:cNvSpPr txBox="1">
            <a:spLocks noGrp="1"/>
          </p:cNvSpPr>
          <p:nvPr>
            <p:ph type="sldNum" sz="quarter" idx="8"/>
          </p:nvPr>
        </p:nvSpPr>
        <p:spPr/>
        <p:txBody>
          <a:bodyPr/>
          <a:lstStyle>
            <a:lvl1pPr>
              <a:defRPr/>
            </a:lvl1pPr>
          </a:lstStyle>
          <a:p>
            <a:pPr lvl="0"/>
            <a:fld id="{C00BB4C7-320E-489D-A402-86891896D332}" type="slidenum">
              <a:t>‹Nr.›</a:t>
            </a:fld>
            <a:endParaRPr lang="de-DE"/>
          </a:p>
        </p:txBody>
      </p:sp>
    </p:spTree>
    <p:extLst>
      <p:ext uri="{BB962C8B-B14F-4D97-AF65-F5344CB8AC3E}">
        <p14:creationId xmlns:p14="http://schemas.microsoft.com/office/powerpoint/2010/main" val="3022272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txBox="1">
            <a:spLocks noGrp="1"/>
          </p:cNvSpPr>
          <p:nvPr>
            <p:ph type="ctrTitle"/>
          </p:nvPr>
        </p:nvSpPr>
        <p:spPr>
          <a:xfrm>
            <a:off x="913922" y="2129985"/>
            <a:ext cx="10364163" cy="1470395"/>
          </a:xfrm>
        </p:spPr>
        <p:txBody>
          <a:bodyPr/>
          <a:lstStyle>
            <a:lvl1pPr>
              <a:defRPr/>
            </a:lvl1pPr>
          </a:lstStyle>
          <a:p>
            <a:pPr lvl="0"/>
            <a:r>
              <a:rPr lang="de-DE"/>
              <a:t>Titelmasterformat durch Klicken bearbeiten</a:t>
            </a:r>
          </a:p>
        </p:txBody>
      </p:sp>
      <p:sp>
        <p:nvSpPr>
          <p:cNvPr id="3" name="Untertitel 2"/>
          <p:cNvSpPr txBox="1">
            <a:spLocks noGrp="1"/>
          </p:cNvSpPr>
          <p:nvPr>
            <p:ph type="subTitle" idx="1"/>
          </p:nvPr>
        </p:nvSpPr>
        <p:spPr>
          <a:xfrm>
            <a:off x="1829755" y="3885530"/>
            <a:ext cx="8534395" cy="1752666"/>
          </a:xfrm>
        </p:spPr>
        <p:txBody>
          <a:bodyPr anchorCtr="1"/>
          <a:lstStyle>
            <a:lvl1pPr marL="0" indent="0" algn="ctr">
              <a:buNone/>
              <a:tabLst>
                <a:tab pos="829220" algn="l"/>
                <a:tab pos="1658763" algn="l"/>
                <a:tab pos="2488307" algn="l"/>
                <a:tab pos="3317851" algn="l"/>
                <a:tab pos="4147395" algn="l"/>
                <a:tab pos="4976938" algn="l"/>
                <a:tab pos="5806482" algn="l"/>
                <a:tab pos="6636026" algn="l"/>
                <a:tab pos="7465569" algn="l"/>
                <a:tab pos="8295113" algn="l"/>
                <a:tab pos="9124657" algn="l"/>
              </a:tabLst>
              <a:defRPr>
                <a:solidFill>
                  <a:srgbClr val="898989"/>
                </a:solidFill>
              </a:defRPr>
            </a:lvl1pPr>
          </a:lstStyle>
          <a:p>
            <a:pPr lvl="0"/>
            <a:r>
              <a:rPr lang="de-DE"/>
              <a:t>Formatvorlage des Untertitelmasters durch Klicken bearbeiten</a:t>
            </a:r>
          </a:p>
        </p:txBody>
      </p:sp>
      <p:sp>
        <p:nvSpPr>
          <p:cNvPr id="4" name="Datumsplatzhalter 3"/>
          <p:cNvSpPr txBox="1">
            <a:spLocks noGrp="1"/>
          </p:cNvSpPr>
          <p:nvPr>
            <p:ph type="dt" sz="half" idx="7"/>
          </p:nvPr>
        </p:nvSpPr>
        <p:spPr/>
        <p:txBody>
          <a:bodyPr/>
          <a:lstStyle>
            <a:lvl1pPr>
              <a:defRPr/>
            </a:lvl1pPr>
          </a:lstStyle>
          <a:p>
            <a:pPr lvl="0"/>
            <a:fld id="{D48D6419-41E6-48EC-BABB-4E65AFA0D6B6}" type="datetime1">
              <a:rPr lang="it-IT" smtClean="0"/>
              <a:t>30/08/2023</a:t>
            </a:fld>
            <a:endParaRPr lang="de-DE"/>
          </a:p>
        </p:txBody>
      </p:sp>
      <p:sp>
        <p:nvSpPr>
          <p:cNvPr id="5" name="Fußzeilenplatzhalter 4"/>
          <p:cNvSpPr txBox="1">
            <a:spLocks noGrp="1"/>
          </p:cNvSpPr>
          <p:nvPr>
            <p:ph type="ftr" sz="quarter" idx="9"/>
          </p:nvPr>
        </p:nvSpPr>
        <p:spPr/>
        <p:txBody>
          <a:bodyPr/>
          <a:lstStyle>
            <a:lvl1pPr>
              <a:defRPr/>
            </a:lvl1pPr>
          </a:lstStyle>
          <a:p>
            <a:pPr lvl="0"/>
            <a:r>
              <a:rPr lang="de-DE"/>
              <a:t>Michele Punturo</a:t>
            </a:r>
          </a:p>
        </p:txBody>
      </p:sp>
      <p:sp>
        <p:nvSpPr>
          <p:cNvPr id="6" name="Foliennummernplatzhalter 5"/>
          <p:cNvSpPr txBox="1">
            <a:spLocks noGrp="1"/>
          </p:cNvSpPr>
          <p:nvPr>
            <p:ph type="sldNum" sz="quarter" idx="8"/>
          </p:nvPr>
        </p:nvSpPr>
        <p:spPr/>
        <p:txBody>
          <a:bodyPr/>
          <a:lstStyle>
            <a:lvl1pPr>
              <a:defRPr/>
            </a:lvl1pPr>
          </a:lstStyle>
          <a:p>
            <a:pPr lvl="0"/>
            <a:fld id="{973EC88E-C8B4-448E-B84E-2762A0F04F2C}" type="slidenum">
              <a:t>‹Nr.›</a:t>
            </a:fld>
            <a:endParaRPr lang="de-DE"/>
          </a:p>
        </p:txBody>
      </p:sp>
    </p:spTree>
    <p:extLst>
      <p:ext uri="{BB962C8B-B14F-4D97-AF65-F5344CB8AC3E}">
        <p14:creationId xmlns:p14="http://schemas.microsoft.com/office/powerpoint/2010/main" val="920640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idx="1"/>
          </p:nvPr>
        </p:nvSpPr>
        <p:spPr/>
        <p:txBody>
          <a:bodyPr/>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fld id="{DF584AB5-02F7-4906-A6FA-7AA585495819}" type="datetime1">
              <a:rPr lang="it-IT" smtClean="0"/>
              <a:t>30/08/2023</a:t>
            </a:fld>
            <a:endParaRPr lang="de-DE"/>
          </a:p>
        </p:txBody>
      </p:sp>
      <p:sp>
        <p:nvSpPr>
          <p:cNvPr id="5" name="Fußzeilenplatzhalter 4"/>
          <p:cNvSpPr txBox="1">
            <a:spLocks noGrp="1"/>
          </p:cNvSpPr>
          <p:nvPr>
            <p:ph type="ftr" sz="quarter" idx="9"/>
          </p:nvPr>
        </p:nvSpPr>
        <p:spPr/>
        <p:txBody>
          <a:bodyPr/>
          <a:lstStyle>
            <a:lvl1pPr>
              <a:defRPr/>
            </a:lvl1pPr>
          </a:lstStyle>
          <a:p>
            <a:pPr lvl="0"/>
            <a:r>
              <a:rPr lang="de-DE"/>
              <a:t>Michele Punturo</a:t>
            </a:r>
          </a:p>
        </p:txBody>
      </p:sp>
      <p:sp>
        <p:nvSpPr>
          <p:cNvPr id="6" name="Foliennummernplatzhalter 5"/>
          <p:cNvSpPr txBox="1">
            <a:spLocks noGrp="1"/>
          </p:cNvSpPr>
          <p:nvPr>
            <p:ph type="sldNum" sz="quarter" idx="8"/>
          </p:nvPr>
        </p:nvSpPr>
        <p:spPr/>
        <p:txBody>
          <a:bodyPr/>
          <a:lstStyle>
            <a:lvl1pPr>
              <a:defRPr/>
            </a:lvl1pPr>
          </a:lstStyle>
          <a:p>
            <a:pPr lvl="0"/>
            <a:fld id="{3349A356-8300-4A25-9C45-1FE92C991DB1}" type="slidenum">
              <a:t>‹Nr.›</a:t>
            </a:fld>
            <a:endParaRPr lang="de-DE"/>
          </a:p>
        </p:txBody>
      </p:sp>
    </p:spTree>
    <p:extLst>
      <p:ext uri="{BB962C8B-B14F-4D97-AF65-F5344CB8AC3E}">
        <p14:creationId xmlns:p14="http://schemas.microsoft.com/office/powerpoint/2010/main" val="521934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el 1"/>
          <p:cNvSpPr txBox="1">
            <a:spLocks noGrp="1"/>
          </p:cNvSpPr>
          <p:nvPr>
            <p:ph type="title"/>
          </p:nvPr>
        </p:nvSpPr>
        <p:spPr>
          <a:xfrm>
            <a:off x="963843" y="4406863"/>
            <a:ext cx="10362237" cy="1362381"/>
          </a:xfrm>
        </p:spPr>
        <p:txBody>
          <a:bodyPr anchor="t"/>
          <a:lstStyle>
            <a:lvl1pPr>
              <a:defRPr b="1" cap="all"/>
            </a:lvl1pPr>
          </a:lstStyle>
          <a:p>
            <a:pPr lvl="0"/>
            <a:r>
              <a:rPr lang="de-DE"/>
              <a:t>Titelmasterformat durch Klicken bearbeiten</a:t>
            </a:r>
          </a:p>
        </p:txBody>
      </p:sp>
      <p:sp>
        <p:nvSpPr>
          <p:cNvPr id="3" name="Textplatzhalter 2"/>
          <p:cNvSpPr txBox="1">
            <a:spLocks noGrp="1"/>
          </p:cNvSpPr>
          <p:nvPr>
            <p:ph type="body" idx="1"/>
          </p:nvPr>
        </p:nvSpPr>
        <p:spPr>
          <a:xfrm>
            <a:off x="963843" y="2906224"/>
            <a:ext cx="10362237" cy="1500639"/>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814">
                <a:solidFill>
                  <a:srgbClr val="898989"/>
                </a:solidFill>
              </a:defRPr>
            </a:lvl1pPr>
          </a:lstStyle>
          <a:p>
            <a:pPr lvl="0"/>
            <a:r>
              <a:rPr lang="de-DE"/>
              <a:t>Textmasterformat bearbeiten</a:t>
            </a:r>
          </a:p>
        </p:txBody>
      </p:sp>
      <p:sp>
        <p:nvSpPr>
          <p:cNvPr id="4" name="Datumsplatzhalter 3"/>
          <p:cNvSpPr txBox="1">
            <a:spLocks noGrp="1"/>
          </p:cNvSpPr>
          <p:nvPr>
            <p:ph type="dt" sz="half" idx="7"/>
          </p:nvPr>
        </p:nvSpPr>
        <p:spPr/>
        <p:txBody>
          <a:bodyPr/>
          <a:lstStyle>
            <a:lvl1pPr>
              <a:defRPr/>
            </a:lvl1pPr>
          </a:lstStyle>
          <a:p>
            <a:pPr lvl="0"/>
            <a:fld id="{BCEEC54B-E8D5-4ACC-A809-E5BEFB317193}" type="datetime1">
              <a:rPr lang="it-IT" smtClean="0"/>
              <a:t>30/08/2023</a:t>
            </a:fld>
            <a:endParaRPr lang="de-DE"/>
          </a:p>
        </p:txBody>
      </p:sp>
      <p:sp>
        <p:nvSpPr>
          <p:cNvPr id="5" name="Fußzeilenplatzhalter 4"/>
          <p:cNvSpPr txBox="1">
            <a:spLocks noGrp="1"/>
          </p:cNvSpPr>
          <p:nvPr>
            <p:ph type="ftr" sz="quarter" idx="9"/>
          </p:nvPr>
        </p:nvSpPr>
        <p:spPr/>
        <p:txBody>
          <a:bodyPr/>
          <a:lstStyle>
            <a:lvl1pPr>
              <a:defRPr/>
            </a:lvl1pPr>
          </a:lstStyle>
          <a:p>
            <a:pPr lvl="0"/>
            <a:r>
              <a:rPr lang="de-DE"/>
              <a:t>Michele Punturo</a:t>
            </a:r>
          </a:p>
        </p:txBody>
      </p:sp>
      <p:sp>
        <p:nvSpPr>
          <p:cNvPr id="6" name="Foliennummernplatzhalter 5"/>
          <p:cNvSpPr txBox="1">
            <a:spLocks noGrp="1"/>
          </p:cNvSpPr>
          <p:nvPr>
            <p:ph type="sldNum" sz="quarter" idx="8"/>
          </p:nvPr>
        </p:nvSpPr>
        <p:spPr/>
        <p:txBody>
          <a:bodyPr/>
          <a:lstStyle>
            <a:lvl1pPr>
              <a:defRPr/>
            </a:lvl1pPr>
          </a:lstStyle>
          <a:p>
            <a:pPr lvl="0"/>
            <a:fld id="{D8655887-9365-4415-ABDD-3C34EE0862FD}" type="slidenum">
              <a:t>‹Nr.›</a:t>
            </a:fld>
            <a:endParaRPr lang="de-DE"/>
          </a:p>
        </p:txBody>
      </p:sp>
    </p:spTree>
    <p:extLst>
      <p:ext uri="{BB962C8B-B14F-4D97-AF65-F5344CB8AC3E}">
        <p14:creationId xmlns:p14="http://schemas.microsoft.com/office/powerpoint/2010/main" val="2227585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idx="1"/>
          </p:nvPr>
        </p:nvSpPr>
        <p:spPr>
          <a:xfrm>
            <a:off x="608645" y="1604332"/>
            <a:ext cx="5393284" cy="4526397"/>
          </a:xfrm>
        </p:spPr>
        <p:txBody>
          <a:bodyPr/>
          <a:lstStyle>
            <a:lvl1pPr>
              <a:defRPr/>
            </a:lvl1pPr>
            <a:lvl2pPr>
              <a:defRPr sz="2177"/>
            </a:lvl2pPr>
            <a:lvl3pPr>
              <a:defRPr sz="1814"/>
            </a:lvl3pPr>
            <a:lvl4pPr>
              <a:defRPr sz="1633"/>
            </a:lvl4pPr>
            <a:lvl5pPr>
              <a:defRPr sz="1633"/>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txBox="1">
            <a:spLocks noGrp="1"/>
          </p:cNvSpPr>
          <p:nvPr>
            <p:ph idx="2"/>
          </p:nvPr>
        </p:nvSpPr>
        <p:spPr>
          <a:xfrm>
            <a:off x="6186241" y="1604332"/>
            <a:ext cx="5395196" cy="4526397"/>
          </a:xfrm>
        </p:spPr>
        <p:txBody>
          <a:bodyPr/>
          <a:lstStyle>
            <a:lvl1pPr>
              <a:defRPr/>
            </a:lvl1pPr>
            <a:lvl2pPr>
              <a:defRPr sz="2177"/>
            </a:lvl2pPr>
            <a:lvl3pPr>
              <a:defRPr sz="1814"/>
            </a:lvl3pPr>
            <a:lvl4pPr>
              <a:defRPr sz="1633"/>
            </a:lvl4pPr>
            <a:lvl5pPr>
              <a:defRPr sz="1633"/>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txBox="1">
            <a:spLocks noGrp="1"/>
          </p:cNvSpPr>
          <p:nvPr>
            <p:ph type="dt" sz="half" idx="7"/>
          </p:nvPr>
        </p:nvSpPr>
        <p:spPr/>
        <p:txBody>
          <a:bodyPr/>
          <a:lstStyle>
            <a:lvl1pPr>
              <a:defRPr/>
            </a:lvl1pPr>
          </a:lstStyle>
          <a:p>
            <a:pPr lvl="0"/>
            <a:fld id="{DF143CCB-17BB-4C83-9B22-A975F43A8FC8}" type="datetime1">
              <a:rPr lang="it-IT" smtClean="0"/>
              <a:t>30/08/2023</a:t>
            </a:fld>
            <a:endParaRPr lang="de-DE"/>
          </a:p>
        </p:txBody>
      </p:sp>
      <p:sp>
        <p:nvSpPr>
          <p:cNvPr id="6" name="Fußzeilenplatzhalter 5"/>
          <p:cNvSpPr txBox="1">
            <a:spLocks noGrp="1"/>
          </p:cNvSpPr>
          <p:nvPr>
            <p:ph type="ftr" sz="quarter" idx="9"/>
          </p:nvPr>
        </p:nvSpPr>
        <p:spPr/>
        <p:txBody>
          <a:bodyPr/>
          <a:lstStyle>
            <a:lvl1pPr>
              <a:defRPr/>
            </a:lvl1pPr>
          </a:lstStyle>
          <a:p>
            <a:pPr lvl="0"/>
            <a:r>
              <a:rPr lang="de-DE"/>
              <a:t>Michele Punturo</a:t>
            </a:r>
          </a:p>
        </p:txBody>
      </p:sp>
      <p:sp>
        <p:nvSpPr>
          <p:cNvPr id="7" name="Foliennummernplatzhalter 6"/>
          <p:cNvSpPr txBox="1">
            <a:spLocks noGrp="1"/>
          </p:cNvSpPr>
          <p:nvPr>
            <p:ph type="sldNum" sz="quarter" idx="8"/>
          </p:nvPr>
        </p:nvSpPr>
        <p:spPr/>
        <p:txBody>
          <a:bodyPr/>
          <a:lstStyle>
            <a:lvl1pPr>
              <a:defRPr/>
            </a:lvl1pPr>
          </a:lstStyle>
          <a:p>
            <a:pPr lvl="0"/>
            <a:fld id="{A3987B14-12D1-48FA-8237-7AE8FBC646A6}" type="slidenum">
              <a:t>‹Nr.›</a:t>
            </a:fld>
            <a:endParaRPr lang="de-DE"/>
          </a:p>
        </p:txBody>
      </p:sp>
    </p:spTree>
    <p:extLst>
      <p:ext uri="{BB962C8B-B14F-4D97-AF65-F5344CB8AC3E}">
        <p14:creationId xmlns:p14="http://schemas.microsoft.com/office/powerpoint/2010/main" val="170586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idx="1"/>
          </p:nvPr>
        </p:nvSpPr>
        <p:spPr>
          <a:xfrm>
            <a:off x="608645" y="1604332"/>
            <a:ext cx="5393284" cy="4526397"/>
          </a:xfrm>
        </p:spPr>
        <p:txBody>
          <a:bodyPr/>
          <a:lstStyle>
            <a:lvl1pPr>
              <a:defRPr/>
            </a:lvl1pPr>
            <a:lvl2pPr>
              <a:defRPr sz="2177"/>
            </a:lvl2pPr>
            <a:lvl3pPr>
              <a:defRPr sz="1814"/>
            </a:lvl3pPr>
            <a:lvl4pPr>
              <a:defRPr sz="1633"/>
            </a:lvl4pPr>
            <a:lvl5pPr>
              <a:defRPr sz="1633"/>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txBox="1">
            <a:spLocks noGrp="1"/>
          </p:cNvSpPr>
          <p:nvPr>
            <p:ph idx="2"/>
          </p:nvPr>
        </p:nvSpPr>
        <p:spPr>
          <a:xfrm>
            <a:off x="6186241" y="1604332"/>
            <a:ext cx="5395196" cy="4526397"/>
          </a:xfrm>
        </p:spPr>
        <p:txBody>
          <a:bodyPr/>
          <a:lstStyle>
            <a:lvl1pPr>
              <a:defRPr/>
            </a:lvl1pPr>
            <a:lvl2pPr>
              <a:defRPr sz="2177"/>
            </a:lvl2pPr>
            <a:lvl3pPr>
              <a:defRPr sz="1814"/>
            </a:lvl3pPr>
            <a:lvl4pPr>
              <a:defRPr sz="1633"/>
            </a:lvl4pPr>
            <a:lvl5pPr>
              <a:defRPr sz="1633"/>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txBox="1">
            <a:spLocks noGrp="1"/>
          </p:cNvSpPr>
          <p:nvPr>
            <p:ph type="dt" sz="half" idx="7"/>
          </p:nvPr>
        </p:nvSpPr>
        <p:spPr/>
        <p:txBody>
          <a:bodyPr/>
          <a:lstStyle>
            <a:lvl1pPr>
              <a:defRPr/>
            </a:lvl1pPr>
          </a:lstStyle>
          <a:p>
            <a:pPr lvl="0"/>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A3987B14-12D1-48FA-8237-7AE8FBC646A6}" type="slidenum">
              <a:t>‹Nr.›</a:t>
            </a:fld>
            <a:endParaRPr lang="de-DE"/>
          </a:p>
        </p:txBody>
      </p:sp>
    </p:spTree>
    <p:extLst>
      <p:ext uri="{BB962C8B-B14F-4D97-AF65-F5344CB8AC3E}">
        <p14:creationId xmlns:p14="http://schemas.microsoft.com/office/powerpoint/2010/main" val="10402681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a:xfrm>
            <a:off x="610557" y="275073"/>
            <a:ext cx="10972805" cy="1142043"/>
          </a:xfrm>
        </p:spPr>
        <p:txBody>
          <a:bodyPr/>
          <a:lstStyle>
            <a:lvl1pPr>
              <a:defRPr/>
            </a:lvl1pPr>
          </a:lstStyle>
          <a:p>
            <a:pPr lvl="0"/>
            <a:r>
              <a:rPr lang="de-DE"/>
              <a:t>Titelmasterformat durch Klicken bearbeiten</a:t>
            </a:r>
          </a:p>
        </p:txBody>
      </p:sp>
      <p:sp>
        <p:nvSpPr>
          <p:cNvPr id="3" name="Textplatzhalter 2"/>
          <p:cNvSpPr txBox="1">
            <a:spLocks noGrp="1"/>
          </p:cNvSpPr>
          <p:nvPr>
            <p:ph type="body" idx="1"/>
          </p:nvPr>
        </p:nvSpPr>
        <p:spPr>
          <a:xfrm>
            <a:off x="610556" y="1535196"/>
            <a:ext cx="5385597" cy="639424"/>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177" b="1"/>
            </a:lvl1pPr>
          </a:lstStyle>
          <a:p>
            <a:pPr lvl="0"/>
            <a:r>
              <a:rPr lang="de-DE"/>
              <a:t>Textmasterformat bearbeiten</a:t>
            </a:r>
          </a:p>
        </p:txBody>
      </p:sp>
      <p:sp>
        <p:nvSpPr>
          <p:cNvPr id="4" name="Inhaltsplatzhalter 3"/>
          <p:cNvSpPr txBox="1">
            <a:spLocks noGrp="1"/>
          </p:cNvSpPr>
          <p:nvPr>
            <p:ph idx="2"/>
          </p:nvPr>
        </p:nvSpPr>
        <p:spPr>
          <a:xfrm>
            <a:off x="610556" y="2174631"/>
            <a:ext cx="5385597" cy="3951776"/>
          </a:xfrm>
        </p:spPr>
        <p:txBody>
          <a:bodyPr/>
          <a:lstStyle>
            <a:lvl1pPr>
              <a:defRPr sz="2177"/>
            </a:lvl1pPr>
            <a:lvl2pPr>
              <a:defRPr sz="1814"/>
            </a:lvl2pPr>
            <a:lvl3pPr>
              <a:defRPr sz="1633"/>
            </a:lvl3pPr>
            <a:lvl4pPr>
              <a:defRPr sz="1452"/>
            </a:lvl4pPr>
            <a:lvl5pPr>
              <a:defRPr sz="1452"/>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txBox="1">
            <a:spLocks noGrp="1"/>
          </p:cNvSpPr>
          <p:nvPr>
            <p:ph type="body" idx="3"/>
          </p:nvPr>
        </p:nvSpPr>
        <p:spPr>
          <a:xfrm>
            <a:off x="6193914" y="1535196"/>
            <a:ext cx="5389435" cy="639424"/>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177" b="1"/>
            </a:lvl1pPr>
          </a:lstStyle>
          <a:p>
            <a:pPr lvl="0"/>
            <a:r>
              <a:rPr lang="de-DE"/>
              <a:t>Textmasterformat bearbeiten</a:t>
            </a:r>
          </a:p>
        </p:txBody>
      </p:sp>
      <p:sp>
        <p:nvSpPr>
          <p:cNvPr id="6" name="Inhaltsplatzhalter 5"/>
          <p:cNvSpPr txBox="1">
            <a:spLocks noGrp="1"/>
          </p:cNvSpPr>
          <p:nvPr>
            <p:ph idx="4"/>
          </p:nvPr>
        </p:nvSpPr>
        <p:spPr>
          <a:xfrm>
            <a:off x="6193914" y="2174631"/>
            <a:ext cx="5389435" cy="3951776"/>
          </a:xfrm>
        </p:spPr>
        <p:txBody>
          <a:bodyPr/>
          <a:lstStyle>
            <a:lvl1pPr>
              <a:defRPr sz="2177"/>
            </a:lvl1pPr>
            <a:lvl2pPr>
              <a:defRPr sz="1814"/>
            </a:lvl2pPr>
            <a:lvl3pPr>
              <a:defRPr sz="1633"/>
            </a:lvl3pPr>
            <a:lvl4pPr>
              <a:defRPr sz="1452"/>
            </a:lvl4pPr>
            <a:lvl5pPr>
              <a:defRPr sz="1452"/>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txBox="1">
            <a:spLocks noGrp="1"/>
          </p:cNvSpPr>
          <p:nvPr>
            <p:ph type="dt" sz="half" idx="7"/>
          </p:nvPr>
        </p:nvSpPr>
        <p:spPr/>
        <p:txBody>
          <a:bodyPr/>
          <a:lstStyle>
            <a:lvl1pPr>
              <a:defRPr/>
            </a:lvl1pPr>
          </a:lstStyle>
          <a:p>
            <a:pPr lvl="0"/>
            <a:fld id="{B96B6008-8EA3-4199-80E0-B26DE62A44E8}" type="datetime1">
              <a:rPr lang="it-IT" smtClean="0"/>
              <a:t>30/08/2023</a:t>
            </a:fld>
            <a:endParaRPr lang="de-DE"/>
          </a:p>
        </p:txBody>
      </p:sp>
      <p:sp>
        <p:nvSpPr>
          <p:cNvPr id="8" name="Fußzeilenplatzhalter 7"/>
          <p:cNvSpPr txBox="1">
            <a:spLocks noGrp="1"/>
          </p:cNvSpPr>
          <p:nvPr>
            <p:ph type="ftr" sz="quarter" idx="9"/>
          </p:nvPr>
        </p:nvSpPr>
        <p:spPr/>
        <p:txBody>
          <a:bodyPr/>
          <a:lstStyle>
            <a:lvl1pPr>
              <a:defRPr/>
            </a:lvl1pPr>
          </a:lstStyle>
          <a:p>
            <a:pPr lvl="0"/>
            <a:r>
              <a:rPr lang="de-DE"/>
              <a:t>Michele Punturo</a:t>
            </a:r>
          </a:p>
        </p:txBody>
      </p:sp>
      <p:sp>
        <p:nvSpPr>
          <p:cNvPr id="9" name="Foliennummernplatzhalter 8"/>
          <p:cNvSpPr txBox="1">
            <a:spLocks noGrp="1"/>
          </p:cNvSpPr>
          <p:nvPr>
            <p:ph type="sldNum" sz="quarter" idx="8"/>
          </p:nvPr>
        </p:nvSpPr>
        <p:spPr/>
        <p:txBody>
          <a:bodyPr/>
          <a:lstStyle>
            <a:lvl1pPr>
              <a:defRPr/>
            </a:lvl1pPr>
          </a:lstStyle>
          <a:p>
            <a:pPr lvl="0"/>
            <a:fld id="{594C0D3E-A88C-4A76-A97D-DA3DF6F988EE}" type="slidenum">
              <a:t>‹Nr.›</a:t>
            </a:fld>
            <a:endParaRPr lang="de-DE"/>
          </a:p>
        </p:txBody>
      </p:sp>
    </p:spTree>
    <p:extLst>
      <p:ext uri="{BB962C8B-B14F-4D97-AF65-F5344CB8AC3E}">
        <p14:creationId xmlns:p14="http://schemas.microsoft.com/office/powerpoint/2010/main" val="2775082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D70A666C-0F95-4B17-A1BE-CAE95F6672A8}"/>
              </a:ext>
            </a:extLst>
          </p:cNvPr>
          <p:cNvSpPr/>
          <p:nvPr userDrawn="1"/>
        </p:nvSpPr>
        <p:spPr>
          <a:xfrm>
            <a:off x="-59961" y="0"/>
            <a:ext cx="9338872" cy="681001"/>
          </a:xfrm>
          <a:prstGeom prst="rect">
            <a:avLst/>
          </a:prstGeom>
          <a:solidFill>
            <a:srgbClr val="ED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txBox="1">
            <a:spLocks noGrp="1"/>
          </p:cNvSpPr>
          <p:nvPr>
            <p:ph type="title"/>
          </p:nvPr>
        </p:nvSpPr>
        <p:spPr>
          <a:xfrm>
            <a:off x="543575" y="0"/>
            <a:ext cx="10710398" cy="643929"/>
          </a:xfrm>
        </p:spPr>
        <p:txBody>
          <a:bodyPr/>
          <a:lstStyle>
            <a:lvl1pPr>
              <a:defRPr>
                <a:solidFill>
                  <a:srgbClr val="007463"/>
                </a:solidFill>
              </a:defRPr>
            </a:lvl1pPr>
          </a:lstStyle>
          <a:p>
            <a:pPr lvl="0"/>
            <a:r>
              <a:rPr lang="de-DE" dirty="0"/>
              <a:t>Titelmasterformat durch Klicken bearbeiten</a:t>
            </a:r>
          </a:p>
        </p:txBody>
      </p:sp>
      <p:sp>
        <p:nvSpPr>
          <p:cNvPr id="3" name="Datumsplatzhalter 2"/>
          <p:cNvSpPr txBox="1">
            <a:spLocks noGrp="1"/>
          </p:cNvSpPr>
          <p:nvPr>
            <p:ph type="dt" sz="half" idx="7"/>
          </p:nvPr>
        </p:nvSpPr>
        <p:spPr/>
        <p:txBody>
          <a:bodyPr/>
          <a:lstStyle>
            <a:lvl1pPr>
              <a:defRPr/>
            </a:lvl1pPr>
          </a:lstStyle>
          <a:p>
            <a:pPr lvl="0"/>
            <a:fld id="{35ECB821-B333-4AC0-8E64-2697020F8D90}" type="datetime1">
              <a:rPr lang="it-IT" smtClean="0"/>
              <a:t>30/08/2023</a:t>
            </a:fld>
            <a:endParaRPr lang="de-DE"/>
          </a:p>
        </p:txBody>
      </p:sp>
      <p:sp>
        <p:nvSpPr>
          <p:cNvPr id="4" name="Fußzeilenplatzhalter 3"/>
          <p:cNvSpPr txBox="1">
            <a:spLocks noGrp="1"/>
          </p:cNvSpPr>
          <p:nvPr>
            <p:ph type="ftr" sz="quarter" idx="9"/>
          </p:nvPr>
        </p:nvSpPr>
        <p:spPr/>
        <p:txBody>
          <a:bodyPr/>
          <a:lstStyle>
            <a:lvl1pPr>
              <a:defRPr/>
            </a:lvl1pPr>
          </a:lstStyle>
          <a:p>
            <a:pPr lvl="0"/>
            <a:r>
              <a:rPr lang="de-DE"/>
              <a:t>Michele Punturo</a:t>
            </a:r>
          </a:p>
        </p:txBody>
      </p:sp>
      <p:sp>
        <p:nvSpPr>
          <p:cNvPr id="5" name="Foliennummernplatzhalter 4"/>
          <p:cNvSpPr txBox="1">
            <a:spLocks noGrp="1"/>
          </p:cNvSpPr>
          <p:nvPr>
            <p:ph type="sldNum" sz="quarter" idx="8"/>
          </p:nvPr>
        </p:nvSpPr>
        <p:spPr/>
        <p:txBody>
          <a:bodyPr/>
          <a:lstStyle>
            <a:lvl1pPr>
              <a:defRPr/>
            </a:lvl1pPr>
          </a:lstStyle>
          <a:p>
            <a:pPr lvl="0"/>
            <a:fld id="{710B8EA6-9440-4CBE-A916-9B1BC747F3F5}" type="slidenum">
              <a:t>‹Nr.›</a:t>
            </a:fld>
            <a:endParaRPr lang="de-DE"/>
          </a:p>
        </p:txBody>
      </p:sp>
      <p:grpSp>
        <p:nvGrpSpPr>
          <p:cNvPr id="6" name="Group 11">
            <a:extLst>
              <a:ext uri="{FF2B5EF4-FFF2-40B4-BE49-F238E27FC236}">
                <a16:creationId xmlns:a16="http://schemas.microsoft.com/office/drawing/2014/main" id="{2DCD3D14-0DC8-4F40-844B-DBCE935D1C6C}"/>
              </a:ext>
            </a:extLst>
          </p:cNvPr>
          <p:cNvGrpSpPr/>
          <p:nvPr userDrawn="1"/>
        </p:nvGrpSpPr>
        <p:grpSpPr>
          <a:xfrm rot="10800000">
            <a:off x="-2635172" y="681006"/>
            <a:ext cx="15177009" cy="81329"/>
            <a:chOff x="2024185" y="869307"/>
            <a:chExt cx="10366102" cy="81329"/>
          </a:xfrm>
        </p:grpSpPr>
        <p:cxnSp>
          <p:nvCxnSpPr>
            <p:cNvPr id="7" name="Gerade Verbindung 12">
              <a:extLst>
                <a:ext uri="{FF2B5EF4-FFF2-40B4-BE49-F238E27FC236}">
                  <a16:creationId xmlns:a16="http://schemas.microsoft.com/office/drawing/2014/main" id="{19618200-C8A3-480A-8D9F-42D6293915AA}"/>
                </a:ext>
              </a:extLst>
            </p:cNvPr>
            <p:cNvCxnSpPr/>
            <p:nvPr userDrawn="1"/>
          </p:nvCxnSpPr>
          <p:spPr>
            <a:xfrm>
              <a:off x="3409700" y="950636"/>
              <a:ext cx="8980587" cy="0"/>
            </a:xfrm>
            <a:prstGeom prst="line">
              <a:avLst/>
            </a:prstGeom>
            <a:ln w="25400" cap="rnd">
              <a:solidFill>
                <a:srgbClr val="007463"/>
              </a:solidFill>
            </a:ln>
          </p:spPr>
          <p:style>
            <a:lnRef idx="1">
              <a:schemeClr val="accent1"/>
            </a:lnRef>
            <a:fillRef idx="0">
              <a:schemeClr val="accent1"/>
            </a:fillRef>
            <a:effectRef idx="0">
              <a:schemeClr val="accent1"/>
            </a:effectRef>
            <a:fontRef idx="minor">
              <a:schemeClr val="tx1"/>
            </a:fontRef>
          </p:style>
        </p:cxnSp>
        <p:cxnSp>
          <p:nvCxnSpPr>
            <p:cNvPr id="8" name="Gerade Verbindung 14">
              <a:extLst>
                <a:ext uri="{FF2B5EF4-FFF2-40B4-BE49-F238E27FC236}">
                  <a16:creationId xmlns:a16="http://schemas.microsoft.com/office/drawing/2014/main" id="{E0A63536-0164-44C1-841F-6E49E3BE4493}"/>
                </a:ext>
              </a:extLst>
            </p:cNvPr>
            <p:cNvCxnSpPr/>
            <p:nvPr userDrawn="1"/>
          </p:nvCxnSpPr>
          <p:spPr>
            <a:xfrm>
              <a:off x="2024185" y="869307"/>
              <a:ext cx="10151940" cy="0"/>
            </a:xfrm>
            <a:prstGeom prst="line">
              <a:avLst/>
            </a:prstGeom>
            <a:ln w="25400" cap="rnd">
              <a:solidFill>
                <a:srgbClr val="008F7A"/>
              </a:solidFill>
            </a:ln>
          </p:spPr>
          <p:style>
            <a:lnRef idx="1">
              <a:schemeClr val="accent1"/>
            </a:lnRef>
            <a:fillRef idx="0">
              <a:schemeClr val="accent1"/>
            </a:fillRef>
            <a:effectRef idx="0">
              <a:schemeClr val="accent1"/>
            </a:effectRef>
            <a:fontRef idx="minor">
              <a:schemeClr val="tx1"/>
            </a:fontRef>
          </p:style>
        </p:cxnSp>
      </p:grpSp>
      <p:pic>
        <p:nvPicPr>
          <p:cNvPr id="9" name="Immagine 1">
            <a:extLst>
              <a:ext uri="{FF2B5EF4-FFF2-40B4-BE49-F238E27FC236}">
                <a16:creationId xmlns:a16="http://schemas.microsoft.com/office/drawing/2014/main" id="{7B5DDB38-EA11-43DD-869D-4C715E8C0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3663" y="-26026"/>
            <a:ext cx="2995453" cy="812033"/>
          </a:xfrm>
          <a:prstGeom prst="rect">
            <a:avLst/>
          </a:prstGeom>
        </p:spPr>
      </p:pic>
    </p:spTree>
    <p:extLst>
      <p:ext uri="{BB962C8B-B14F-4D97-AF65-F5344CB8AC3E}">
        <p14:creationId xmlns:p14="http://schemas.microsoft.com/office/powerpoint/2010/main" val="40581181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txBox="1">
            <a:spLocks noGrp="1"/>
          </p:cNvSpPr>
          <p:nvPr>
            <p:ph type="dt" sz="half" idx="7"/>
          </p:nvPr>
        </p:nvSpPr>
        <p:spPr/>
        <p:txBody>
          <a:bodyPr/>
          <a:lstStyle>
            <a:lvl1pPr>
              <a:defRPr/>
            </a:lvl1pPr>
          </a:lstStyle>
          <a:p>
            <a:pPr lvl="0"/>
            <a:fld id="{8B9864E6-CFF6-4313-A1D3-26BF72EF5C58}" type="datetime1">
              <a:rPr lang="it-IT" smtClean="0"/>
              <a:t>30/08/2023</a:t>
            </a:fld>
            <a:endParaRPr lang="de-DE"/>
          </a:p>
        </p:txBody>
      </p:sp>
      <p:sp>
        <p:nvSpPr>
          <p:cNvPr id="3" name="Fußzeilenplatzhalter 2"/>
          <p:cNvSpPr txBox="1">
            <a:spLocks noGrp="1"/>
          </p:cNvSpPr>
          <p:nvPr>
            <p:ph type="ftr" sz="quarter" idx="9"/>
          </p:nvPr>
        </p:nvSpPr>
        <p:spPr/>
        <p:txBody>
          <a:bodyPr/>
          <a:lstStyle>
            <a:lvl1pPr>
              <a:defRPr/>
            </a:lvl1pPr>
          </a:lstStyle>
          <a:p>
            <a:pPr lvl="0"/>
            <a:r>
              <a:rPr lang="de-DE"/>
              <a:t>Michele Punturo</a:t>
            </a:r>
          </a:p>
        </p:txBody>
      </p:sp>
      <p:sp>
        <p:nvSpPr>
          <p:cNvPr id="4" name="Foliennummernplatzhalter 3"/>
          <p:cNvSpPr txBox="1">
            <a:spLocks noGrp="1"/>
          </p:cNvSpPr>
          <p:nvPr>
            <p:ph type="sldNum" sz="quarter" idx="8"/>
          </p:nvPr>
        </p:nvSpPr>
        <p:spPr/>
        <p:txBody>
          <a:bodyPr/>
          <a:lstStyle>
            <a:lvl1pPr>
              <a:defRPr/>
            </a:lvl1pPr>
          </a:lstStyle>
          <a:p>
            <a:pPr lvl="0"/>
            <a:fld id="{E98922F6-C5C2-4EEE-9AC4-3973278DF3C3}" type="slidenum">
              <a:t>‹Nr.›</a:t>
            </a:fld>
            <a:endParaRPr lang="de-DE"/>
          </a:p>
        </p:txBody>
      </p:sp>
    </p:spTree>
    <p:extLst>
      <p:ext uri="{BB962C8B-B14F-4D97-AF65-F5344CB8AC3E}">
        <p14:creationId xmlns:p14="http://schemas.microsoft.com/office/powerpoint/2010/main" val="143240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610556" y="273629"/>
            <a:ext cx="4010884" cy="1160765"/>
          </a:xfrm>
        </p:spPr>
        <p:txBody>
          <a:bodyPr anchor="b"/>
          <a:lstStyle>
            <a:lvl1pPr>
              <a:defRPr sz="1814" b="1"/>
            </a:lvl1pPr>
          </a:lstStyle>
          <a:p>
            <a:pPr lvl="0"/>
            <a:r>
              <a:rPr lang="de-DE"/>
              <a:t>Titelmasterformat durch Klicken bearbeiten</a:t>
            </a:r>
          </a:p>
        </p:txBody>
      </p:sp>
      <p:sp>
        <p:nvSpPr>
          <p:cNvPr id="3" name="Inhaltsplatzhalter 2"/>
          <p:cNvSpPr txBox="1">
            <a:spLocks noGrp="1"/>
          </p:cNvSpPr>
          <p:nvPr>
            <p:ph idx="1"/>
          </p:nvPr>
        </p:nvSpPr>
        <p:spPr>
          <a:xfrm>
            <a:off x="4767355" y="273627"/>
            <a:ext cx="6815994" cy="5852778"/>
          </a:xfrm>
        </p:spPr>
        <p:txBody>
          <a:bodyPr/>
          <a:lstStyle>
            <a:lvl1pPr>
              <a:defRPr sz="2903"/>
            </a:lvl1pPr>
            <a:lvl2pPr>
              <a:defRPr/>
            </a:lvl2pPr>
            <a:lvl3pPr>
              <a:defRPr sz="2177"/>
            </a:lvl3pPr>
            <a:lvl4pPr>
              <a:defRPr sz="1814"/>
            </a:lvl4pPr>
            <a:lvl5pPr>
              <a:defRPr sz="1814"/>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txBox="1">
            <a:spLocks noGrp="1"/>
          </p:cNvSpPr>
          <p:nvPr>
            <p:ph type="body" idx="2"/>
          </p:nvPr>
        </p:nvSpPr>
        <p:spPr>
          <a:xfrm>
            <a:off x="610556" y="1434394"/>
            <a:ext cx="4010884" cy="4692013"/>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27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fld id="{90DB8165-92EA-4450-9062-442A93791C28}" type="datetime1">
              <a:rPr lang="it-IT" smtClean="0"/>
              <a:t>30/08/2023</a:t>
            </a:fld>
            <a:endParaRPr lang="de-DE"/>
          </a:p>
        </p:txBody>
      </p:sp>
      <p:sp>
        <p:nvSpPr>
          <p:cNvPr id="6" name="Fußzeilenplatzhalter 5"/>
          <p:cNvSpPr txBox="1">
            <a:spLocks noGrp="1"/>
          </p:cNvSpPr>
          <p:nvPr>
            <p:ph type="ftr" sz="quarter" idx="9"/>
          </p:nvPr>
        </p:nvSpPr>
        <p:spPr/>
        <p:txBody>
          <a:bodyPr/>
          <a:lstStyle>
            <a:lvl1pPr>
              <a:defRPr/>
            </a:lvl1pPr>
          </a:lstStyle>
          <a:p>
            <a:pPr lvl="0"/>
            <a:r>
              <a:rPr lang="de-DE"/>
              <a:t>Michele Punturo</a:t>
            </a:r>
          </a:p>
        </p:txBody>
      </p:sp>
      <p:sp>
        <p:nvSpPr>
          <p:cNvPr id="7" name="Foliennummernplatzhalter 6"/>
          <p:cNvSpPr txBox="1">
            <a:spLocks noGrp="1"/>
          </p:cNvSpPr>
          <p:nvPr>
            <p:ph type="sldNum" sz="quarter" idx="8"/>
          </p:nvPr>
        </p:nvSpPr>
        <p:spPr/>
        <p:txBody>
          <a:bodyPr/>
          <a:lstStyle>
            <a:lvl1pPr>
              <a:defRPr/>
            </a:lvl1pPr>
          </a:lstStyle>
          <a:p>
            <a:pPr lvl="0"/>
            <a:fld id="{B950E7B3-361A-40FA-8190-CA044C2027B1}" type="slidenum">
              <a:t>‹Nr.›</a:t>
            </a:fld>
            <a:endParaRPr lang="de-DE"/>
          </a:p>
        </p:txBody>
      </p:sp>
    </p:spTree>
    <p:extLst>
      <p:ext uri="{BB962C8B-B14F-4D97-AF65-F5344CB8AC3E}">
        <p14:creationId xmlns:p14="http://schemas.microsoft.com/office/powerpoint/2010/main" val="2727629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2390403" y="4800027"/>
            <a:ext cx="7315195" cy="567421"/>
          </a:xfrm>
        </p:spPr>
        <p:txBody>
          <a:bodyPr anchor="b"/>
          <a:lstStyle>
            <a:lvl1pPr>
              <a:defRPr sz="1814" b="1"/>
            </a:lvl1pPr>
          </a:lstStyle>
          <a:p>
            <a:pPr lvl="0"/>
            <a:r>
              <a:rPr lang="de-DE"/>
              <a:t>Titelmasterformat durch Klicken bearbeiten</a:t>
            </a:r>
          </a:p>
        </p:txBody>
      </p:sp>
      <p:sp>
        <p:nvSpPr>
          <p:cNvPr id="3" name="Bildplatzhalter 2"/>
          <p:cNvSpPr txBox="1">
            <a:spLocks noGrp="1"/>
          </p:cNvSpPr>
          <p:nvPr>
            <p:ph type="pic" idx="1"/>
          </p:nvPr>
        </p:nvSpPr>
        <p:spPr>
          <a:xfrm>
            <a:off x="2390403" y="612068"/>
            <a:ext cx="7315195" cy="4115956"/>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903"/>
            </a:lvl1pPr>
          </a:lstStyle>
          <a:p>
            <a:pPr lvl="0"/>
            <a:endParaRPr lang="de-DE"/>
          </a:p>
        </p:txBody>
      </p:sp>
      <p:sp>
        <p:nvSpPr>
          <p:cNvPr id="4" name="Textplatzhalter 3"/>
          <p:cNvSpPr txBox="1">
            <a:spLocks noGrp="1"/>
          </p:cNvSpPr>
          <p:nvPr>
            <p:ph type="body" idx="2"/>
          </p:nvPr>
        </p:nvSpPr>
        <p:spPr>
          <a:xfrm>
            <a:off x="2390403" y="5367447"/>
            <a:ext cx="7315195" cy="805048"/>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27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fld id="{36C19928-51B0-4B49-AF94-5D2F0F706A4B}" type="datetime1">
              <a:rPr lang="it-IT" smtClean="0"/>
              <a:t>30/08/2023</a:t>
            </a:fld>
            <a:endParaRPr lang="de-DE"/>
          </a:p>
        </p:txBody>
      </p:sp>
      <p:sp>
        <p:nvSpPr>
          <p:cNvPr id="6" name="Fußzeilenplatzhalter 5"/>
          <p:cNvSpPr txBox="1">
            <a:spLocks noGrp="1"/>
          </p:cNvSpPr>
          <p:nvPr>
            <p:ph type="ftr" sz="quarter" idx="9"/>
          </p:nvPr>
        </p:nvSpPr>
        <p:spPr/>
        <p:txBody>
          <a:bodyPr/>
          <a:lstStyle>
            <a:lvl1pPr>
              <a:defRPr/>
            </a:lvl1pPr>
          </a:lstStyle>
          <a:p>
            <a:pPr lvl="0"/>
            <a:r>
              <a:rPr lang="de-DE"/>
              <a:t>Michele Punturo</a:t>
            </a:r>
          </a:p>
        </p:txBody>
      </p:sp>
      <p:sp>
        <p:nvSpPr>
          <p:cNvPr id="7" name="Foliennummernplatzhalter 6"/>
          <p:cNvSpPr txBox="1">
            <a:spLocks noGrp="1"/>
          </p:cNvSpPr>
          <p:nvPr>
            <p:ph type="sldNum" sz="quarter" idx="8"/>
          </p:nvPr>
        </p:nvSpPr>
        <p:spPr/>
        <p:txBody>
          <a:bodyPr/>
          <a:lstStyle>
            <a:lvl1pPr>
              <a:defRPr/>
            </a:lvl1pPr>
          </a:lstStyle>
          <a:p>
            <a:pPr lvl="0"/>
            <a:fld id="{02CC2C19-3679-4BAD-A63B-7F82097CE9A4}" type="slidenum">
              <a:t>‹Nr.›</a:t>
            </a:fld>
            <a:endParaRPr lang="de-DE"/>
          </a:p>
        </p:txBody>
      </p:sp>
    </p:spTree>
    <p:extLst>
      <p:ext uri="{BB962C8B-B14F-4D97-AF65-F5344CB8AC3E}">
        <p14:creationId xmlns:p14="http://schemas.microsoft.com/office/powerpoint/2010/main" val="37315131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fld id="{F65BEF46-56C2-4A38-B2C0-E9DD68F5FB25}" type="datetime1">
              <a:rPr lang="it-IT" smtClean="0"/>
              <a:t>30/08/2023</a:t>
            </a:fld>
            <a:endParaRPr lang="de-DE"/>
          </a:p>
        </p:txBody>
      </p:sp>
      <p:sp>
        <p:nvSpPr>
          <p:cNvPr id="5" name="Fußzeilenplatzhalter 4"/>
          <p:cNvSpPr txBox="1">
            <a:spLocks noGrp="1"/>
          </p:cNvSpPr>
          <p:nvPr>
            <p:ph type="ftr" sz="quarter" idx="9"/>
          </p:nvPr>
        </p:nvSpPr>
        <p:spPr/>
        <p:txBody>
          <a:bodyPr/>
          <a:lstStyle>
            <a:lvl1pPr>
              <a:defRPr/>
            </a:lvl1pPr>
          </a:lstStyle>
          <a:p>
            <a:pPr lvl="0"/>
            <a:r>
              <a:rPr lang="de-DE"/>
              <a:t>Michele Punturo</a:t>
            </a:r>
          </a:p>
        </p:txBody>
      </p:sp>
      <p:sp>
        <p:nvSpPr>
          <p:cNvPr id="6" name="Foliennummernplatzhalter 5"/>
          <p:cNvSpPr txBox="1">
            <a:spLocks noGrp="1"/>
          </p:cNvSpPr>
          <p:nvPr>
            <p:ph type="sldNum" sz="quarter" idx="8"/>
          </p:nvPr>
        </p:nvSpPr>
        <p:spPr/>
        <p:txBody>
          <a:bodyPr/>
          <a:lstStyle>
            <a:lvl1pPr>
              <a:defRPr/>
            </a:lvl1pPr>
          </a:lstStyle>
          <a:p>
            <a:pPr lvl="0"/>
            <a:fld id="{0C315371-5C7B-4787-8FEB-67DB8BA922B2}" type="slidenum">
              <a:t>‹Nr.›</a:t>
            </a:fld>
            <a:endParaRPr lang="de-DE"/>
          </a:p>
        </p:txBody>
      </p:sp>
    </p:spTree>
    <p:extLst>
      <p:ext uri="{BB962C8B-B14F-4D97-AF65-F5344CB8AC3E}">
        <p14:creationId xmlns:p14="http://schemas.microsoft.com/office/powerpoint/2010/main" val="843688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8839685" y="273627"/>
            <a:ext cx="2741764" cy="5857091"/>
          </a:xfrm>
        </p:spPr>
        <p:txBody>
          <a:bodyPr vert="eaVert"/>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a:xfrm>
            <a:off x="608643" y="273627"/>
            <a:ext cx="8046717" cy="5857091"/>
          </a:xfrm>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fld id="{9DBCB7BB-FA46-41CF-9AAB-06023CF8B4BB}" type="datetime1">
              <a:rPr lang="it-IT" smtClean="0"/>
              <a:t>30/08/2023</a:t>
            </a:fld>
            <a:endParaRPr lang="de-DE"/>
          </a:p>
        </p:txBody>
      </p:sp>
      <p:sp>
        <p:nvSpPr>
          <p:cNvPr id="5" name="Fußzeilenplatzhalter 4"/>
          <p:cNvSpPr txBox="1">
            <a:spLocks noGrp="1"/>
          </p:cNvSpPr>
          <p:nvPr>
            <p:ph type="ftr" sz="quarter" idx="9"/>
          </p:nvPr>
        </p:nvSpPr>
        <p:spPr/>
        <p:txBody>
          <a:bodyPr/>
          <a:lstStyle>
            <a:lvl1pPr>
              <a:defRPr/>
            </a:lvl1pPr>
          </a:lstStyle>
          <a:p>
            <a:pPr lvl="0"/>
            <a:r>
              <a:rPr lang="de-DE"/>
              <a:t>Michele Punturo</a:t>
            </a:r>
          </a:p>
        </p:txBody>
      </p:sp>
      <p:sp>
        <p:nvSpPr>
          <p:cNvPr id="6" name="Foliennummernplatzhalter 5"/>
          <p:cNvSpPr txBox="1">
            <a:spLocks noGrp="1"/>
          </p:cNvSpPr>
          <p:nvPr>
            <p:ph type="sldNum" sz="quarter" idx="8"/>
          </p:nvPr>
        </p:nvSpPr>
        <p:spPr/>
        <p:txBody>
          <a:bodyPr/>
          <a:lstStyle>
            <a:lvl1pPr>
              <a:defRPr/>
            </a:lvl1pPr>
          </a:lstStyle>
          <a:p>
            <a:pPr lvl="0"/>
            <a:fld id="{C00BB4C7-320E-489D-A402-86891896D332}" type="slidenum">
              <a:t>‹Nr.›</a:t>
            </a:fld>
            <a:endParaRPr lang="de-DE"/>
          </a:p>
        </p:txBody>
      </p:sp>
    </p:spTree>
    <p:extLst>
      <p:ext uri="{BB962C8B-B14F-4D97-AF65-F5344CB8AC3E}">
        <p14:creationId xmlns:p14="http://schemas.microsoft.com/office/powerpoint/2010/main" val="211107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a:xfrm>
            <a:off x="610557" y="275073"/>
            <a:ext cx="10972805" cy="1142043"/>
          </a:xfrm>
        </p:spPr>
        <p:txBody>
          <a:bodyPr/>
          <a:lstStyle>
            <a:lvl1pPr>
              <a:defRPr/>
            </a:lvl1pPr>
          </a:lstStyle>
          <a:p>
            <a:pPr lvl="0"/>
            <a:r>
              <a:rPr lang="de-DE"/>
              <a:t>Titelmasterformat durch Klicken bearbeiten</a:t>
            </a:r>
          </a:p>
        </p:txBody>
      </p:sp>
      <p:sp>
        <p:nvSpPr>
          <p:cNvPr id="3" name="Textplatzhalter 2"/>
          <p:cNvSpPr txBox="1">
            <a:spLocks noGrp="1"/>
          </p:cNvSpPr>
          <p:nvPr>
            <p:ph type="body" idx="1"/>
          </p:nvPr>
        </p:nvSpPr>
        <p:spPr>
          <a:xfrm>
            <a:off x="610556" y="1535196"/>
            <a:ext cx="5385597" cy="639424"/>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177" b="1"/>
            </a:lvl1pPr>
          </a:lstStyle>
          <a:p>
            <a:pPr lvl="0"/>
            <a:r>
              <a:rPr lang="de-DE"/>
              <a:t>Textmasterformat bearbeiten</a:t>
            </a:r>
          </a:p>
        </p:txBody>
      </p:sp>
      <p:sp>
        <p:nvSpPr>
          <p:cNvPr id="4" name="Inhaltsplatzhalter 3"/>
          <p:cNvSpPr txBox="1">
            <a:spLocks noGrp="1"/>
          </p:cNvSpPr>
          <p:nvPr>
            <p:ph idx="2"/>
          </p:nvPr>
        </p:nvSpPr>
        <p:spPr>
          <a:xfrm>
            <a:off x="610556" y="2174631"/>
            <a:ext cx="5385597" cy="3951776"/>
          </a:xfrm>
        </p:spPr>
        <p:txBody>
          <a:bodyPr/>
          <a:lstStyle>
            <a:lvl1pPr>
              <a:defRPr sz="2177"/>
            </a:lvl1pPr>
            <a:lvl2pPr>
              <a:defRPr sz="1814"/>
            </a:lvl2pPr>
            <a:lvl3pPr>
              <a:defRPr sz="1633"/>
            </a:lvl3pPr>
            <a:lvl4pPr>
              <a:defRPr sz="1452"/>
            </a:lvl4pPr>
            <a:lvl5pPr>
              <a:defRPr sz="1452"/>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txBox="1">
            <a:spLocks noGrp="1"/>
          </p:cNvSpPr>
          <p:nvPr>
            <p:ph type="body" idx="3"/>
          </p:nvPr>
        </p:nvSpPr>
        <p:spPr>
          <a:xfrm>
            <a:off x="6193914" y="1535196"/>
            <a:ext cx="5389435" cy="639424"/>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177" b="1"/>
            </a:lvl1pPr>
          </a:lstStyle>
          <a:p>
            <a:pPr lvl="0"/>
            <a:r>
              <a:rPr lang="de-DE"/>
              <a:t>Textmasterformat bearbeiten</a:t>
            </a:r>
          </a:p>
        </p:txBody>
      </p:sp>
      <p:sp>
        <p:nvSpPr>
          <p:cNvPr id="6" name="Inhaltsplatzhalter 5"/>
          <p:cNvSpPr txBox="1">
            <a:spLocks noGrp="1"/>
          </p:cNvSpPr>
          <p:nvPr>
            <p:ph idx="4"/>
          </p:nvPr>
        </p:nvSpPr>
        <p:spPr>
          <a:xfrm>
            <a:off x="6193914" y="2174631"/>
            <a:ext cx="5389435" cy="3951776"/>
          </a:xfrm>
        </p:spPr>
        <p:txBody>
          <a:bodyPr/>
          <a:lstStyle>
            <a:lvl1pPr>
              <a:defRPr sz="2177"/>
            </a:lvl1pPr>
            <a:lvl2pPr>
              <a:defRPr sz="1814"/>
            </a:lvl2pPr>
            <a:lvl3pPr>
              <a:defRPr sz="1633"/>
            </a:lvl3pPr>
            <a:lvl4pPr>
              <a:defRPr sz="1452"/>
            </a:lvl4pPr>
            <a:lvl5pPr>
              <a:defRPr sz="1452"/>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txBox="1">
            <a:spLocks noGrp="1"/>
          </p:cNvSpPr>
          <p:nvPr>
            <p:ph type="dt" sz="half" idx="7"/>
          </p:nvPr>
        </p:nvSpPr>
        <p:spPr/>
        <p:txBody>
          <a:bodyPr/>
          <a:lstStyle>
            <a:lvl1pPr>
              <a:defRPr/>
            </a:lvl1pPr>
          </a:lstStyle>
          <a:p>
            <a:pPr lvl="0"/>
            <a:endParaRPr lang="de-DE"/>
          </a:p>
        </p:txBody>
      </p:sp>
      <p:sp>
        <p:nvSpPr>
          <p:cNvPr id="8" name="Fußzeilenplatzhalter 7"/>
          <p:cNvSpPr txBox="1">
            <a:spLocks noGrp="1"/>
          </p:cNvSpPr>
          <p:nvPr>
            <p:ph type="ftr" sz="quarter" idx="9"/>
          </p:nvPr>
        </p:nvSpPr>
        <p:spPr/>
        <p:txBody>
          <a:bodyPr/>
          <a:lstStyle>
            <a:lvl1pPr>
              <a:defRPr/>
            </a:lvl1pPr>
          </a:lstStyle>
          <a:p>
            <a:pPr lvl="0"/>
            <a:endParaRPr lang="de-DE"/>
          </a:p>
        </p:txBody>
      </p:sp>
      <p:sp>
        <p:nvSpPr>
          <p:cNvPr id="9" name="Foliennummernplatzhalter 8"/>
          <p:cNvSpPr txBox="1">
            <a:spLocks noGrp="1"/>
          </p:cNvSpPr>
          <p:nvPr>
            <p:ph type="sldNum" sz="quarter" idx="8"/>
          </p:nvPr>
        </p:nvSpPr>
        <p:spPr/>
        <p:txBody>
          <a:bodyPr/>
          <a:lstStyle>
            <a:lvl1pPr>
              <a:defRPr/>
            </a:lvl1pPr>
          </a:lstStyle>
          <a:p>
            <a:pPr lvl="0"/>
            <a:fld id="{594C0D3E-A88C-4A76-A97D-DA3DF6F988EE}" type="slidenum">
              <a:t>‹Nr.›</a:t>
            </a:fld>
            <a:endParaRPr lang="de-DE"/>
          </a:p>
        </p:txBody>
      </p:sp>
    </p:spTree>
    <p:extLst>
      <p:ext uri="{BB962C8B-B14F-4D97-AF65-F5344CB8AC3E}">
        <p14:creationId xmlns:p14="http://schemas.microsoft.com/office/powerpoint/2010/main" val="367239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D70A666C-0F95-4B17-A1BE-CAE95F6672A8}"/>
              </a:ext>
            </a:extLst>
          </p:cNvPr>
          <p:cNvSpPr/>
          <p:nvPr userDrawn="1"/>
        </p:nvSpPr>
        <p:spPr>
          <a:xfrm>
            <a:off x="-59961" y="0"/>
            <a:ext cx="9338872" cy="681001"/>
          </a:xfrm>
          <a:prstGeom prst="rect">
            <a:avLst/>
          </a:prstGeom>
          <a:solidFill>
            <a:srgbClr val="ED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txBox="1">
            <a:spLocks noGrp="1"/>
          </p:cNvSpPr>
          <p:nvPr>
            <p:ph type="title"/>
          </p:nvPr>
        </p:nvSpPr>
        <p:spPr>
          <a:xfrm>
            <a:off x="543575" y="0"/>
            <a:ext cx="10710398" cy="643929"/>
          </a:xfrm>
        </p:spPr>
        <p:txBody>
          <a:bodyPr/>
          <a:lstStyle>
            <a:lvl1pPr>
              <a:defRPr>
                <a:solidFill>
                  <a:srgbClr val="007463"/>
                </a:solidFill>
              </a:defRPr>
            </a:lvl1pPr>
          </a:lstStyle>
          <a:p>
            <a:pPr lvl="0"/>
            <a:r>
              <a:rPr lang="de-DE" dirty="0"/>
              <a:t>Titelmasterformat durch Klicken bearbeiten</a:t>
            </a:r>
          </a:p>
        </p:txBody>
      </p:sp>
      <p:sp>
        <p:nvSpPr>
          <p:cNvPr id="3" name="Datumsplatzhalter 2"/>
          <p:cNvSpPr txBox="1">
            <a:spLocks noGrp="1"/>
          </p:cNvSpPr>
          <p:nvPr>
            <p:ph type="dt" sz="half" idx="7"/>
          </p:nvPr>
        </p:nvSpPr>
        <p:spPr/>
        <p:txBody>
          <a:bodyPr/>
          <a:lstStyle>
            <a:lvl1pPr>
              <a:defRPr/>
            </a:lvl1pPr>
          </a:lstStyle>
          <a:p>
            <a:pPr lvl="0"/>
            <a:endParaRPr lang="de-DE"/>
          </a:p>
        </p:txBody>
      </p:sp>
      <p:sp>
        <p:nvSpPr>
          <p:cNvPr id="4" name="Fußzeilenplatzhalter 3"/>
          <p:cNvSpPr txBox="1">
            <a:spLocks noGrp="1"/>
          </p:cNvSpPr>
          <p:nvPr>
            <p:ph type="ftr" sz="quarter" idx="9"/>
          </p:nvPr>
        </p:nvSpPr>
        <p:spPr/>
        <p:txBody>
          <a:bodyPr/>
          <a:lstStyle>
            <a:lvl1pPr>
              <a:defRPr/>
            </a:lvl1pPr>
          </a:lstStyle>
          <a:p>
            <a:pPr lvl="0"/>
            <a:endParaRPr lang="de-DE"/>
          </a:p>
        </p:txBody>
      </p:sp>
      <p:sp>
        <p:nvSpPr>
          <p:cNvPr id="5" name="Foliennummernplatzhalter 4"/>
          <p:cNvSpPr txBox="1">
            <a:spLocks noGrp="1"/>
          </p:cNvSpPr>
          <p:nvPr>
            <p:ph type="sldNum" sz="quarter" idx="8"/>
          </p:nvPr>
        </p:nvSpPr>
        <p:spPr/>
        <p:txBody>
          <a:bodyPr/>
          <a:lstStyle>
            <a:lvl1pPr>
              <a:defRPr/>
            </a:lvl1pPr>
          </a:lstStyle>
          <a:p>
            <a:pPr lvl="0"/>
            <a:fld id="{710B8EA6-9440-4CBE-A916-9B1BC747F3F5}" type="slidenum">
              <a:t>‹Nr.›</a:t>
            </a:fld>
            <a:endParaRPr lang="de-DE"/>
          </a:p>
        </p:txBody>
      </p:sp>
      <p:grpSp>
        <p:nvGrpSpPr>
          <p:cNvPr id="6" name="Group 11">
            <a:extLst>
              <a:ext uri="{FF2B5EF4-FFF2-40B4-BE49-F238E27FC236}">
                <a16:creationId xmlns:a16="http://schemas.microsoft.com/office/drawing/2014/main" id="{2DCD3D14-0DC8-4F40-844B-DBCE935D1C6C}"/>
              </a:ext>
            </a:extLst>
          </p:cNvPr>
          <p:cNvGrpSpPr/>
          <p:nvPr userDrawn="1"/>
        </p:nvGrpSpPr>
        <p:grpSpPr>
          <a:xfrm rot="10800000">
            <a:off x="-2635172" y="681006"/>
            <a:ext cx="15177009" cy="81329"/>
            <a:chOff x="2024185" y="869307"/>
            <a:chExt cx="10366102" cy="81329"/>
          </a:xfrm>
        </p:grpSpPr>
        <p:cxnSp>
          <p:nvCxnSpPr>
            <p:cNvPr id="7" name="Gerade Verbindung 12">
              <a:extLst>
                <a:ext uri="{FF2B5EF4-FFF2-40B4-BE49-F238E27FC236}">
                  <a16:creationId xmlns:a16="http://schemas.microsoft.com/office/drawing/2014/main" id="{19618200-C8A3-480A-8D9F-42D6293915AA}"/>
                </a:ext>
              </a:extLst>
            </p:cNvPr>
            <p:cNvCxnSpPr/>
            <p:nvPr userDrawn="1"/>
          </p:nvCxnSpPr>
          <p:spPr>
            <a:xfrm>
              <a:off x="3409700" y="950636"/>
              <a:ext cx="8980587" cy="0"/>
            </a:xfrm>
            <a:prstGeom prst="line">
              <a:avLst/>
            </a:prstGeom>
            <a:ln w="25400" cap="rnd">
              <a:solidFill>
                <a:srgbClr val="007463"/>
              </a:solidFill>
            </a:ln>
          </p:spPr>
          <p:style>
            <a:lnRef idx="1">
              <a:schemeClr val="accent1"/>
            </a:lnRef>
            <a:fillRef idx="0">
              <a:schemeClr val="accent1"/>
            </a:fillRef>
            <a:effectRef idx="0">
              <a:schemeClr val="accent1"/>
            </a:effectRef>
            <a:fontRef idx="minor">
              <a:schemeClr val="tx1"/>
            </a:fontRef>
          </p:style>
        </p:cxnSp>
        <p:cxnSp>
          <p:nvCxnSpPr>
            <p:cNvPr id="8" name="Gerade Verbindung 14">
              <a:extLst>
                <a:ext uri="{FF2B5EF4-FFF2-40B4-BE49-F238E27FC236}">
                  <a16:creationId xmlns:a16="http://schemas.microsoft.com/office/drawing/2014/main" id="{E0A63536-0164-44C1-841F-6E49E3BE4493}"/>
                </a:ext>
              </a:extLst>
            </p:cNvPr>
            <p:cNvCxnSpPr/>
            <p:nvPr userDrawn="1"/>
          </p:nvCxnSpPr>
          <p:spPr>
            <a:xfrm>
              <a:off x="2024185" y="869307"/>
              <a:ext cx="10151940" cy="0"/>
            </a:xfrm>
            <a:prstGeom prst="line">
              <a:avLst/>
            </a:prstGeom>
            <a:ln w="25400" cap="rnd">
              <a:solidFill>
                <a:srgbClr val="008F7A"/>
              </a:solidFill>
            </a:ln>
          </p:spPr>
          <p:style>
            <a:lnRef idx="1">
              <a:schemeClr val="accent1"/>
            </a:lnRef>
            <a:fillRef idx="0">
              <a:schemeClr val="accent1"/>
            </a:fillRef>
            <a:effectRef idx="0">
              <a:schemeClr val="accent1"/>
            </a:effectRef>
            <a:fontRef idx="minor">
              <a:schemeClr val="tx1"/>
            </a:fontRef>
          </p:style>
        </p:cxnSp>
      </p:grpSp>
      <p:pic>
        <p:nvPicPr>
          <p:cNvPr id="9" name="Immagine 1">
            <a:extLst>
              <a:ext uri="{FF2B5EF4-FFF2-40B4-BE49-F238E27FC236}">
                <a16:creationId xmlns:a16="http://schemas.microsoft.com/office/drawing/2014/main" id="{7B5DDB38-EA11-43DD-869D-4C715E8C0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3663" y="-26026"/>
            <a:ext cx="2995453" cy="812033"/>
          </a:xfrm>
          <a:prstGeom prst="rect">
            <a:avLst/>
          </a:prstGeom>
        </p:spPr>
      </p:pic>
    </p:spTree>
    <p:extLst>
      <p:ext uri="{BB962C8B-B14F-4D97-AF65-F5344CB8AC3E}">
        <p14:creationId xmlns:p14="http://schemas.microsoft.com/office/powerpoint/2010/main" val="279829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txBox="1">
            <a:spLocks noGrp="1"/>
          </p:cNvSpPr>
          <p:nvPr>
            <p:ph type="dt" sz="half" idx="7"/>
          </p:nvPr>
        </p:nvSpPr>
        <p:spPr/>
        <p:txBody>
          <a:bodyPr/>
          <a:lstStyle>
            <a:lvl1pPr>
              <a:defRPr/>
            </a:lvl1pPr>
          </a:lstStyle>
          <a:p>
            <a:pPr lvl="0"/>
            <a:endParaRPr lang="de-DE"/>
          </a:p>
        </p:txBody>
      </p:sp>
      <p:sp>
        <p:nvSpPr>
          <p:cNvPr id="3" name="Fußzeilenplatzhalter 2"/>
          <p:cNvSpPr txBox="1">
            <a:spLocks noGrp="1"/>
          </p:cNvSpPr>
          <p:nvPr>
            <p:ph type="ftr" sz="quarter" idx="9"/>
          </p:nvPr>
        </p:nvSpPr>
        <p:spPr/>
        <p:txBody>
          <a:bodyPr/>
          <a:lstStyle>
            <a:lvl1pPr>
              <a:defRPr/>
            </a:lvl1pPr>
          </a:lstStyle>
          <a:p>
            <a:pPr lvl="0"/>
            <a:endParaRPr lang="de-DE"/>
          </a:p>
        </p:txBody>
      </p:sp>
      <p:sp>
        <p:nvSpPr>
          <p:cNvPr id="4" name="Foliennummernplatzhalter 3"/>
          <p:cNvSpPr txBox="1">
            <a:spLocks noGrp="1"/>
          </p:cNvSpPr>
          <p:nvPr>
            <p:ph type="sldNum" sz="quarter" idx="8"/>
          </p:nvPr>
        </p:nvSpPr>
        <p:spPr/>
        <p:txBody>
          <a:bodyPr/>
          <a:lstStyle>
            <a:lvl1pPr>
              <a:defRPr/>
            </a:lvl1pPr>
          </a:lstStyle>
          <a:p>
            <a:pPr lvl="0"/>
            <a:fld id="{E98922F6-C5C2-4EEE-9AC4-3973278DF3C3}" type="slidenum">
              <a:t>‹Nr.›</a:t>
            </a:fld>
            <a:endParaRPr lang="de-DE"/>
          </a:p>
        </p:txBody>
      </p:sp>
    </p:spTree>
    <p:extLst>
      <p:ext uri="{BB962C8B-B14F-4D97-AF65-F5344CB8AC3E}">
        <p14:creationId xmlns:p14="http://schemas.microsoft.com/office/powerpoint/2010/main" val="204026363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610556" y="273629"/>
            <a:ext cx="4010884" cy="1160765"/>
          </a:xfrm>
        </p:spPr>
        <p:txBody>
          <a:bodyPr anchor="b"/>
          <a:lstStyle>
            <a:lvl1pPr>
              <a:defRPr sz="1814" b="1"/>
            </a:lvl1pPr>
          </a:lstStyle>
          <a:p>
            <a:pPr lvl="0"/>
            <a:r>
              <a:rPr lang="de-DE"/>
              <a:t>Titelmasterformat durch Klicken bearbeiten</a:t>
            </a:r>
          </a:p>
        </p:txBody>
      </p:sp>
      <p:sp>
        <p:nvSpPr>
          <p:cNvPr id="3" name="Inhaltsplatzhalter 2"/>
          <p:cNvSpPr txBox="1">
            <a:spLocks noGrp="1"/>
          </p:cNvSpPr>
          <p:nvPr>
            <p:ph idx="1"/>
          </p:nvPr>
        </p:nvSpPr>
        <p:spPr>
          <a:xfrm>
            <a:off x="4767355" y="273627"/>
            <a:ext cx="6815994" cy="5852778"/>
          </a:xfrm>
        </p:spPr>
        <p:txBody>
          <a:bodyPr/>
          <a:lstStyle>
            <a:lvl1pPr>
              <a:defRPr sz="2903"/>
            </a:lvl1pPr>
            <a:lvl2pPr>
              <a:defRPr/>
            </a:lvl2pPr>
            <a:lvl3pPr>
              <a:defRPr sz="2177"/>
            </a:lvl3pPr>
            <a:lvl4pPr>
              <a:defRPr sz="1814"/>
            </a:lvl4pPr>
            <a:lvl5pPr>
              <a:defRPr sz="1814"/>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txBox="1">
            <a:spLocks noGrp="1"/>
          </p:cNvSpPr>
          <p:nvPr>
            <p:ph type="body" idx="2"/>
          </p:nvPr>
        </p:nvSpPr>
        <p:spPr>
          <a:xfrm>
            <a:off x="610556" y="1434394"/>
            <a:ext cx="4010884" cy="4692013"/>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27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B950E7B3-361A-40FA-8190-CA044C2027B1}" type="slidenum">
              <a:t>‹Nr.›</a:t>
            </a:fld>
            <a:endParaRPr lang="de-DE"/>
          </a:p>
        </p:txBody>
      </p:sp>
    </p:spTree>
    <p:extLst>
      <p:ext uri="{BB962C8B-B14F-4D97-AF65-F5344CB8AC3E}">
        <p14:creationId xmlns:p14="http://schemas.microsoft.com/office/powerpoint/2010/main" val="175331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2390403" y="4800027"/>
            <a:ext cx="7315195" cy="567421"/>
          </a:xfrm>
        </p:spPr>
        <p:txBody>
          <a:bodyPr anchor="b"/>
          <a:lstStyle>
            <a:lvl1pPr>
              <a:defRPr sz="1814" b="1"/>
            </a:lvl1pPr>
          </a:lstStyle>
          <a:p>
            <a:pPr lvl="0"/>
            <a:r>
              <a:rPr lang="de-DE"/>
              <a:t>Titelmasterformat durch Klicken bearbeiten</a:t>
            </a:r>
          </a:p>
        </p:txBody>
      </p:sp>
      <p:sp>
        <p:nvSpPr>
          <p:cNvPr id="3" name="Bildplatzhalter 2"/>
          <p:cNvSpPr txBox="1">
            <a:spLocks noGrp="1"/>
          </p:cNvSpPr>
          <p:nvPr>
            <p:ph type="pic" idx="1"/>
          </p:nvPr>
        </p:nvSpPr>
        <p:spPr>
          <a:xfrm>
            <a:off x="2390403" y="612068"/>
            <a:ext cx="7315195" cy="4115956"/>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903"/>
            </a:lvl1pPr>
          </a:lstStyle>
          <a:p>
            <a:pPr lvl="0"/>
            <a:endParaRPr lang="de-DE"/>
          </a:p>
        </p:txBody>
      </p:sp>
      <p:sp>
        <p:nvSpPr>
          <p:cNvPr id="4" name="Textplatzhalter 3"/>
          <p:cNvSpPr txBox="1">
            <a:spLocks noGrp="1"/>
          </p:cNvSpPr>
          <p:nvPr>
            <p:ph type="body" idx="2"/>
          </p:nvPr>
        </p:nvSpPr>
        <p:spPr>
          <a:xfrm>
            <a:off x="2390403" y="5367447"/>
            <a:ext cx="7315195" cy="805048"/>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27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02CC2C19-3679-4BAD-A63B-7F82097CE9A4}" type="slidenum">
              <a:t>‹Nr.›</a:t>
            </a:fld>
            <a:endParaRPr lang="de-DE"/>
          </a:p>
        </p:txBody>
      </p:sp>
    </p:spTree>
    <p:extLst>
      <p:ext uri="{BB962C8B-B14F-4D97-AF65-F5344CB8AC3E}">
        <p14:creationId xmlns:p14="http://schemas.microsoft.com/office/powerpoint/2010/main" val="20404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gi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gi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platzhalter 1"/>
          <p:cNvSpPr txBox="1">
            <a:spLocks noGrp="1"/>
          </p:cNvSpPr>
          <p:nvPr>
            <p:ph type="title"/>
          </p:nvPr>
        </p:nvSpPr>
        <p:spPr>
          <a:xfrm>
            <a:off x="609560" y="273355"/>
            <a:ext cx="10971688" cy="1145004"/>
          </a:xfrm>
          <a:prstGeom prst="rect">
            <a:avLst/>
          </a:prstGeom>
          <a:noFill/>
          <a:ln>
            <a:noFill/>
          </a:ln>
        </p:spPr>
        <p:txBody>
          <a:bodyPr vert="horz" wrap="square" lIns="0" tIns="0" rIns="0" bIns="0" anchor="ctr" anchorCtr="0" compatLnSpc="1"/>
          <a:lstStyle/>
          <a:p>
            <a:pPr lvl="0"/>
            <a:r>
              <a:rPr lang="de-DE"/>
              <a:t>Klicken Sie, um das Format des Titeltextes zu bearbeiten</a:t>
            </a:r>
          </a:p>
        </p:txBody>
      </p:sp>
      <p:sp>
        <p:nvSpPr>
          <p:cNvPr id="3" name="Textplatzhalter 2"/>
          <p:cNvSpPr txBox="1">
            <a:spLocks noGrp="1"/>
          </p:cNvSpPr>
          <p:nvPr>
            <p:ph type="body" idx="1"/>
          </p:nvPr>
        </p:nvSpPr>
        <p:spPr>
          <a:xfrm>
            <a:off x="609560" y="1604844"/>
            <a:ext cx="10971688" cy="4526148"/>
          </a:xfrm>
          <a:prstGeom prst="rect">
            <a:avLst/>
          </a:prstGeom>
          <a:noFill/>
          <a:ln>
            <a:noFill/>
          </a:ln>
        </p:spPr>
        <p:txBody>
          <a:bodyPr vert="horz" wrap="square" lIns="0" tIns="0" rIns="0" bIns="0" anchor="t" anchorCtr="0" compatLnSpc="1"/>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2"/>
          </p:nvPr>
        </p:nvSpPr>
        <p:spPr>
          <a:xfrm>
            <a:off x="609560" y="6247908"/>
            <a:ext cx="2840123" cy="472897"/>
          </a:xfrm>
          <a:prstGeom prst="rect">
            <a:avLst/>
          </a:prstGeom>
          <a:noFill/>
          <a:ln>
            <a:noFill/>
          </a:ln>
        </p:spPr>
        <p:txBody>
          <a:bodyPr vert="horz" wrap="square" lIns="0" tIns="0" rIns="0" bIns="0" anchor="t" anchorCtr="0" compatLnSpc="1"/>
          <a:lstStyle>
            <a:lvl1pPr marL="0" marR="0" lvl="0" indent="0" algn="l"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endParaRPr lang="de-DE"/>
          </a:p>
        </p:txBody>
      </p:sp>
      <p:sp>
        <p:nvSpPr>
          <p:cNvPr id="5" name="Fußzeilenplatzhalter 4"/>
          <p:cNvSpPr txBox="1">
            <a:spLocks noGrp="1"/>
          </p:cNvSpPr>
          <p:nvPr>
            <p:ph type="ftr" sz="quarter" idx="3"/>
          </p:nvPr>
        </p:nvSpPr>
        <p:spPr>
          <a:xfrm>
            <a:off x="4169407" y="6247908"/>
            <a:ext cx="3864183" cy="472897"/>
          </a:xfrm>
          <a:prstGeom prst="rect">
            <a:avLst/>
          </a:prstGeom>
          <a:noFill/>
          <a:ln>
            <a:noFill/>
          </a:ln>
        </p:spPr>
        <p:txBody>
          <a:bodyPr vert="horz" wrap="square" lIns="0" tIns="0" rIns="0" bIns="0" anchor="t" anchorCtr="1" compatLnSpc="1"/>
          <a:lstStyle>
            <a:lvl1pPr marL="0" marR="0" lvl="0" indent="0" algn="ctr"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endParaRPr lang="de-DE"/>
          </a:p>
        </p:txBody>
      </p:sp>
      <p:sp>
        <p:nvSpPr>
          <p:cNvPr id="6" name="Foliennummernplatzhalter 5"/>
          <p:cNvSpPr txBox="1">
            <a:spLocks noGrp="1"/>
          </p:cNvSpPr>
          <p:nvPr>
            <p:ph type="sldNum" sz="quarter" idx="4"/>
          </p:nvPr>
        </p:nvSpPr>
        <p:spPr>
          <a:xfrm>
            <a:off x="8740683" y="6247908"/>
            <a:ext cx="2840123" cy="472897"/>
          </a:xfrm>
          <a:prstGeom prst="rect">
            <a:avLst/>
          </a:prstGeom>
          <a:noFill/>
          <a:ln>
            <a:noFill/>
          </a:ln>
        </p:spPr>
        <p:txBody>
          <a:bodyPr vert="horz" wrap="square" lIns="0" tIns="0" rIns="0" bIns="0" anchor="t" anchorCtr="0" compatLnSpc="1"/>
          <a:lstStyle>
            <a:lvl1pPr marL="0" marR="0" lvl="0" indent="0" algn="r"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fld id="{375D5F3B-E643-4C46-882D-A3F3883096C9}" type="slidenum">
              <a:t>‹Nr.›</a:t>
            </a:fld>
            <a:endParaRPr lang="de-DE"/>
          </a:p>
        </p:txBody>
      </p:sp>
    </p:spTree>
    <p:extLst>
      <p:ext uri="{BB962C8B-B14F-4D97-AF65-F5344CB8AC3E}">
        <p14:creationId xmlns:p14="http://schemas.microsoft.com/office/powerpoint/2010/main" val="4258759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829544" rtl="0" fontAlgn="auto" hangingPunct="1">
        <a:lnSpc>
          <a:spcPct val="107000"/>
        </a:lnSpc>
        <a:spcBef>
          <a:spcPts val="0"/>
        </a:spcBef>
        <a:spcAft>
          <a:spcPts val="0"/>
        </a:spcAft>
        <a:buNone/>
        <a:tabLst>
          <a:tab pos="0" algn="l"/>
          <a:tab pos="829544" algn="l"/>
          <a:tab pos="1659087" algn="l"/>
          <a:tab pos="2488631" algn="l"/>
          <a:tab pos="3318175" algn="l"/>
          <a:tab pos="4147718" algn="l"/>
          <a:tab pos="4977262" algn="l"/>
          <a:tab pos="5806806" algn="l"/>
          <a:tab pos="6636349" algn="l"/>
          <a:tab pos="7465893" algn="l"/>
          <a:tab pos="8295437" algn="l"/>
          <a:tab pos="9124980" algn="l"/>
        </a:tabLst>
        <a:defRPr lang="de-DE" sz="3629" b="0" i="0" u="none" strike="noStrike" kern="0" cap="none" spc="0" baseline="0">
          <a:solidFill>
            <a:srgbClr val="008000"/>
          </a:solidFill>
          <a:uFillTx/>
          <a:latin typeface="Nimbus Sans L" pitchFamily="34"/>
          <a:ea typeface="Gothic" pitchFamily="2"/>
          <a:cs typeface="Lucidasans" pitchFamily="2"/>
        </a:defRPr>
      </a:lvl1pPr>
    </p:titleStyle>
    <p:bodyStyle>
      <a:lvl1pPr marL="310913" marR="0" lvl="0" indent="-310913" algn="l" defTabSz="829544" rtl="0" fontAlgn="auto" hangingPunct="1">
        <a:lnSpc>
          <a:spcPct val="100000"/>
        </a:lnSpc>
        <a:spcBef>
          <a:spcPts val="1266"/>
        </a:spcBef>
        <a:spcAft>
          <a:spcPts val="0"/>
        </a:spcAft>
        <a:buSzPts val="1178"/>
        <a:buBlip>
          <a:blip r:embed="rId13"/>
        </a:buBlip>
        <a:tabLst>
          <a:tab pos="829212" algn="l"/>
          <a:tab pos="1658755" algn="l"/>
          <a:tab pos="2488299" algn="l"/>
          <a:tab pos="3317843" algn="l"/>
          <a:tab pos="4147386" algn="l"/>
          <a:tab pos="4976930" algn="l"/>
          <a:tab pos="5806474" algn="l"/>
          <a:tab pos="6636017" algn="l"/>
          <a:tab pos="7465561" algn="l"/>
          <a:tab pos="8295105" algn="l"/>
          <a:tab pos="9124648" algn="l"/>
        </a:tabLst>
        <a:defRPr lang="de-DE" sz="2540" b="0" i="0" u="none" strike="noStrike" kern="0" cap="none" spc="0" baseline="0">
          <a:solidFill>
            <a:srgbClr val="000000"/>
          </a:solidFill>
          <a:uFillTx/>
          <a:latin typeface="Nimbus Sans L" pitchFamily="34"/>
          <a:ea typeface="Gothic" pitchFamily="2"/>
          <a:cs typeface="Lucidasans" pitchFamily="2"/>
        </a:defRPr>
      </a:lvl1pPr>
      <a:lvl2pPr marL="673755" marR="0" lvl="1" indent="-258983" algn="l" defTabSz="829544" rtl="0" fontAlgn="auto" hangingPunct="1">
        <a:lnSpc>
          <a:spcPct val="118000"/>
        </a:lnSpc>
        <a:spcBef>
          <a:spcPts val="1266"/>
        </a:spcBef>
        <a:spcAft>
          <a:spcPts val="0"/>
        </a:spcAft>
        <a:buSzPts val="1178"/>
        <a:buBlip>
          <a:blip r:embed="rId13"/>
        </a:buBlip>
        <a:tabLst>
          <a:tab pos="829211" algn="l"/>
          <a:tab pos="1658754" algn="l"/>
          <a:tab pos="2488298" algn="l"/>
          <a:tab pos="3317842" algn="l"/>
          <a:tab pos="4147385" algn="l"/>
          <a:tab pos="4976929" algn="l"/>
          <a:tab pos="5806473" algn="l"/>
          <a:tab pos="6636016" algn="l"/>
          <a:tab pos="7465560" algn="l"/>
          <a:tab pos="8295104" algn="l"/>
          <a:tab pos="9124648" algn="l"/>
        </a:tabLst>
        <a:defRPr lang="de-DE" sz="2540" b="0" i="0" u="none" strike="noStrike" kern="0" cap="none" spc="0" baseline="0">
          <a:solidFill>
            <a:srgbClr val="000000"/>
          </a:solidFill>
          <a:uFillTx/>
          <a:latin typeface="Nimbus Sans L" pitchFamily="34"/>
          <a:ea typeface="Gothic" pitchFamily="2"/>
          <a:cs typeface="Lucidasans" pitchFamily="2"/>
        </a:defRPr>
      </a:lvl2pPr>
      <a:lvl3pPr marL="1036930" marR="0" lvl="2" indent="-207386" algn="l" defTabSz="829544" rtl="0" fontAlgn="auto" hangingPunct="1">
        <a:lnSpc>
          <a:spcPct val="118000"/>
        </a:lnSpc>
        <a:spcBef>
          <a:spcPts val="1266"/>
        </a:spcBef>
        <a:spcAft>
          <a:spcPts val="0"/>
        </a:spcAft>
        <a:buSzPts val="1178"/>
        <a:buBlip>
          <a:blip r:embed="rId13"/>
        </a:buBlip>
        <a:tabLst>
          <a:tab pos="1659087" algn="l"/>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3pPr>
      <a:lvl4pPr marL="1451701" marR="0" lvl="3" indent="-207386" algn="l" defTabSz="829544" rtl="0" fontAlgn="auto" hangingPunct="1">
        <a:lnSpc>
          <a:spcPct val="118000"/>
        </a:lnSpc>
        <a:spcBef>
          <a:spcPts val="1266"/>
        </a:spcBef>
        <a:spcAft>
          <a:spcPts val="0"/>
        </a:spcAft>
        <a:buSzPts val="1178"/>
        <a:buBlip>
          <a:blip r:embed="rId13"/>
        </a:buBlip>
        <a:tabLst>
          <a:tab pos="1659087" algn="l"/>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4pPr>
      <a:lvl5pPr marL="1866473" marR="0" lvl="4" indent="-207386" algn="l" defTabSz="829544" rtl="0" fontAlgn="auto" hangingPunct="1">
        <a:lnSpc>
          <a:spcPct val="118000"/>
        </a:lnSpc>
        <a:spcBef>
          <a:spcPts val="1266"/>
        </a:spcBef>
        <a:spcAft>
          <a:spcPts val="0"/>
        </a:spcAft>
        <a:buSzPts val="1178"/>
        <a:buBlip>
          <a:blip r:embed="rId13"/>
        </a:buBlip>
        <a:tabLst>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1219200" y="512064"/>
            <a:ext cx="10363200" cy="914400"/>
          </a:xfrm>
          <a:prstGeom prst="rect">
            <a:avLst/>
          </a:prstGeom>
        </p:spPr>
        <p:txBody>
          <a:bodyPr vert="horz" anchor="t">
            <a:no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de-DE" dirty="0"/>
              <a:t>Textmasterformate durch Klicken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endParaRPr lang="de-DE" dirty="0"/>
          </a:p>
        </p:txBody>
      </p:sp>
      <p:sp>
        <p:nvSpPr>
          <p:cNvPr id="3" name="Fußzeilenplatzhalt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de-DE" dirty="0"/>
          </a:p>
        </p:txBody>
      </p:sp>
      <p:sp>
        <p:nvSpPr>
          <p:cNvPr id="23" name="Foliennummernplatzhalt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ECE3FA2B-BD28-499E-A22D-A423270F3F14}" type="slidenum">
              <a:rPr lang="de-DE" smtClean="0"/>
              <a:pPr/>
              <a:t>‹Nr.›</a:t>
            </a:fld>
            <a:endParaRPr lang="de-DE"/>
          </a:p>
        </p:txBody>
      </p:sp>
      <p:cxnSp>
        <p:nvCxnSpPr>
          <p:cNvPr id="7" name="Gerade Verbindung 6"/>
          <p:cNvCxnSpPr/>
          <p:nvPr/>
        </p:nvCxnSpPr>
        <p:spPr>
          <a:xfrm>
            <a:off x="-95294" y="785794"/>
            <a:ext cx="12477795" cy="0"/>
          </a:xfrm>
          <a:prstGeom prst="line">
            <a:avLst/>
          </a:prstGeom>
          <a:ln w="63500">
            <a:solidFill>
              <a:srgbClr val="A301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92471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rtl="0" eaLnBrk="1" latinLnBrk="0" hangingPunct="1">
        <a:spcBef>
          <a:spcPct val="0"/>
        </a:spcBef>
        <a:buNone/>
        <a:defRPr kumimoji="0" sz="4000" kern="1200" spc="-100" baseline="0">
          <a:solidFill>
            <a:schemeClr val="accent3"/>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accent3"/>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accent3"/>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accent3"/>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accent3"/>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accent3"/>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platzhalter 1"/>
          <p:cNvSpPr txBox="1">
            <a:spLocks noGrp="1"/>
          </p:cNvSpPr>
          <p:nvPr>
            <p:ph type="title"/>
          </p:nvPr>
        </p:nvSpPr>
        <p:spPr>
          <a:xfrm>
            <a:off x="609560" y="273355"/>
            <a:ext cx="10971688" cy="1145004"/>
          </a:xfrm>
          <a:prstGeom prst="rect">
            <a:avLst/>
          </a:prstGeom>
          <a:noFill/>
          <a:ln>
            <a:noFill/>
          </a:ln>
        </p:spPr>
        <p:txBody>
          <a:bodyPr vert="horz" wrap="square" lIns="0" tIns="0" rIns="0" bIns="0" anchor="ctr" anchorCtr="0" compatLnSpc="1"/>
          <a:lstStyle/>
          <a:p>
            <a:pPr lvl="0"/>
            <a:r>
              <a:rPr lang="de-DE"/>
              <a:t>Klicken Sie, um das Format des Titeltextes zu bearbeiten</a:t>
            </a:r>
          </a:p>
        </p:txBody>
      </p:sp>
      <p:sp>
        <p:nvSpPr>
          <p:cNvPr id="3" name="Textplatzhalter 2"/>
          <p:cNvSpPr txBox="1">
            <a:spLocks noGrp="1"/>
          </p:cNvSpPr>
          <p:nvPr>
            <p:ph type="body" idx="1"/>
          </p:nvPr>
        </p:nvSpPr>
        <p:spPr>
          <a:xfrm>
            <a:off x="609560" y="1604844"/>
            <a:ext cx="10971688" cy="4526148"/>
          </a:xfrm>
          <a:prstGeom prst="rect">
            <a:avLst/>
          </a:prstGeom>
          <a:noFill/>
          <a:ln>
            <a:noFill/>
          </a:ln>
        </p:spPr>
        <p:txBody>
          <a:bodyPr vert="horz" wrap="square" lIns="0" tIns="0" rIns="0" bIns="0" anchor="t" anchorCtr="0" compatLnSpc="1"/>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2"/>
          </p:nvPr>
        </p:nvSpPr>
        <p:spPr>
          <a:xfrm>
            <a:off x="609560" y="6247908"/>
            <a:ext cx="2840123" cy="472897"/>
          </a:xfrm>
          <a:prstGeom prst="rect">
            <a:avLst/>
          </a:prstGeom>
          <a:noFill/>
          <a:ln>
            <a:noFill/>
          </a:ln>
        </p:spPr>
        <p:txBody>
          <a:bodyPr vert="horz" wrap="square" lIns="0" tIns="0" rIns="0" bIns="0" anchor="t" anchorCtr="0" compatLnSpc="1"/>
          <a:lstStyle>
            <a:lvl1pPr marL="0" marR="0" lvl="0" indent="0" algn="l"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fld id="{F71526D8-E502-4EE1-9CDD-2B9EED07AB2A}" type="datetime1">
              <a:rPr lang="it-IT" smtClean="0"/>
              <a:t>28/08/2023</a:t>
            </a:fld>
            <a:endParaRPr lang="de-DE"/>
          </a:p>
        </p:txBody>
      </p:sp>
      <p:sp>
        <p:nvSpPr>
          <p:cNvPr id="5" name="Fußzeilenplatzhalter 4"/>
          <p:cNvSpPr txBox="1">
            <a:spLocks noGrp="1"/>
          </p:cNvSpPr>
          <p:nvPr>
            <p:ph type="ftr" sz="quarter" idx="3"/>
          </p:nvPr>
        </p:nvSpPr>
        <p:spPr>
          <a:xfrm>
            <a:off x="4169407" y="6247908"/>
            <a:ext cx="3864183" cy="472897"/>
          </a:xfrm>
          <a:prstGeom prst="rect">
            <a:avLst/>
          </a:prstGeom>
          <a:noFill/>
          <a:ln>
            <a:noFill/>
          </a:ln>
        </p:spPr>
        <p:txBody>
          <a:bodyPr vert="horz" wrap="square" lIns="0" tIns="0" rIns="0" bIns="0" anchor="t" anchorCtr="1" compatLnSpc="1"/>
          <a:lstStyle>
            <a:lvl1pPr marL="0" marR="0" lvl="0" indent="0" algn="ctr"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r>
              <a:rPr lang="de-DE"/>
              <a:t>Michele Punturo</a:t>
            </a:r>
          </a:p>
        </p:txBody>
      </p:sp>
      <p:sp>
        <p:nvSpPr>
          <p:cNvPr id="6" name="Foliennummernplatzhalter 5"/>
          <p:cNvSpPr txBox="1">
            <a:spLocks noGrp="1"/>
          </p:cNvSpPr>
          <p:nvPr>
            <p:ph type="sldNum" sz="quarter" idx="4"/>
          </p:nvPr>
        </p:nvSpPr>
        <p:spPr>
          <a:xfrm>
            <a:off x="8740683" y="6247908"/>
            <a:ext cx="2840123" cy="472897"/>
          </a:xfrm>
          <a:prstGeom prst="rect">
            <a:avLst/>
          </a:prstGeom>
          <a:noFill/>
          <a:ln>
            <a:noFill/>
          </a:ln>
        </p:spPr>
        <p:txBody>
          <a:bodyPr vert="horz" wrap="square" lIns="0" tIns="0" rIns="0" bIns="0" anchor="t" anchorCtr="0" compatLnSpc="1"/>
          <a:lstStyle>
            <a:lvl1pPr marL="0" marR="0" lvl="0" indent="0" algn="r"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fld id="{375D5F3B-E643-4C46-882D-A3F3883096C9}" type="slidenum">
              <a:t>‹Nr.›</a:t>
            </a:fld>
            <a:endParaRPr lang="de-DE"/>
          </a:p>
        </p:txBody>
      </p:sp>
    </p:spTree>
    <p:extLst>
      <p:ext uri="{BB962C8B-B14F-4D97-AF65-F5344CB8AC3E}">
        <p14:creationId xmlns:p14="http://schemas.microsoft.com/office/powerpoint/2010/main" val="144344778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dt="0"/>
  <p:txStyles>
    <p:titleStyle>
      <a:lvl1pPr marL="0" marR="0" lvl="0" indent="0" algn="l" defTabSz="829544" rtl="0" fontAlgn="auto" hangingPunct="1">
        <a:lnSpc>
          <a:spcPct val="107000"/>
        </a:lnSpc>
        <a:spcBef>
          <a:spcPts val="0"/>
        </a:spcBef>
        <a:spcAft>
          <a:spcPts val="0"/>
        </a:spcAft>
        <a:buNone/>
        <a:tabLst>
          <a:tab pos="0" algn="l"/>
          <a:tab pos="829544" algn="l"/>
          <a:tab pos="1659087" algn="l"/>
          <a:tab pos="2488631" algn="l"/>
          <a:tab pos="3318175" algn="l"/>
          <a:tab pos="4147718" algn="l"/>
          <a:tab pos="4977262" algn="l"/>
          <a:tab pos="5806806" algn="l"/>
          <a:tab pos="6636349" algn="l"/>
          <a:tab pos="7465893" algn="l"/>
          <a:tab pos="8295437" algn="l"/>
          <a:tab pos="9124980" algn="l"/>
        </a:tabLst>
        <a:defRPr lang="de-DE" sz="3629" b="0" i="0" u="none" strike="noStrike" kern="0" cap="none" spc="0" baseline="0">
          <a:solidFill>
            <a:srgbClr val="008000"/>
          </a:solidFill>
          <a:uFillTx/>
          <a:latin typeface="Nimbus Sans L" pitchFamily="34"/>
          <a:ea typeface="Gothic" pitchFamily="2"/>
          <a:cs typeface="Lucidasans" pitchFamily="2"/>
        </a:defRPr>
      </a:lvl1pPr>
    </p:titleStyle>
    <p:bodyStyle>
      <a:lvl1pPr marL="310913" marR="0" lvl="0" indent="-310913" algn="l" defTabSz="829544" rtl="0" fontAlgn="auto" hangingPunct="1">
        <a:lnSpc>
          <a:spcPct val="100000"/>
        </a:lnSpc>
        <a:spcBef>
          <a:spcPts val="1266"/>
        </a:spcBef>
        <a:spcAft>
          <a:spcPts val="0"/>
        </a:spcAft>
        <a:buSzPts val="1178"/>
        <a:buBlip>
          <a:blip r:embed="rId13"/>
        </a:buBlip>
        <a:tabLst>
          <a:tab pos="829212" algn="l"/>
          <a:tab pos="1658755" algn="l"/>
          <a:tab pos="2488299" algn="l"/>
          <a:tab pos="3317843" algn="l"/>
          <a:tab pos="4147386" algn="l"/>
          <a:tab pos="4976930" algn="l"/>
          <a:tab pos="5806474" algn="l"/>
          <a:tab pos="6636017" algn="l"/>
          <a:tab pos="7465561" algn="l"/>
          <a:tab pos="8295105" algn="l"/>
          <a:tab pos="9124648" algn="l"/>
        </a:tabLst>
        <a:defRPr lang="de-DE" sz="2540" b="0" i="0" u="none" strike="noStrike" kern="0" cap="none" spc="0" baseline="0">
          <a:solidFill>
            <a:srgbClr val="000000"/>
          </a:solidFill>
          <a:uFillTx/>
          <a:latin typeface="Nimbus Sans L" pitchFamily="34"/>
          <a:ea typeface="Gothic" pitchFamily="2"/>
          <a:cs typeface="Lucidasans" pitchFamily="2"/>
        </a:defRPr>
      </a:lvl1pPr>
      <a:lvl2pPr marL="673755" marR="0" lvl="1" indent="-258983" algn="l" defTabSz="829544" rtl="0" fontAlgn="auto" hangingPunct="1">
        <a:lnSpc>
          <a:spcPct val="118000"/>
        </a:lnSpc>
        <a:spcBef>
          <a:spcPts val="1266"/>
        </a:spcBef>
        <a:spcAft>
          <a:spcPts val="0"/>
        </a:spcAft>
        <a:buSzPts val="1178"/>
        <a:buBlip>
          <a:blip r:embed="rId13"/>
        </a:buBlip>
        <a:tabLst>
          <a:tab pos="829211" algn="l"/>
          <a:tab pos="1658754" algn="l"/>
          <a:tab pos="2488298" algn="l"/>
          <a:tab pos="3317842" algn="l"/>
          <a:tab pos="4147385" algn="l"/>
          <a:tab pos="4976929" algn="l"/>
          <a:tab pos="5806473" algn="l"/>
          <a:tab pos="6636016" algn="l"/>
          <a:tab pos="7465560" algn="l"/>
          <a:tab pos="8295104" algn="l"/>
          <a:tab pos="9124648" algn="l"/>
        </a:tabLst>
        <a:defRPr lang="de-DE" sz="2540" b="0" i="0" u="none" strike="noStrike" kern="0" cap="none" spc="0" baseline="0">
          <a:solidFill>
            <a:srgbClr val="000000"/>
          </a:solidFill>
          <a:uFillTx/>
          <a:latin typeface="Nimbus Sans L" pitchFamily="34"/>
          <a:ea typeface="Gothic" pitchFamily="2"/>
          <a:cs typeface="Lucidasans" pitchFamily="2"/>
        </a:defRPr>
      </a:lvl2pPr>
      <a:lvl3pPr marL="1036930" marR="0" lvl="2" indent="-207386" algn="l" defTabSz="829544" rtl="0" fontAlgn="auto" hangingPunct="1">
        <a:lnSpc>
          <a:spcPct val="118000"/>
        </a:lnSpc>
        <a:spcBef>
          <a:spcPts val="1266"/>
        </a:spcBef>
        <a:spcAft>
          <a:spcPts val="0"/>
        </a:spcAft>
        <a:buSzPts val="1178"/>
        <a:buBlip>
          <a:blip r:embed="rId13"/>
        </a:buBlip>
        <a:tabLst>
          <a:tab pos="1659087" algn="l"/>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3pPr>
      <a:lvl4pPr marL="1451701" marR="0" lvl="3" indent="-207386" algn="l" defTabSz="829544" rtl="0" fontAlgn="auto" hangingPunct="1">
        <a:lnSpc>
          <a:spcPct val="118000"/>
        </a:lnSpc>
        <a:spcBef>
          <a:spcPts val="1266"/>
        </a:spcBef>
        <a:spcAft>
          <a:spcPts val="0"/>
        </a:spcAft>
        <a:buSzPts val="1178"/>
        <a:buBlip>
          <a:blip r:embed="rId13"/>
        </a:buBlip>
        <a:tabLst>
          <a:tab pos="1659087" algn="l"/>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4pPr>
      <a:lvl5pPr marL="1866473" marR="0" lvl="4" indent="-207386" algn="l" defTabSz="829544" rtl="0" fontAlgn="auto" hangingPunct="1">
        <a:lnSpc>
          <a:spcPct val="118000"/>
        </a:lnSpc>
        <a:spcBef>
          <a:spcPts val="1266"/>
        </a:spcBef>
        <a:spcAft>
          <a:spcPts val="0"/>
        </a:spcAft>
        <a:buSzPts val="1178"/>
        <a:buBlip>
          <a:blip r:embed="rId13"/>
        </a:buBlip>
        <a:tabLst>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5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platzhalter 1"/>
          <p:cNvSpPr txBox="1">
            <a:spLocks noGrp="1"/>
          </p:cNvSpPr>
          <p:nvPr>
            <p:ph type="title"/>
          </p:nvPr>
        </p:nvSpPr>
        <p:spPr>
          <a:xfrm>
            <a:off x="609560" y="273355"/>
            <a:ext cx="10971688" cy="1145004"/>
          </a:xfrm>
          <a:prstGeom prst="rect">
            <a:avLst/>
          </a:prstGeom>
          <a:noFill/>
          <a:ln>
            <a:noFill/>
          </a:ln>
        </p:spPr>
        <p:txBody>
          <a:bodyPr vert="horz" wrap="square" lIns="0" tIns="0" rIns="0" bIns="0" anchor="ctr" anchorCtr="0" compatLnSpc="1"/>
          <a:lstStyle/>
          <a:p>
            <a:pPr lvl="0"/>
            <a:r>
              <a:rPr lang="de-DE"/>
              <a:t>Klicken Sie, um das Format des Titeltextes zu bearbeiten</a:t>
            </a:r>
          </a:p>
        </p:txBody>
      </p:sp>
      <p:sp>
        <p:nvSpPr>
          <p:cNvPr id="3" name="Textplatzhalter 2"/>
          <p:cNvSpPr txBox="1">
            <a:spLocks noGrp="1"/>
          </p:cNvSpPr>
          <p:nvPr>
            <p:ph type="body" idx="1"/>
          </p:nvPr>
        </p:nvSpPr>
        <p:spPr>
          <a:xfrm>
            <a:off x="609560" y="1604844"/>
            <a:ext cx="10971688" cy="4526148"/>
          </a:xfrm>
          <a:prstGeom prst="rect">
            <a:avLst/>
          </a:prstGeom>
          <a:noFill/>
          <a:ln>
            <a:noFill/>
          </a:ln>
        </p:spPr>
        <p:txBody>
          <a:bodyPr vert="horz" wrap="square" lIns="0" tIns="0" rIns="0" bIns="0" anchor="t" anchorCtr="0" compatLnSpc="1"/>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2"/>
          </p:nvPr>
        </p:nvSpPr>
        <p:spPr>
          <a:xfrm>
            <a:off x="609560" y="6247908"/>
            <a:ext cx="2840123" cy="472897"/>
          </a:xfrm>
          <a:prstGeom prst="rect">
            <a:avLst/>
          </a:prstGeom>
          <a:noFill/>
          <a:ln>
            <a:noFill/>
          </a:ln>
        </p:spPr>
        <p:txBody>
          <a:bodyPr vert="horz" wrap="square" lIns="0" tIns="0" rIns="0" bIns="0" anchor="t" anchorCtr="0" compatLnSpc="1"/>
          <a:lstStyle>
            <a:lvl1pPr marL="0" marR="0" lvl="0" indent="0" algn="l"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fld id="{F71526D8-E502-4EE1-9CDD-2B9EED07AB2A}" type="datetime1">
              <a:rPr lang="it-IT" smtClean="0"/>
              <a:t>30/08/2023</a:t>
            </a:fld>
            <a:endParaRPr lang="de-DE"/>
          </a:p>
        </p:txBody>
      </p:sp>
      <p:sp>
        <p:nvSpPr>
          <p:cNvPr id="5" name="Fußzeilenplatzhalter 4"/>
          <p:cNvSpPr txBox="1">
            <a:spLocks noGrp="1"/>
          </p:cNvSpPr>
          <p:nvPr>
            <p:ph type="ftr" sz="quarter" idx="3"/>
          </p:nvPr>
        </p:nvSpPr>
        <p:spPr>
          <a:xfrm>
            <a:off x="4169407" y="6247908"/>
            <a:ext cx="3864183" cy="472897"/>
          </a:xfrm>
          <a:prstGeom prst="rect">
            <a:avLst/>
          </a:prstGeom>
          <a:noFill/>
          <a:ln>
            <a:noFill/>
          </a:ln>
        </p:spPr>
        <p:txBody>
          <a:bodyPr vert="horz" wrap="square" lIns="0" tIns="0" rIns="0" bIns="0" anchor="t" anchorCtr="1" compatLnSpc="1"/>
          <a:lstStyle>
            <a:lvl1pPr marL="0" marR="0" lvl="0" indent="0" algn="ctr"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r>
              <a:rPr lang="de-DE"/>
              <a:t>Michele Punturo</a:t>
            </a:r>
          </a:p>
        </p:txBody>
      </p:sp>
      <p:sp>
        <p:nvSpPr>
          <p:cNvPr id="6" name="Foliennummernplatzhalter 5"/>
          <p:cNvSpPr txBox="1">
            <a:spLocks noGrp="1"/>
          </p:cNvSpPr>
          <p:nvPr>
            <p:ph type="sldNum" sz="quarter" idx="4"/>
          </p:nvPr>
        </p:nvSpPr>
        <p:spPr>
          <a:xfrm>
            <a:off x="8740683" y="6247908"/>
            <a:ext cx="2840123" cy="472897"/>
          </a:xfrm>
          <a:prstGeom prst="rect">
            <a:avLst/>
          </a:prstGeom>
          <a:noFill/>
          <a:ln>
            <a:noFill/>
          </a:ln>
        </p:spPr>
        <p:txBody>
          <a:bodyPr vert="horz" wrap="square" lIns="0" tIns="0" rIns="0" bIns="0" anchor="t" anchorCtr="0" compatLnSpc="1"/>
          <a:lstStyle>
            <a:lvl1pPr marL="0" marR="0" lvl="0" indent="0" algn="r"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fld id="{375D5F3B-E643-4C46-882D-A3F3883096C9}" type="slidenum">
              <a:t>‹Nr.›</a:t>
            </a:fld>
            <a:endParaRPr lang="de-DE"/>
          </a:p>
        </p:txBody>
      </p:sp>
    </p:spTree>
    <p:extLst>
      <p:ext uri="{BB962C8B-B14F-4D97-AF65-F5344CB8AC3E}">
        <p14:creationId xmlns:p14="http://schemas.microsoft.com/office/powerpoint/2010/main" val="2629375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dt="0"/>
  <p:txStyles>
    <p:titleStyle>
      <a:lvl1pPr marL="0" marR="0" lvl="0" indent="0" algn="l" defTabSz="829544" rtl="0" fontAlgn="auto" hangingPunct="1">
        <a:lnSpc>
          <a:spcPct val="107000"/>
        </a:lnSpc>
        <a:spcBef>
          <a:spcPts val="0"/>
        </a:spcBef>
        <a:spcAft>
          <a:spcPts val="0"/>
        </a:spcAft>
        <a:buNone/>
        <a:tabLst>
          <a:tab pos="0" algn="l"/>
          <a:tab pos="829544" algn="l"/>
          <a:tab pos="1659087" algn="l"/>
          <a:tab pos="2488631" algn="l"/>
          <a:tab pos="3318175" algn="l"/>
          <a:tab pos="4147718" algn="l"/>
          <a:tab pos="4977262" algn="l"/>
          <a:tab pos="5806806" algn="l"/>
          <a:tab pos="6636349" algn="l"/>
          <a:tab pos="7465893" algn="l"/>
          <a:tab pos="8295437" algn="l"/>
          <a:tab pos="9124980" algn="l"/>
        </a:tabLst>
        <a:defRPr lang="de-DE" sz="3629" b="0" i="0" u="none" strike="noStrike" kern="0" cap="none" spc="0" baseline="0">
          <a:solidFill>
            <a:srgbClr val="008000"/>
          </a:solidFill>
          <a:uFillTx/>
          <a:latin typeface="Nimbus Sans L" pitchFamily="34"/>
          <a:ea typeface="Gothic" pitchFamily="2"/>
          <a:cs typeface="Lucidasans" pitchFamily="2"/>
        </a:defRPr>
      </a:lvl1pPr>
    </p:titleStyle>
    <p:bodyStyle>
      <a:lvl1pPr marL="310913" marR="0" lvl="0" indent="-310913" algn="l" defTabSz="829544" rtl="0" fontAlgn="auto" hangingPunct="1">
        <a:lnSpc>
          <a:spcPct val="100000"/>
        </a:lnSpc>
        <a:spcBef>
          <a:spcPts val="1266"/>
        </a:spcBef>
        <a:spcAft>
          <a:spcPts val="0"/>
        </a:spcAft>
        <a:buSzPts val="1178"/>
        <a:buBlip>
          <a:blip r:embed="rId13"/>
        </a:buBlip>
        <a:tabLst>
          <a:tab pos="829212" algn="l"/>
          <a:tab pos="1658755" algn="l"/>
          <a:tab pos="2488299" algn="l"/>
          <a:tab pos="3317843" algn="l"/>
          <a:tab pos="4147386" algn="l"/>
          <a:tab pos="4976930" algn="l"/>
          <a:tab pos="5806474" algn="l"/>
          <a:tab pos="6636017" algn="l"/>
          <a:tab pos="7465561" algn="l"/>
          <a:tab pos="8295105" algn="l"/>
          <a:tab pos="9124648" algn="l"/>
        </a:tabLst>
        <a:defRPr lang="de-DE" sz="2540" b="0" i="0" u="none" strike="noStrike" kern="0" cap="none" spc="0" baseline="0">
          <a:solidFill>
            <a:srgbClr val="000000"/>
          </a:solidFill>
          <a:uFillTx/>
          <a:latin typeface="Nimbus Sans L" pitchFamily="34"/>
          <a:ea typeface="Gothic" pitchFamily="2"/>
          <a:cs typeface="Lucidasans" pitchFamily="2"/>
        </a:defRPr>
      </a:lvl1pPr>
      <a:lvl2pPr marL="673755" marR="0" lvl="1" indent="-258983" algn="l" defTabSz="829544" rtl="0" fontAlgn="auto" hangingPunct="1">
        <a:lnSpc>
          <a:spcPct val="118000"/>
        </a:lnSpc>
        <a:spcBef>
          <a:spcPts val="1266"/>
        </a:spcBef>
        <a:spcAft>
          <a:spcPts val="0"/>
        </a:spcAft>
        <a:buSzPts val="1178"/>
        <a:buBlip>
          <a:blip r:embed="rId13"/>
        </a:buBlip>
        <a:tabLst>
          <a:tab pos="829211" algn="l"/>
          <a:tab pos="1658754" algn="l"/>
          <a:tab pos="2488298" algn="l"/>
          <a:tab pos="3317842" algn="l"/>
          <a:tab pos="4147385" algn="l"/>
          <a:tab pos="4976929" algn="l"/>
          <a:tab pos="5806473" algn="l"/>
          <a:tab pos="6636016" algn="l"/>
          <a:tab pos="7465560" algn="l"/>
          <a:tab pos="8295104" algn="l"/>
          <a:tab pos="9124648" algn="l"/>
        </a:tabLst>
        <a:defRPr lang="de-DE" sz="2540" b="0" i="0" u="none" strike="noStrike" kern="0" cap="none" spc="0" baseline="0">
          <a:solidFill>
            <a:srgbClr val="000000"/>
          </a:solidFill>
          <a:uFillTx/>
          <a:latin typeface="Nimbus Sans L" pitchFamily="34"/>
          <a:ea typeface="Gothic" pitchFamily="2"/>
          <a:cs typeface="Lucidasans" pitchFamily="2"/>
        </a:defRPr>
      </a:lvl2pPr>
      <a:lvl3pPr marL="1036930" marR="0" lvl="2" indent="-207386" algn="l" defTabSz="829544" rtl="0" fontAlgn="auto" hangingPunct="1">
        <a:lnSpc>
          <a:spcPct val="118000"/>
        </a:lnSpc>
        <a:spcBef>
          <a:spcPts val="1266"/>
        </a:spcBef>
        <a:spcAft>
          <a:spcPts val="0"/>
        </a:spcAft>
        <a:buSzPts val="1178"/>
        <a:buBlip>
          <a:blip r:embed="rId13"/>
        </a:buBlip>
        <a:tabLst>
          <a:tab pos="1659087" algn="l"/>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3pPr>
      <a:lvl4pPr marL="1451701" marR="0" lvl="3" indent="-207386" algn="l" defTabSz="829544" rtl="0" fontAlgn="auto" hangingPunct="1">
        <a:lnSpc>
          <a:spcPct val="118000"/>
        </a:lnSpc>
        <a:spcBef>
          <a:spcPts val="1266"/>
        </a:spcBef>
        <a:spcAft>
          <a:spcPts val="0"/>
        </a:spcAft>
        <a:buSzPts val="1178"/>
        <a:buBlip>
          <a:blip r:embed="rId13"/>
        </a:buBlip>
        <a:tabLst>
          <a:tab pos="1659087" algn="l"/>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4pPr>
      <a:lvl5pPr marL="1866473" marR="0" lvl="4" indent="-207386" algn="l" defTabSz="829544" rtl="0" fontAlgn="auto" hangingPunct="1">
        <a:lnSpc>
          <a:spcPct val="118000"/>
        </a:lnSpc>
        <a:spcBef>
          <a:spcPts val="1266"/>
        </a:spcBef>
        <a:spcAft>
          <a:spcPts val="0"/>
        </a:spcAft>
        <a:buSzPts val="1178"/>
        <a:buBlip>
          <a:blip r:embed="rId13"/>
        </a:buBlip>
        <a:tabLst>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apps.et-gw.eu/tds/ql/?c=16044" TargetMode="External"/><Relationship Id="rId2" Type="http://schemas.openxmlformats.org/officeDocument/2006/relationships/hyperlink" Target="https://apps.et-gw.eu/tds/ql/?c=15719"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indico.ijclab.in2p3.fr/event/9686/" TargetMode="External"/><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hyperlink" Target="https://wiki.et-gw.eu/Main/PBSWorkingGroup/WebHome" TargetMode="External"/><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A206819-5CC8-4EA9-9D9F-DFC47DEDA7E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4092" y="-34290"/>
            <a:ext cx="12296432" cy="6926580"/>
          </a:xfrm>
          <a:prstGeom prst="rect">
            <a:avLst/>
          </a:prstGeom>
        </p:spPr>
      </p:pic>
      <p:sp>
        <p:nvSpPr>
          <p:cNvPr id="2" name="Titel 1">
            <a:extLst>
              <a:ext uri="{FF2B5EF4-FFF2-40B4-BE49-F238E27FC236}">
                <a16:creationId xmlns:a16="http://schemas.microsoft.com/office/drawing/2014/main" id="{1954A442-B047-47FB-AC8B-60B46B5E95B3}"/>
              </a:ext>
            </a:extLst>
          </p:cNvPr>
          <p:cNvSpPr>
            <a:spLocks noGrp="1"/>
          </p:cNvSpPr>
          <p:nvPr>
            <p:ph type="title"/>
          </p:nvPr>
        </p:nvSpPr>
        <p:spPr>
          <a:xfrm>
            <a:off x="1162558" y="1454108"/>
            <a:ext cx="10710398" cy="643929"/>
          </a:xfrm>
        </p:spPr>
        <p:txBody>
          <a:bodyPr/>
          <a:lstStyle/>
          <a:p>
            <a:r>
              <a:rPr lang="de-DE" sz="4400" b="1" dirty="0">
                <a:solidFill>
                  <a:srgbClr val="FFC000"/>
                </a:solidFill>
              </a:rPr>
              <a:t>ET Monthly Meeting</a:t>
            </a:r>
          </a:p>
        </p:txBody>
      </p:sp>
      <p:sp>
        <p:nvSpPr>
          <p:cNvPr id="3" name="Untertitel 2">
            <a:extLst>
              <a:ext uri="{FF2B5EF4-FFF2-40B4-BE49-F238E27FC236}">
                <a16:creationId xmlns:a16="http://schemas.microsoft.com/office/drawing/2014/main" id="{2882D610-EA68-4434-91BB-37852BD9E48F}"/>
              </a:ext>
            </a:extLst>
          </p:cNvPr>
          <p:cNvSpPr>
            <a:spLocks noGrp="1"/>
          </p:cNvSpPr>
          <p:nvPr>
            <p:ph type="subTitle" idx="4294967295"/>
          </p:nvPr>
        </p:nvSpPr>
        <p:spPr>
          <a:xfrm>
            <a:off x="543575" y="1080623"/>
            <a:ext cx="11620500" cy="4519612"/>
          </a:xfrm>
        </p:spPr>
        <p:txBody>
          <a:bodyPr>
            <a:normAutofit/>
          </a:bodyPr>
          <a:lstStyle/>
          <a:p>
            <a:endParaRPr lang="de-DE" dirty="0"/>
          </a:p>
          <a:p>
            <a:endParaRPr lang="de-DE" dirty="0"/>
          </a:p>
          <a:p>
            <a:endParaRPr lang="de-DE" dirty="0"/>
          </a:p>
        </p:txBody>
      </p:sp>
      <p:sp>
        <p:nvSpPr>
          <p:cNvPr id="8" name="Titel 1">
            <a:extLst>
              <a:ext uri="{FF2B5EF4-FFF2-40B4-BE49-F238E27FC236}">
                <a16:creationId xmlns:a16="http://schemas.microsoft.com/office/drawing/2014/main" id="{5CA16E5D-8676-4565-AC18-286267DFF6B4}"/>
              </a:ext>
            </a:extLst>
          </p:cNvPr>
          <p:cNvSpPr txBox="1">
            <a:spLocks/>
          </p:cNvSpPr>
          <p:nvPr/>
        </p:nvSpPr>
        <p:spPr>
          <a:xfrm>
            <a:off x="2140925" y="2149557"/>
            <a:ext cx="10710398" cy="643929"/>
          </a:xfrm>
          <a:prstGeom prst="rect">
            <a:avLst/>
          </a:prstGeom>
          <a:noFill/>
          <a:ln>
            <a:noFill/>
          </a:ln>
        </p:spPr>
        <p:txBody>
          <a:bodyPr vert="horz" wrap="square" lIns="0" tIns="0" rIns="0" bIns="0" anchor="ctr" anchorCtr="0" compatLnSpc="1"/>
          <a:lstStyle>
            <a:lvl1pPr marL="0" marR="0" lvl="0" indent="0" algn="l" defTabSz="829544" rtl="0" fontAlgn="auto" hangingPunct="1">
              <a:lnSpc>
                <a:spcPct val="107000"/>
              </a:lnSpc>
              <a:spcBef>
                <a:spcPts val="0"/>
              </a:spcBef>
              <a:spcAft>
                <a:spcPts val="0"/>
              </a:spcAft>
              <a:buNone/>
              <a:tabLst>
                <a:tab pos="0" algn="l"/>
                <a:tab pos="829544" algn="l"/>
                <a:tab pos="1659087" algn="l"/>
                <a:tab pos="2488631" algn="l"/>
                <a:tab pos="3318175" algn="l"/>
                <a:tab pos="4147718" algn="l"/>
                <a:tab pos="4977262" algn="l"/>
                <a:tab pos="5806806" algn="l"/>
                <a:tab pos="6636349" algn="l"/>
                <a:tab pos="7465893" algn="l"/>
                <a:tab pos="8295437" algn="l"/>
                <a:tab pos="9124980" algn="l"/>
              </a:tabLst>
              <a:defRPr lang="de-DE" sz="3629" b="0" i="0" u="none" strike="noStrike" kern="0" cap="none" spc="0" baseline="0">
                <a:solidFill>
                  <a:srgbClr val="007463"/>
                </a:solidFill>
                <a:uFillTx/>
                <a:latin typeface="Nimbus Sans L" pitchFamily="34"/>
                <a:ea typeface="Gothic" pitchFamily="2"/>
                <a:cs typeface="Lucidasans" pitchFamily="2"/>
              </a:defRPr>
            </a:lvl1pPr>
          </a:lstStyle>
          <a:p>
            <a:r>
              <a:rPr lang="de-DE" sz="3200" b="1" dirty="0">
                <a:solidFill>
                  <a:srgbClr val="FFC000"/>
                </a:solidFill>
              </a:rPr>
              <a:t>05-09-2023</a:t>
            </a:r>
          </a:p>
        </p:txBody>
      </p:sp>
    </p:spTree>
    <p:extLst>
      <p:ext uri="{BB962C8B-B14F-4D97-AF65-F5344CB8AC3E}">
        <p14:creationId xmlns:p14="http://schemas.microsoft.com/office/powerpoint/2010/main" val="166657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4937B-FFA1-4F66-A72A-BB3A2E0204C1}"/>
              </a:ext>
            </a:extLst>
          </p:cNvPr>
          <p:cNvSpPr>
            <a:spLocks noGrp="1"/>
          </p:cNvSpPr>
          <p:nvPr>
            <p:ph type="title"/>
          </p:nvPr>
        </p:nvSpPr>
        <p:spPr/>
        <p:txBody>
          <a:bodyPr/>
          <a:lstStyle/>
          <a:p>
            <a:r>
              <a:rPr lang="en-US" sz="4000" b="0" i="0" dirty="0">
                <a:effectLst/>
                <a:latin typeface="Calibri" panose="020F0502020204030204" pitchFamily="34" charset="0"/>
              </a:rPr>
              <a:t>From PBS to TDR </a:t>
            </a:r>
            <a:endParaRPr lang="de-DE" dirty="0"/>
          </a:p>
        </p:txBody>
      </p:sp>
      <p:sp>
        <p:nvSpPr>
          <p:cNvPr id="4" name="Textfeld 3">
            <a:extLst>
              <a:ext uri="{FF2B5EF4-FFF2-40B4-BE49-F238E27FC236}">
                <a16:creationId xmlns:a16="http://schemas.microsoft.com/office/drawing/2014/main" id="{58610953-B106-4316-8212-B58BE889C507}"/>
              </a:ext>
            </a:extLst>
          </p:cNvPr>
          <p:cNvSpPr txBox="1"/>
          <p:nvPr/>
        </p:nvSpPr>
        <p:spPr>
          <a:xfrm>
            <a:off x="106326" y="779167"/>
            <a:ext cx="12085674" cy="5539978"/>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This is the starting point for the realization of the TDRs of the ET observatory, objective that it is the first target of the ISB mandate (ET-0085A-20, </a:t>
            </a: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mn-ea"/>
                <a:cs typeface="+mn-cs"/>
                <a:hlinkClick r:id="rId2"/>
              </a:rPr>
              <a:t>https://apps.et-gw.eu/tds/ql/?c=15719</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and of the EIB mandate (ET-0323A-21, </a:t>
            </a: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mn-ea"/>
                <a:cs typeface="+mn-cs"/>
                <a:hlinkClick r:id="rId3"/>
              </a:rPr>
              <a:t>https://apps.et-gw.eu/tds/ql/?c=16044</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ET EB and PO defined the following procedure: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F5496"/>
                </a:solidFill>
                <a:effectLst/>
                <a:highlight>
                  <a:srgbClr val="FFFF00"/>
                </a:highlight>
                <a:uLnTx/>
                <a:uFillTx/>
                <a:latin typeface="Calibri Light" panose="020F0302020204030204" pitchFamily="34" charset="0"/>
                <a:ea typeface="+mn-ea"/>
                <a:cs typeface="+mn-cs"/>
              </a:rPr>
              <a:t>Appointment of the PBS item reference persons (PBS-IRP):  </a:t>
            </a:r>
            <a:endParaRPr kumimoji="0" lang="en-US" sz="1800" b="1" i="0" u="none" strike="noStrike" kern="1200" cap="none" spc="0" normalizeH="0" baseline="0" noProof="0" dirty="0">
              <a:ln>
                <a:noFill/>
              </a:ln>
              <a:solidFill>
                <a:srgbClr val="2F5496"/>
              </a:solidFill>
              <a:effectLst/>
              <a:highlight>
                <a:srgbClr val="FFFF00"/>
              </a:highligh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Each item in the PBS database (examples can be found in the Instrument PBS) will be associated with the name of a reference person. Considering that the PBS has been built by mapping it on the structure of the ISB, the natural choice would be to associate the PBS items with the name of a division or WP chair.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F5496"/>
                </a:solidFill>
                <a:effectLst/>
                <a:uLnTx/>
                <a:uFillTx/>
                <a:latin typeface="Calibri Light" panose="020F0302020204030204" pitchFamily="34" charset="0"/>
                <a:ea typeface="+mn-ea"/>
                <a:cs typeface="+mn-cs"/>
              </a:rPr>
              <a:t>Duties of the PBS-IRP: </a:t>
            </a:r>
            <a:endParaRPr kumimoji="0" lang="en-US" sz="1800" b="0" i="0" u="none" strike="noStrike" kern="1200" cap="none" spc="0" normalizeH="0" baseline="0" noProof="0" dirty="0">
              <a:ln>
                <a:noFill/>
              </a:ln>
              <a:solidFill>
                <a:srgbClr val="2F5496"/>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this initial phase, the duties of the PBS-IRP are: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Look in the updated CDR (or elsewhere in the available documentation, if the PBS item has not been covered by the CDR) and identify functional and integration parameters relative to PBS items. The PBS working group will provide instructions and tutorials on the definition of functional and integration parameters used. </a:t>
            </a:r>
          </a:p>
          <a:p>
            <a:pPr marL="0" marR="0" lvl="0" indent="0" algn="l" defTabSz="914400" rtl="0" eaLnBrk="1" fontAlgn="base" latinLnBrk="0" hangingPunct="1">
              <a:lnSpc>
                <a:spcPct val="100000"/>
              </a:lnSpc>
              <a:spcBef>
                <a:spcPts val="0"/>
              </a:spcBef>
              <a:spcAft>
                <a:spcPts val="0"/>
              </a:spcAft>
              <a:buClrTx/>
              <a:buSzTx/>
              <a:buFont typeface="+mj-lt"/>
              <a:buAutoNum type="arabicPeriod" startAt="2"/>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Attach to each PBS item a standard table describing these parameters. The standard table template will be provided by the PBS working group after some iteration with the ISB members. </a:t>
            </a:r>
          </a:p>
          <a:p>
            <a:pPr marL="0" marR="0" lvl="0" indent="0" algn="l" defTabSz="914400" rtl="0" eaLnBrk="1" fontAlgn="base" latinLnBrk="0" hangingPunct="1">
              <a:lnSpc>
                <a:spcPct val="100000"/>
              </a:lnSpc>
              <a:spcBef>
                <a:spcPts val="0"/>
              </a:spcBef>
              <a:spcAft>
                <a:spcPts val="0"/>
              </a:spcAft>
              <a:buClrTx/>
              <a:buSzTx/>
              <a:buFont typeface="+mj-lt"/>
              <a:buAutoNum type="arabicPeriod" startAt="3"/>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Each parameter table will have a verification step, to ensure compliance with the (current) ET design. The verification chain still has to be defined.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time frame for this operation will be on the order of a few months, considering that in 2024 we need to deliver an initial TDR documentation.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930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565CC1-A65C-4CEC-A42B-8F99A38CA28E}"/>
              </a:ext>
            </a:extLst>
          </p:cNvPr>
          <p:cNvSpPr>
            <a:spLocks noGrp="1"/>
          </p:cNvSpPr>
          <p:nvPr>
            <p:ph type="title"/>
          </p:nvPr>
        </p:nvSpPr>
        <p:spPr>
          <a:xfrm>
            <a:off x="448325" y="0"/>
            <a:ext cx="10710398" cy="643929"/>
          </a:xfrm>
        </p:spPr>
        <p:txBody>
          <a:bodyPr/>
          <a:lstStyle/>
          <a:p>
            <a:r>
              <a:rPr lang="de-DE" dirty="0"/>
              <a:t>Agenda </a:t>
            </a:r>
            <a:r>
              <a:rPr lang="de-DE" dirty="0" err="1"/>
              <a:t>today</a:t>
            </a:r>
            <a:endParaRPr lang="de-DE" dirty="0"/>
          </a:p>
        </p:txBody>
      </p:sp>
      <p:pic>
        <p:nvPicPr>
          <p:cNvPr id="10" name="Grafik 9">
            <a:extLst>
              <a:ext uri="{FF2B5EF4-FFF2-40B4-BE49-F238E27FC236}">
                <a16:creationId xmlns:a16="http://schemas.microsoft.com/office/drawing/2014/main" id="{655156E2-CC5B-467A-974E-17AE86A0BAE0}"/>
              </a:ext>
            </a:extLst>
          </p:cNvPr>
          <p:cNvPicPr>
            <a:picLocks noChangeAspect="1"/>
          </p:cNvPicPr>
          <p:nvPr/>
        </p:nvPicPr>
        <p:blipFill>
          <a:blip r:embed="rId2"/>
          <a:stretch>
            <a:fillRect/>
          </a:stretch>
        </p:blipFill>
        <p:spPr>
          <a:xfrm>
            <a:off x="448325" y="1143000"/>
            <a:ext cx="7229475" cy="5524500"/>
          </a:xfrm>
          <a:prstGeom prst="rect">
            <a:avLst/>
          </a:prstGeom>
        </p:spPr>
      </p:pic>
    </p:spTree>
    <p:extLst>
      <p:ext uri="{BB962C8B-B14F-4D97-AF65-F5344CB8AC3E}">
        <p14:creationId xmlns:p14="http://schemas.microsoft.com/office/powerpoint/2010/main" val="213714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A9EABAF0-43C9-4D82-AAB3-F7DB0516F5CD}"/>
              </a:ext>
            </a:extLst>
          </p:cNvPr>
          <p:cNvPicPr>
            <a:picLocks noChangeAspect="1"/>
          </p:cNvPicPr>
          <p:nvPr/>
        </p:nvPicPr>
        <p:blipFill>
          <a:blip r:embed="rId3"/>
          <a:stretch>
            <a:fillRect/>
          </a:stretch>
        </p:blipFill>
        <p:spPr>
          <a:xfrm>
            <a:off x="0" y="761324"/>
            <a:ext cx="12192000" cy="6585657"/>
          </a:xfrm>
          <a:prstGeom prst="rect">
            <a:avLst/>
          </a:prstGeom>
        </p:spPr>
      </p:pic>
      <p:sp>
        <p:nvSpPr>
          <p:cNvPr id="2" name="Titel 1">
            <a:extLst>
              <a:ext uri="{FF2B5EF4-FFF2-40B4-BE49-F238E27FC236}">
                <a16:creationId xmlns:a16="http://schemas.microsoft.com/office/drawing/2014/main" id="{17CE4E88-D119-4FD8-BCE8-60C97D3D9A8A}"/>
              </a:ext>
            </a:extLst>
          </p:cNvPr>
          <p:cNvSpPr>
            <a:spLocks noGrp="1"/>
          </p:cNvSpPr>
          <p:nvPr>
            <p:ph type="title"/>
          </p:nvPr>
        </p:nvSpPr>
        <p:spPr/>
        <p:txBody>
          <a:bodyPr/>
          <a:lstStyle/>
          <a:p>
            <a:r>
              <a:rPr lang="de-DE" dirty="0"/>
              <a:t>The Einstein </a:t>
            </a:r>
            <a:r>
              <a:rPr lang="de-DE" dirty="0" err="1"/>
              <a:t>Telescope</a:t>
            </a:r>
            <a:r>
              <a:rPr lang="de-DE" dirty="0"/>
              <a:t> </a:t>
            </a:r>
            <a:r>
              <a:rPr lang="de-DE" dirty="0" err="1"/>
              <a:t>Collaboration</a:t>
            </a:r>
            <a:endParaRPr lang="de-DE" dirty="0"/>
          </a:p>
        </p:txBody>
      </p:sp>
      <p:sp>
        <p:nvSpPr>
          <p:cNvPr id="3" name="Rechteck 2">
            <a:extLst>
              <a:ext uri="{FF2B5EF4-FFF2-40B4-BE49-F238E27FC236}">
                <a16:creationId xmlns:a16="http://schemas.microsoft.com/office/drawing/2014/main" id="{6B01B164-C308-4E5F-B664-51B747AA33D3}"/>
              </a:ext>
            </a:extLst>
          </p:cNvPr>
          <p:cNvSpPr/>
          <p:nvPr/>
        </p:nvSpPr>
        <p:spPr>
          <a:xfrm>
            <a:off x="6156960" y="780051"/>
            <a:ext cx="6096000" cy="369332"/>
          </a:xfrm>
          <a:prstGeom prst="rect">
            <a:avLst/>
          </a:prstGeom>
          <a:solidFill>
            <a:srgbClr val="008856"/>
          </a:solidFill>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1" i="0" u="none" strike="noStrike" kern="1200" cap="none" spc="0" normalizeH="0" baseline="0" noProof="0" dirty="0">
                <a:ln>
                  <a:noFill/>
                </a:ln>
                <a:solidFill>
                  <a:prstClr val="white"/>
                </a:solidFill>
                <a:effectLst/>
                <a:uLnTx/>
                <a:uFillTx/>
                <a:latin typeface="Calibri"/>
                <a:ea typeface="+mn-ea"/>
                <a:cs typeface="+mn-cs"/>
              </a:rPr>
              <a:t>ET </a:t>
            </a:r>
            <a:r>
              <a:rPr kumimoji="0" lang="de-DE" sz="1800" b="1" i="0" u="none" strike="noStrike" kern="1200" cap="none" spc="0" normalizeH="0" baseline="0" noProof="0" dirty="0" err="1">
                <a:ln>
                  <a:noFill/>
                </a:ln>
                <a:solidFill>
                  <a:prstClr val="white"/>
                </a:solidFill>
                <a:effectLst/>
                <a:uLnTx/>
                <a:uFillTx/>
                <a:latin typeface="Calibri"/>
                <a:ea typeface="+mn-ea"/>
                <a:cs typeface="+mn-cs"/>
              </a:rPr>
              <a:t>member</a:t>
            </a:r>
            <a:r>
              <a:rPr kumimoji="0" lang="de-DE" sz="1800" b="1" i="0" u="none" strike="noStrike" kern="1200" cap="none" spc="0" normalizeH="0" baseline="0" noProof="0" dirty="0">
                <a:ln>
                  <a:noFill/>
                </a:ln>
                <a:solidFill>
                  <a:prstClr val="white"/>
                </a:solidFill>
                <a:effectLst/>
                <a:uLnTx/>
                <a:uFillTx/>
                <a:latin typeface="Calibri"/>
                <a:ea typeface="+mn-ea"/>
                <a:cs typeface="+mn-cs"/>
              </a:rPr>
              <a:t> </a:t>
            </a:r>
            <a:r>
              <a:rPr kumimoji="0" lang="de-DE" sz="1800" b="1" i="0" u="none" strike="noStrike" kern="1200" cap="none" spc="0" normalizeH="0" baseline="0" noProof="0" dirty="0" err="1">
                <a:ln>
                  <a:noFill/>
                </a:ln>
                <a:solidFill>
                  <a:prstClr val="white"/>
                </a:solidFill>
                <a:effectLst/>
                <a:uLnTx/>
                <a:uFillTx/>
                <a:latin typeface="Calibri"/>
                <a:ea typeface="+mn-ea"/>
                <a:cs typeface="+mn-cs"/>
              </a:rPr>
              <a:t>database</a:t>
            </a:r>
            <a:r>
              <a:rPr kumimoji="0" lang="de-DE" sz="1800" b="1" i="0" u="none" strike="noStrike" kern="1200" cap="none" spc="0" normalizeH="0" baseline="0" noProof="0" dirty="0">
                <a:ln>
                  <a:noFill/>
                </a:ln>
                <a:solidFill>
                  <a:prstClr val="white"/>
                </a:solidFill>
                <a:effectLst/>
                <a:uLnTx/>
                <a:uFillTx/>
                <a:latin typeface="Calibri"/>
                <a:ea typeface="+mn-ea"/>
                <a:cs typeface="+mn-cs"/>
              </a:rPr>
              <a:t> </a:t>
            </a:r>
            <a:r>
              <a:rPr kumimoji="0" lang="de-DE" sz="1800" b="1" i="0" u="none" strike="noStrike" kern="1200" cap="none" spc="0" normalizeH="0" baseline="0" noProof="0" dirty="0">
                <a:ln>
                  <a:noFill/>
                </a:ln>
                <a:solidFill>
                  <a:srgbClr val="1F497D">
                    <a:lumMod val="40000"/>
                    <a:lumOff val="60000"/>
                  </a:srgbClr>
                </a:solidFill>
                <a:effectLst/>
                <a:uLnTx/>
                <a:uFillTx/>
                <a:latin typeface="Calibri"/>
                <a:ea typeface="+mn-ea"/>
                <a:cs typeface="+mn-cs"/>
              </a:rPr>
              <a:t>(https://apps.et-gw.eu/etmd/)</a:t>
            </a:r>
          </a:p>
        </p:txBody>
      </p:sp>
      <p:sp>
        <p:nvSpPr>
          <p:cNvPr id="10" name="Rechteck 9">
            <a:extLst>
              <a:ext uri="{FF2B5EF4-FFF2-40B4-BE49-F238E27FC236}">
                <a16:creationId xmlns:a16="http://schemas.microsoft.com/office/drawing/2014/main" id="{11B0D883-43E2-46B9-A9CD-C784294DC4E6}"/>
              </a:ext>
            </a:extLst>
          </p:cNvPr>
          <p:cNvSpPr/>
          <p:nvPr/>
        </p:nvSpPr>
        <p:spPr>
          <a:xfrm>
            <a:off x="4461512" y="5629998"/>
            <a:ext cx="4523013" cy="1477328"/>
          </a:xfrm>
          <a:prstGeom prst="rect">
            <a:avLst/>
          </a:prstGeom>
          <a:solidFill>
            <a:srgbClr val="75CFF0"/>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1" i="0" u="none" strike="noStrike" kern="1200" cap="none" spc="0" normalizeH="0" baseline="0" noProof="0" dirty="0">
                <a:ln>
                  <a:noFill/>
                </a:ln>
                <a:solidFill>
                  <a:srgbClr val="1F497D"/>
                </a:solidFill>
                <a:effectLst/>
                <a:uLnTx/>
                <a:uFillTx/>
                <a:latin typeface="Calibri"/>
                <a:ea typeface="+mn-ea"/>
                <a:cs typeface="+mn-cs"/>
              </a:rPr>
              <a:t>1494 </a:t>
            </a:r>
            <a:r>
              <a:rPr kumimoji="0" lang="de-DE" sz="1800" b="1" i="0" u="none" strike="noStrike" kern="1200" cap="none" spc="0" normalizeH="0" baseline="0" noProof="0" dirty="0" err="1">
                <a:ln>
                  <a:noFill/>
                </a:ln>
                <a:solidFill>
                  <a:srgbClr val="1F497D"/>
                </a:solidFill>
                <a:effectLst/>
                <a:uLnTx/>
                <a:uFillTx/>
                <a:latin typeface="Calibri"/>
                <a:ea typeface="+mn-ea"/>
                <a:cs typeface="+mn-cs"/>
              </a:rPr>
              <a:t>members</a:t>
            </a:r>
            <a:r>
              <a:rPr kumimoji="0" lang="de-DE" sz="1800" b="1" i="0" u="none" strike="noStrike" kern="1200" cap="none" spc="0" normalizeH="0" baseline="0" noProof="0" dirty="0">
                <a:ln>
                  <a:noFill/>
                </a:ln>
                <a:solidFill>
                  <a:srgbClr val="1F497D"/>
                </a:solidFill>
                <a:effectLst/>
                <a:uLnTx/>
                <a:uFillTx/>
                <a:latin typeface="Calibri"/>
                <a:ea typeface="+mn-ea"/>
                <a:cs typeface="+mn-cs"/>
              </a:rPr>
              <a:t> (4.9.2023)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1" i="0" u="none" strike="noStrike" kern="1200" cap="none" spc="0" normalizeH="0" baseline="0" noProof="0" dirty="0">
                <a:ln>
                  <a:noFill/>
                </a:ln>
                <a:solidFill>
                  <a:srgbClr val="1F497D"/>
                </a:solidFill>
                <a:effectLst/>
                <a:uLnTx/>
                <a:uFillTx/>
                <a:latin typeface="Calibri"/>
                <a:ea typeface="+mn-ea"/>
                <a:cs typeface="+mn-cs"/>
              </a:rPr>
              <a:t>82 Research Units (+2 </a:t>
            </a:r>
            <a:r>
              <a:rPr kumimoji="0" lang="de-DE" sz="1800" b="1" i="0" u="none" strike="noStrike" kern="1200" cap="none" spc="0" normalizeH="0" baseline="0" noProof="0" dirty="0" err="1">
                <a:ln>
                  <a:noFill/>
                </a:ln>
                <a:solidFill>
                  <a:srgbClr val="1F497D"/>
                </a:solidFill>
                <a:effectLst/>
                <a:uLnTx/>
                <a:uFillTx/>
                <a:latin typeface="Calibri"/>
                <a:ea typeface="+mn-ea"/>
                <a:cs typeface="+mn-cs"/>
              </a:rPr>
              <a:t>requests</a:t>
            </a:r>
            <a:r>
              <a:rPr kumimoji="0" lang="de-DE" sz="1800" b="1" i="0" u="none" strike="noStrike" kern="1200" cap="none" spc="0" normalizeH="0" baseline="0" noProof="0" dirty="0">
                <a:ln>
                  <a:noFill/>
                </a:ln>
                <a:solidFill>
                  <a:srgbClr val="1F497D"/>
                </a:solidFill>
                <a:effectLst/>
                <a:uLnTx/>
                <a:uFillTx/>
                <a:latin typeface="Calibri"/>
                <a:ea typeface="+mn-ea"/>
                <a:cs typeface="+mn-cs"/>
              </a:rPr>
              <a:t> </a:t>
            </a:r>
            <a:r>
              <a:rPr kumimoji="0" lang="de-DE" sz="1800" b="1" i="0" u="none" strike="noStrike" kern="1200" cap="none" spc="0" normalizeH="0" baseline="0" noProof="0" dirty="0" err="1">
                <a:ln>
                  <a:noFill/>
                </a:ln>
                <a:solidFill>
                  <a:srgbClr val="1F497D"/>
                </a:solidFill>
                <a:effectLst/>
                <a:uLnTx/>
                <a:uFillTx/>
                <a:latin typeface="Calibri"/>
                <a:ea typeface="+mn-ea"/>
                <a:cs typeface="+mn-cs"/>
              </a:rPr>
              <a:t>pending</a:t>
            </a:r>
            <a:r>
              <a:rPr kumimoji="0" lang="de-DE" sz="1800" b="1" i="0" u="none" strike="noStrike" kern="1200" cap="none" spc="0" normalizeH="0" baseline="0" noProof="0" dirty="0">
                <a:ln>
                  <a:noFill/>
                </a:ln>
                <a:solidFill>
                  <a:srgbClr val="1F497D"/>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1" i="0" u="none" strike="noStrike" kern="1200" cap="none" spc="0" normalizeH="0" baseline="0" noProof="0" dirty="0">
                <a:ln>
                  <a:noFill/>
                </a:ln>
                <a:solidFill>
                  <a:srgbClr val="1F497D"/>
                </a:solidFill>
                <a:effectLst/>
                <a:uLnTx/>
                <a:uFillTx/>
                <a:latin typeface="Calibri"/>
                <a:ea typeface="+mn-ea"/>
                <a:cs typeface="+mn-cs"/>
              </a:rPr>
              <a:t>Total:  213 </a:t>
            </a:r>
            <a:r>
              <a:rPr kumimoji="0" lang="de-DE" sz="1800" b="1" i="0" u="none" strike="noStrike" kern="1200" cap="none" spc="0" normalizeH="0" baseline="0" noProof="0" dirty="0" err="1">
                <a:ln>
                  <a:noFill/>
                </a:ln>
                <a:solidFill>
                  <a:srgbClr val="1F497D"/>
                </a:solidFill>
                <a:effectLst/>
                <a:uLnTx/>
                <a:uFillTx/>
                <a:latin typeface="Calibri"/>
                <a:ea typeface="+mn-ea"/>
                <a:cs typeface="+mn-cs"/>
              </a:rPr>
              <a:t>Institutions</a:t>
            </a:r>
            <a:endParaRPr kumimoji="0" lang="de-DE" sz="18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1F497D"/>
                </a:solidFill>
                <a:effectLst/>
                <a:uLnTx/>
                <a:uFillTx/>
                <a:latin typeface="Calibri"/>
                <a:ea typeface="+mn-ea"/>
                <a:cs typeface="+mn-cs"/>
              </a:rPr>
              <a:t>	in 23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srgbClr val="1F497D"/>
              </a:solidFill>
              <a:effectLst/>
              <a:uLnTx/>
              <a:uFillTx/>
              <a:latin typeface="Calibri"/>
              <a:ea typeface="+mn-ea"/>
              <a:cs typeface="+mn-cs"/>
            </a:endParaRPr>
          </a:p>
        </p:txBody>
      </p:sp>
      <p:sp>
        <p:nvSpPr>
          <p:cNvPr id="11" name="Rechteck 10">
            <a:extLst>
              <a:ext uri="{FF2B5EF4-FFF2-40B4-BE49-F238E27FC236}">
                <a16:creationId xmlns:a16="http://schemas.microsoft.com/office/drawing/2014/main" id="{CED668CD-F6D2-4BF6-89D5-CF231E185BC5}"/>
              </a:ext>
            </a:extLst>
          </p:cNvPr>
          <p:cNvSpPr/>
          <p:nvPr/>
        </p:nvSpPr>
        <p:spPr>
          <a:xfrm>
            <a:off x="-5066" y="781390"/>
            <a:ext cx="4559311" cy="461665"/>
          </a:xfrm>
          <a:prstGeom prst="rect">
            <a:avLst/>
          </a:prstGeom>
          <a:solidFill>
            <a:srgbClr val="75CFF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1F497D"/>
                </a:solidFill>
                <a:effectLst/>
                <a:uLnTx/>
                <a:uFillTx/>
                <a:latin typeface="Calibri"/>
                <a:ea typeface="+mn-ea"/>
                <a:cs typeface="+mn-cs"/>
              </a:rPr>
              <a:t>       ET </a:t>
            </a:r>
            <a:r>
              <a:rPr kumimoji="0" lang="de-DE" sz="2400" b="1" i="0" u="none" strike="noStrike" kern="1200" cap="none" spc="0" normalizeH="0" baseline="0" noProof="0" dirty="0" err="1">
                <a:ln>
                  <a:noFill/>
                </a:ln>
                <a:solidFill>
                  <a:srgbClr val="1F497D"/>
                </a:solidFill>
                <a:effectLst/>
                <a:uLnTx/>
                <a:uFillTx/>
                <a:latin typeface="Calibri"/>
                <a:ea typeface="+mn-ea"/>
                <a:cs typeface="+mn-cs"/>
              </a:rPr>
              <a:t>Member‘s</a:t>
            </a:r>
            <a:r>
              <a:rPr kumimoji="0" lang="de-DE" sz="2400" b="1" i="0" u="none" strike="noStrike" kern="1200" cap="none" spc="0" normalizeH="0" baseline="0" noProof="0" dirty="0">
                <a:ln>
                  <a:noFill/>
                </a:ln>
                <a:solidFill>
                  <a:srgbClr val="1F497D"/>
                </a:solidFill>
                <a:effectLst/>
                <a:uLnTx/>
                <a:uFillTx/>
                <a:latin typeface="Calibri"/>
                <a:ea typeface="+mn-ea"/>
                <a:cs typeface="+mn-cs"/>
              </a:rPr>
              <a:t> </a:t>
            </a:r>
            <a:r>
              <a:rPr kumimoji="0" lang="de-DE" sz="2400" b="1" i="0" u="none" strike="noStrike" kern="1200" cap="none" spc="0" normalizeH="0" baseline="0" noProof="0" dirty="0" err="1">
                <a:ln>
                  <a:noFill/>
                </a:ln>
                <a:solidFill>
                  <a:srgbClr val="1F497D"/>
                </a:solidFill>
                <a:effectLst/>
                <a:uLnTx/>
                <a:uFillTx/>
                <a:latin typeface="Calibri"/>
                <a:ea typeface="+mn-ea"/>
                <a:cs typeface="+mn-cs"/>
              </a:rPr>
              <a:t>affiliation</a:t>
            </a:r>
            <a:r>
              <a:rPr kumimoji="0" lang="de-DE" sz="2400" b="1" i="0" u="none" strike="noStrike" kern="1200" cap="none" spc="0" normalizeH="0" baseline="0" noProof="0" dirty="0">
                <a:ln>
                  <a:noFill/>
                </a:ln>
                <a:solidFill>
                  <a:srgbClr val="1F497D"/>
                </a:solidFill>
                <a:effectLst/>
                <a:uLnTx/>
                <a:uFillTx/>
                <a:latin typeface="Calibri"/>
                <a:ea typeface="+mn-ea"/>
                <a:cs typeface="+mn-cs"/>
              </a:rPr>
              <a:t> </a:t>
            </a:r>
            <a:r>
              <a:rPr kumimoji="0" lang="de-DE" sz="2400" b="1" i="0" u="none" strike="noStrike" kern="1200" cap="none" spc="0" normalizeH="0" baseline="0" noProof="0" dirty="0" err="1">
                <a:ln>
                  <a:noFill/>
                </a:ln>
                <a:solidFill>
                  <a:srgbClr val="1F497D"/>
                </a:solidFill>
                <a:effectLst/>
                <a:uLnTx/>
                <a:uFillTx/>
                <a:latin typeface="Calibri"/>
                <a:ea typeface="+mn-ea"/>
                <a:cs typeface="+mn-cs"/>
              </a:rPr>
              <a:t>map</a:t>
            </a:r>
            <a:endParaRPr kumimoji="0" lang="de-DE" sz="2400" b="1" i="0" u="none" strike="noStrike" kern="1200" cap="none" spc="0" normalizeH="0" baseline="0" noProof="0" dirty="0">
              <a:ln>
                <a:noFill/>
              </a:ln>
              <a:solidFill>
                <a:srgbClr val="1F497D"/>
              </a:solidFill>
              <a:effectLst/>
              <a:uLnTx/>
              <a:uFillTx/>
              <a:latin typeface="Calibri"/>
              <a:ea typeface="+mn-ea"/>
              <a:cs typeface="+mn-cs"/>
            </a:endParaRPr>
          </a:p>
        </p:txBody>
      </p:sp>
      <p:sp>
        <p:nvSpPr>
          <p:cNvPr id="4" name="Segnaposto numero diapositiva 3">
            <a:extLst>
              <a:ext uri="{FF2B5EF4-FFF2-40B4-BE49-F238E27FC236}">
                <a16:creationId xmlns:a16="http://schemas.microsoft.com/office/drawing/2014/main" id="{DCE626A6-AE15-110B-3D50-6008A28458ED}"/>
              </a:ext>
            </a:extLst>
          </p:cNvPr>
          <p:cNvSpPr>
            <a:spLocks noGrp="1"/>
          </p:cNvSpPr>
          <p:nvPr>
            <p:ph type="sldNum" sz="quarter" idx="8"/>
          </p:nvPr>
        </p:nvSpPr>
        <p:spPr/>
        <p:txBody>
          <a:bodyPr/>
          <a:lstStyle/>
          <a:p>
            <a:pPr marL="0" marR="0" lvl="0" indent="0" algn="r" defTabSz="829544" rtl="0" eaLnBrk="1" fontAlgn="auto" latinLnBrk="0" hangingPunct="0">
              <a:lnSpc>
                <a:spcPct val="100000"/>
              </a:lnSpc>
              <a:spcBef>
                <a:spcPts val="0"/>
              </a:spcBef>
              <a:spcAft>
                <a:spcPts val="0"/>
              </a:spcAft>
              <a:buClrTx/>
              <a:buSzTx/>
              <a:buFontTx/>
              <a:buNone/>
              <a:tabLst/>
              <a:defRPr/>
            </a:pPr>
            <a:fld id="{710B8EA6-9440-4CBE-A916-9B1BC747F3F5}" type="slidenum">
              <a:rPr kumimoji="0" lang="en-US" sz="1270" b="0" i="0" u="none" strike="noStrike" kern="1200" cap="none" spc="0" normalizeH="0" baseline="0" noProof="0" smtClean="0">
                <a:ln>
                  <a:noFill/>
                </a:ln>
                <a:solidFill>
                  <a:srgbClr val="000000"/>
                </a:solidFill>
                <a:effectLst/>
                <a:uLnTx/>
                <a:uFillTx/>
                <a:latin typeface="Nimbus Roman No9 L" pitchFamily="18"/>
              </a:rPr>
              <a:pPr marL="0" marR="0" lvl="0" indent="0" algn="r" defTabSz="829544" rtl="0" eaLnBrk="1" fontAlgn="auto" latinLnBrk="0" hangingPunct="0">
                <a:lnSpc>
                  <a:spcPct val="100000"/>
                </a:lnSpc>
                <a:spcBef>
                  <a:spcPts val="0"/>
                </a:spcBef>
                <a:spcAft>
                  <a:spcPts val="0"/>
                </a:spcAft>
                <a:buClrTx/>
                <a:buSzTx/>
                <a:buFontTx/>
                <a:buNone/>
                <a:tabLst/>
                <a:defRPr/>
              </a:pPr>
              <a:t>3</a:t>
            </a:fld>
            <a:endParaRPr kumimoji="0" lang="en-US" sz="1270" b="0" i="0" u="none" strike="noStrike" kern="1200" cap="none" spc="0" normalizeH="0" baseline="0" noProof="0" dirty="0">
              <a:ln>
                <a:noFill/>
              </a:ln>
              <a:solidFill>
                <a:srgbClr val="000000"/>
              </a:solidFill>
              <a:effectLst/>
              <a:uLnTx/>
              <a:uFillTx/>
              <a:latin typeface="Nimbus Roman No9 L" pitchFamily="18"/>
            </a:endParaRPr>
          </a:p>
        </p:txBody>
      </p:sp>
      <p:pic>
        <p:nvPicPr>
          <p:cNvPr id="8" name="Immagine 7">
            <a:extLst>
              <a:ext uri="{FF2B5EF4-FFF2-40B4-BE49-F238E27FC236}">
                <a16:creationId xmlns:a16="http://schemas.microsoft.com/office/drawing/2014/main" id="{1B992223-13D4-5542-DC70-3242D35FA086}"/>
              </a:ext>
            </a:extLst>
          </p:cNvPr>
          <p:cNvPicPr>
            <a:picLocks noChangeAspect="1"/>
          </p:cNvPicPr>
          <p:nvPr/>
        </p:nvPicPr>
        <p:blipFill>
          <a:blip r:embed="rId4">
            <a:clrChange>
              <a:clrFrom>
                <a:srgbClr val="DDDDDD"/>
              </a:clrFrom>
              <a:clrTo>
                <a:srgbClr val="DDDDDD">
                  <a:alpha val="0"/>
                </a:srgbClr>
              </a:clrTo>
            </a:clrChange>
          </a:blip>
          <a:stretch>
            <a:fillRect/>
          </a:stretch>
        </p:blipFill>
        <p:spPr>
          <a:xfrm>
            <a:off x="1320285" y="1663337"/>
            <a:ext cx="9231086" cy="4079117"/>
          </a:xfrm>
          <a:prstGeom prst="rect">
            <a:avLst/>
          </a:prstGeom>
        </p:spPr>
      </p:pic>
    </p:spTree>
    <p:extLst>
      <p:ext uri="{BB962C8B-B14F-4D97-AF65-F5344CB8AC3E}">
        <p14:creationId xmlns:p14="http://schemas.microsoft.com/office/powerpoint/2010/main" val="36712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092CA1-0D21-44A7-AFB9-9B9B9260BB8F}"/>
              </a:ext>
            </a:extLst>
          </p:cNvPr>
          <p:cNvSpPr>
            <a:spLocks noGrp="1"/>
          </p:cNvSpPr>
          <p:nvPr>
            <p:ph type="title"/>
          </p:nvPr>
        </p:nvSpPr>
        <p:spPr/>
        <p:txBody>
          <a:bodyPr/>
          <a:lstStyle/>
          <a:p>
            <a:r>
              <a:rPr lang="de-DE" dirty="0"/>
              <a:t>ET Annual Meeting </a:t>
            </a:r>
          </a:p>
        </p:txBody>
      </p:sp>
      <p:sp>
        <p:nvSpPr>
          <p:cNvPr id="4" name="Textfeld 3">
            <a:extLst>
              <a:ext uri="{FF2B5EF4-FFF2-40B4-BE49-F238E27FC236}">
                <a16:creationId xmlns:a16="http://schemas.microsoft.com/office/drawing/2014/main" id="{B5040C78-031F-4036-811D-48DD31A82CCF}"/>
              </a:ext>
            </a:extLst>
          </p:cNvPr>
          <p:cNvSpPr txBox="1"/>
          <p:nvPr/>
        </p:nvSpPr>
        <p:spPr>
          <a:xfrm>
            <a:off x="4732803" y="230003"/>
            <a:ext cx="760227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hlinkClick r:id="rId2"/>
              </a:rPr>
              <a:t>https://indico.ijclab.in2p3.fr/event/9686/</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Grafik 9">
            <a:extLst>
              <a:ext uri="{FF2B5EF4-FFF2-40B4-BE49-F238E27FC236}">
                <a16:creationId xmlns:a16="http://schemas.microsoft.com/office/drawing/2014/main" id="{A5738B5C-B07B-467A-A0A3-C2090D215FB1}"/>
              </a:ext>
            </a:extLst>
          </p:cNvPr>
          <p:cNvPicPr>
            <a:picLocks noChangeAspect="1"/>
          </p:cNvPicPr>
          <p:nvPr/>
        </p:nvPicPr>
        <p:blipFill>
          <a:blip r:embed="rId3"/>
          <a:stretch>
            <a:fillRect/>
          </a:stretch>
        </p:blipFill>
        <p:spPr>
          <a:xfrm>
            <a:off x="3317358" y="788868"/>
            <a:ext cx="8874642" cy="5874125"/>
          </a:xfrm>
          <a:prstGeom prst="rect">
            <a:avLst/>
          </a:prstGeom>
        </p:spPr>
      </p:pic>
      <p:sp>
        <p:nvSpPr>
          <p:cNvPr id="14" name="Textfeld 13">
            <a:extLst>
              <a:ext uri="{FF2B5EF4-FFF2-40B4-BE49-F238E27FC236}">
                <a16:creationId xmlns:a16="http://schemas.microsoft.com/office/drawing/2014/main" id="{AE5B6D69-4EE2-48B4-A016-A96E7D2451E3}"/>
              </a:ext>
            </a:extLst>
          </p:cNvPr>
          <p:cNvSpPr txBox="1"/>
          <p:nvPr/>
        </p:nvSpPr>
        <p:spPr>
          <a:xfrm>
            <a:off x="1902238" y="1656415"/>
            <a:ext cx="90544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white"/>
                </a:solidFill>
                <a:effectLst/>
                <a:uLnTx/>
                <a:uFillTx/>
                <a:latin typeface="Calibri"/>
                <a:ea typeface="+mn-ea"/>
                <a:cs typeface="+mn-cs"/>
              </a:rPr>
              <a:t>Paris</a:t>
            </a:r>
          </a:p>
        </p:txBody>
      </p:sp>
      <p:pic>
        <p:nvPicPr>
          <p:cNvPr id="16" name="Grafik 15">
            <a:extLst>
              <a:ext uri="{FF2B5EF4-FFF2-40B4-BE49-F238E27FC236}">
                <a16:creationId xmlns:a16="http://schemas.microsoft.com/office/drawing/2014/main" id="{35415928-74D1-445A-9CE1-F6F987052E87}"/>
              </a:ext>
            </a:extLst>
          </p:cNvPr>
          <p:cNvPicPr>
            <a:picLocks noChangeAspect="1"/>
          </p:cNvPicPr>
          <p:nvPr/>
        </p:nvPicPr>
        <p:blipFill>
          <a:blip r:embed="rId4"/>
          <a:stretch>
            <a:fillRect/>
          </a:stretch>
        </p:blipFill>
        <p:spPr>
          <a:xfrm>
            <a:off x="95014" y="839855"/>
            <a:ext cx="3222344" cy="3656817"/>
          </a:xfrm>
          <a:prstGeom prst="rect">
            <a:avLst/>
          </a:prstGeom>
        </p:spPr>
      </p:pic>
      <p:sp>
        <p:nvSpPr>
          <p:cNvPr id="13" name="Ellipse 12">
            <a:extLst>
              <a:ext uri="{FF2B5EF4-FFF2-40B4-BE49-F238E27FC236}">
                <a16:creationId xmlns:a16="http://schemas.microsoft.com/office/drawing/2014/main" id="{360B39EC-DA5B-4C5D-A327-326020AEE470}"/>
              </a:ext>
            </a:extLst>
          </p:cNvPr>
          <p:cNvSpPr/>
          <p:nvPr/>
        </p:nvSpPr>
        <p:spPr>
          <a:xfrm>
            <a:off x="462177" y="3596200"/>
            <a:ext cx="1345358" cy="643929"/>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18454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F50B3C5-6E9E-4BBE-AF75-3943FC9726B9}"/>
              </a:ext>
            </a:extLst>
          </p:cNvPr>
          <p:cNvPicPr>
            <a:picLocks noChangeAspect="1"/>
          </p:cNvPicPr>
          <p:nvPr/>
        </p:nvPicPr>
        <p:blipFill>
          <a:blip r:embed="rId2"/>
          <a:stretch>
            <a:fillRect/>
          </a:stretch>
        </p:blipFill>
        <p:spPr>
          <a:xfrm>
            <a:off x="0" y="2031319"/>
            <a:ext cx="10191750" cy="4944758"/>
          </a:xfrm>
          <a:prstGeom prst="rect">
            <a:avLst/>
          </a:prstGeom>
        </p:spPr>
      </p:pic>
      <p:sp>
        <p:nvSpPr>
          <p:cNvPr id="2" name="Titel 1">
            <a:extLst>
              <a:ext uri="{FF2B5EF4-FFF2-40B4-BE49-F238E27FC236}">
                <a16:creationId xmlns:a16="http://schemas.microsoft.com/office/drawing/2014/main" id="{418172C6-4208-4E45-A6A9-19E1E7C8DAE2}"/>
              </a:ext>
            </a:extLst>
          </p:cNvPr>
          <p:cNvSpPr>
            <a:spLocks noGrp="1"/>
          </p:cNvSpPr>
          <p:nvPr>
            <p:ph type="title"/>
          </p:nvPr>
        </p:nvSpPr>
        <p:spPr/>
        <p:txBody>
          <a:bodyPr/>
          <a:lstStyle/>
          <a:p>
            <a:r>
              <a:rPr lang="de-DE" dirty="0"/>
              <a:t>Next ET Monthly </a:t>
            </a:r>
            <a:r>
              <a:rPr lang="de-DE" dirty="0" err="1"/>
              <a:t>meeting</a:t>
            </a:r>
            <a:endParaRPr lang="de-DE" dirty="0"/>
          </a:p>
        </p:txBody>
      </p:sp>
      <p:sp>
        <p:nvSpPr>
          <p:cNvPr id="3" name="Textfeld 2">
            <a:extLst>
              <a:ext uri="{FF2B5EF4-FFF2-40B4-BE49-F238E27FC236}">
                <a16:creationId xmlns:a16="http://schemas.microsoft.com/office/drawing/2014/main" id="{09EC72CB-ABB1-419E-8599-AB699E59D193}"/>
              </a:ext>
            </a:extLst>
          </p:cNvPr>
          <p:cNvSpPr txBox="1"/>
          <p:nvPr/>
        </p:nvSpPr>
        <p:spPr>
          <a:xfrm>
            <a:off x="413557" y="940706"/>
            <a:ext cx="4734116"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Calibri"/>
                <a:ea typeface="+mn-ea"/>
                <a:cs typeface="+mn-cs"/>
              </a:rPr>
              <a:t>3.10.2023 16:00 CEST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Indico page :</a:t>
            </a:r>
            <a:r>
              <a:rPr kumimoji="0" lang="de-DE" sz="1800" b="0" i="0" u="none" strike="noStrike" kern="1200" cap="none" spc="0" normalizeH="0" baseline="0" noProof="0" dirty="0">
                <a:ln>
                  <a:noFill/>
                </a:ln>
                <a:solidFill>
                  <a:srgbClr val="0000FF"/>
                </a:solidFill>
                <a:effectLst/>
                <a:uLnTx/>
                <a:uFillTx/>
                <a:latin typeface="Calibri"/>
                <a:ea typeface="+mn-ea"/>
                <a:cs typeface="+mn-cs"/>
              </a:rPr>
              <a:t>https://indico.ego-gw.it/event/644/</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hteck: abgerundete Ecken 6">
            <a:extLst>
              <a:ext uri="{FF2B5EF4-FFF2-40B4-BE49-F238E27FC236}">
                <a16:creationId xmlns:a16="http://schemas.microsoft.com/office/drawing/2014/main" id="{4B51CE26-581F-4CFF-AA06-DAD0C496F282}"/>
              </a:ext>
            </a:extLst>
          </p:cNvPr>
          <p:cNvSpPr/>
          <p:nvPr/>
        </p:nvSpPr>
        <p:spPr>
          <a:xfrm>
            <a:off x="3263680" y="2493899"/>
            <a:ext cx="1312752" cy="344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feld 8">
            <a:extLst>
              <a:ext uri="{FF2B5EF4-FFF2-40B4-BE49-F238E27FC236}">
                <a16:creationId xmlns:a16="http://schemas.microsoft.com/office/drawing/2014/main" id="{7712CBC6-5E48-478D-B134-81D578F8CEE5}"/>
              </a:ext>
            </a:extLst>
          </p:cNvPr>
          <p:cNvSpPr txBox="1"/>
          <p:nvPr/>
        </p:nvSpPr>
        <p:spPr>
          <a:xfrm>
            <a:off x="5536406" y="274597"/>
            <a:ext cx="3769519" cy="369332"/>
          </a:xfrm>
          <a:prstGeom prst="rect">
            <a:avLst/>
          </a:prstGeom>
          <a:noFill/>
        </p:spPr>
        <p:txBody>
          <a:bodyPr wrap="square">
            <a:spAutoFit/>
          </a:bodyPr>
          <a:lstStyle/>
          <a:p>
            <a:r>
              <a:rPr lang="de-DE" sz="1800" dirty="0"/>
              <a:t>https://indico.ego-gw.it/category/32/</a:t>
            </a:r>
            <a:endParaRPr lang="de-DE" dirty="0"/>
          </a:p>
        </p:txBody>
      </p:sp>
    </p:spTree>
    <p:extLst>
      <p:ext uri="{BB962C8B-B14F-4D97-AF65-F5344CB8AC3E}">
        <p14:creationId xmlns:p14="http://schemas.microsoft.com/office/powerpoint/2010/main" val="3252127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15F869-EEA9-4C9D-9A94-6874702AE401}"/>
              </a:ext>
            </a:extLst>
          </p:cNvPr>
          <p:cNvSpPr>
            <a:spLocks noGrp="1"/>
          </p:cNvSpPr>
          <p:nvPr>
            <p:ph type="title"/>
          </p:nvPr>
        </p:nvSpPr>
        <p:spPr/>
        <p:txBody>
          <a:bodyPr/>
          <a:lstStyle/>
          <a:p>
            <a:r>
              <a:rPr lang="de-DE" dirty="0"/>
              <a:t>R&amp;D </a:t>
            </a:r>
            <a:r>
              <a:rPr lang="de-DE" dirty="0" err="1"/>
              <a:t>survey</a:t>
            </a:r>
            <a:endParaRPr lang="de-DE" dirty="0"/>
          </a:p>
        </p:txBody>
      </p:sp>
      <p:pic>
        <p:nvPicPr>
          <p:cNvPr id="4" name="Grafik 3">
            <a:extLst>
              <a:ext uri="{FF2B5EF4-FFF2-40B4-BE49-F238E27FC236}">
                <a16:creationId xmlns:a16="http://schemas.microsoft.com/office/drawing/2014/main" id="{FE8A3663-6068-49FE-A3FF-CE5CDF7B06E1}"/>
              </a:ext>
            </a:extLst>
          </p:cNvPr>
          <p:cNvPicPr>
            <a:picLocks noChangeAspect="1"/>
          </p:cNvPicPr>
          <p:nvPr/>
        </p:nvPicPr>
        <p:blipFill>
          <a:blip r:embed="rId2"/>
          <a:stretch>
            <a:fillRect/>
          </a:stretch>
        </p:blipFill>
        <p:spPr>
          <a:xfrm>
            <a:off x="376798" y="2188028"/>
            <a:ext cx="7789007" cy="4669971"/>
          </a:xfrm>
          <a:prstGeom prst="rect">
            <a:avLst/>
          </a:prstGeom>
        </p:spPr>
      </p:pic>
      <p:sp>
        <p:nvSpPr>
          <p:cNvPr id="5" name="Textfeld 4">
            <a:extLst>
              <a:ext uri="{FF2B5EF4-FFF2-40B4-BE49-F238E27FC236}">
                <a16:creationId xmlns:a16="http://schemas.microsoft.com/office/drawing/2014/main" id="{070424E1-D4A9-421A-ACB2-C952302CB533}"/>
              </a:ext>
            </a:extLst>
          </p:cNvPr>
          <p:cNvSpPr txBox="1"/>
          <p:nvPr/>
        </p:nvSpPr>
        <p:spPr>
          <a:xfrm>
            <a:off x="659219" y="1127051"/>
            <a:ext cx="52317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Calibri"/>
                <a:ea typeface="+mn-ea"/>
                <a:cs typeface="+mn-cs"/>
              </a:rPr>
              <a:t>Only</a:t>
            </a:r>
            <a:r>
              <a:rPr kumimoji="0" lang="de-DE" sz="1800" b="0" i="0" u="none" strike="noStrike" kern="1200" cap="none" spc="0" normalizeH="0" baseline="0" noProof="0" dirty="0">
                <a:ln>
                  <a:noFill/>
                </a:ln>
                <a:solidFill>
                  <a:prstClr val="black"/>
                </a:solidFill>
                <a:effectLst/>
                <a:uLnTx/>
                <a:uFillTx/>
                <a:latin typeface="Calibri"/>
                <a:ea typeface="+mn-ea"/>
                <a:cs typeface="+mn-cs"/>
              </a:rPr>
              <a:t> 18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answers</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from</a:t>
            </a:r>
            <a:r>
              <a:rPr kumimoji="0" lang="de-DE" sz="1800" b="0" i="0" u="none" strike="noStrike" kern="1200" cap="none" spc="0" normalizeH="0" baseline="0" noProof="0" dirty="0">
                <a:ln>
                  <a:noFill/>
                </a:ln>
                <a:solidFill>
                  <a:prstClr val="black"/>
                </a:solidFill>
                <a:effectLst/>
                <a:uLnTx/>
                <a:uFillTx/>
                <a:latin typeface="Calibri"/>
                <a:ea typeface="+mn-ea"/>
                <a:cs typeface="+mn-cs"/>
              </a:rPr>
              <a:t> 82 RUs! </a:t>
            </a:r>
            <a:br>
              <a:rPr kumimoji="0" lang="de-DE" sz="1800" b="0" i="0" u="none" strike="noStrike" kern="1200" cap="none" spc="0" normalizeH="0" baseline="0" noProof="0" dirty="0">
                <a:ln>
                  <a:noFill/>
                </a:ln>
                <a:solidFill>
                  <a:prstClr val="black"/>
                </a:solidFill>
                <a:effectLst/>
                <a:uLnTx/>
                <a:uFillTx/>
                <a:latin typeface="Calibri"/>
                <a:ea typeface="+mn-ea"/>
                <a:cs typeface="+mn-cs"/>
              </a:rPr>
            </a:br>
            <a:r>
              <a:rPr kumimoji="0" lang="de-DE" sz="1800" b="0" i="0" u="none" strike="noStrike" kern="1200" cap="none" spc="0" normalizeH="0" baseline="0" noProof="0" dirty="0" err="1">
                <a:ln>
                  <a:noFill/>
                </a:ln>
                <a:solidFill>
                  <a:prstClr val="black"/>
                </a:solidFill>
                <a:effectLst/>
                <a:uLnTx/>
                <a:uFillTx/>
                <a:latin typeface="Calibri"/>
                <a:ea typeface="+mn-ea"/>
                <a:cs typeface="+mn-cs"/>
              </a:rPr>
              <a:t>Some</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replied</a:t>
            </a:r>
            <a:r>
              <a:rPr kumimoji="0" lang="de-DE" sz="1800" b="0" i="0" u="none" strike="noStrike" kern="1200" cap="none" spc="0" normalizeH="0" baseline="0" noProof="0" dirty="0">
                <a:ln>
                  <a:noFill/>
                </a:ln>
                <a:solidFill>
                  <a:prstClr val="black"/>
                </a:solidFill>
                <a:effectLst/>
                <a:uLnTx/>
                <a:uFillTx/>
                <a:latin typeface="Calibri"/>
                <a:ea typeface="+mn-ea"/>
                <a:cs typeface="+mn-cs"/>
              </a:rPr>
              <a:t> per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institution</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sym typeface="Wingdings" panose="05000000000000000000" pitchFamily="2" charset="2"/>
              </a:rPr>
              <a:t>even</a:t>
            </a:r>
            <a:r>
              <a:rPr kumimoji="0" lang="de-DE"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sym typeface="Wingdings" panose="05000000000000000000" pitchFamily="2" charset="2"/>
              </a:rPr>
              <a:t>less</a:t>
            </a:r>
            <a:r>
              <a:rPr kumimoji="0" lang="de-DE"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RUs </a:t>
            </a:r>
            <a:r>
              <a:rPr kumimoji="0" lang="de-DE" sz="1800" b="0" i="0" u="none" strike="noStrike" kern="1200" cap="none" spc="0" normalizeH="0" baseline="0" noProof="0" dirty="0" err="1">
                <a:ln>
                  <a:noFill/>
                </a:ln>
                <a:solidFill>
                  <a:prstClr val="black"/>
                </a:solidFill>
                <a:effectLst/>
                <a:uLnTx/>
                <a:uFillTx/>
                <a:latin typeface="Calibri"/>
                <a:ea typeface="+mn-ea"/>
                <a:cs typeface="+mn-cs"/>
                <a:sym typeface="Wingdings" panose="05000000000000000000" pitchFamily="2" charset="2"/>
              </a:rPr>
              <a:t>replied</a:t>
            </a:r>
            <a:r>
              <a:rPr kumimoji="0" lang="de-DE"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2890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4AAE9635-99ED-487C-A895-B90E708E5A66}"/>
              </a:ext>
            </a:extLst>
          </p:cNvPr>
          <p:cNvPicPr>
            <a:picLocks noChangeAspect="1"/>
          </p:cNvPicPr>
          <p:nvPr/>
        </p:nvPicPr>
        <p:blipFill>
          <a:blip r:embed="rId2"/>
          <a:stretch>
            <a:fillRect/>
          </a:stretch>
        </p:blipFill>
        <p:spPr>
          <a:xfrm>
            <a:off x="0" y="829559"/>
            <a:ext cx="12192000" cy="5739892"/>
          </a:xfrm>
          <a:prstGeom prst="rect">
            <a:avLst/>
          </a:prstGeom>
        </p:spPr>
      </p:pic>
      <p:sp>
        <p:nvSpPr>
          <p:cNvPr id="2" name="Titel 1">
            <a:extLst>
              <a:ext uri="{FF2B5EF4-FFF2-40B4-BE49-F238E27FC236}">
                <a16:creationId xmlns:a16="http://schemas.microsoft.com/office/drawing/2014/main" id="{F7121258-FD80-4091-A3D4-F303B2CA47C1}"/>
              </a:ext>
            </a:extLst>
          </p:cNvPr>
          <p:cNvSpPr>
            <a:spLocks noGrp="1"/>
          </p:cNvSpPr>
          <p:nvPr>
            <p:ph type="title"/>
          </p:nvPr>
        </p:nvSpPr>
        <p:spPr/>
        <p:txBody>
          <a:bodyPr/>
          <a:lstStyle/>
          <a:p>
            <a:r>
              <a:rPr lang="de-DE" dirty="0" err="1"/>
              <a:t>Towards</a:t>
            </a:r>
            <a:r>
              <a:rPr lang="de-DE" dirty="0"/>
              <a:t> TDR: </a:t>
            </a:r>
            <a:r>
              <a:rPr lang="de-DE" dirty="0" err="1"/>
              <a:t>Product</a:t>
            </a:r>
            <a:r>
              <a:rPr lang="de-DE" dirty="0"/>
              <a:t> Breakdown </a:t>
            </a:r>
            <a:r>
              <a:rPr lang="de-DE" dirty="0" err="1"/>
              <a:t>Structure</a:t>
            </a:r>
            <a:endParaRPr lang="de-DE" dirty="0"/>
          </a:p>
        </p:txBody>
      </p:sp>
      <p:sp>
        <p:nvSpPr>
          <p:cNvPr id="4" name="Foliennummernplatzhalter 3">
            <a:extLst>
              <a:ext uri="{FF2B5EF4-FFF2-40B4-BE49-F238E27FC236}">
                <a16:creationId xmlns:a16="http://schemas.microsoft.com/office/drawing/2014/main" id="{4753AF86-7A2B-4E26-BEC2-DD105406185C}"/>
              </a:ext>
            </a:extLst>
          </p:cNvPr>
          <p:cNvSpPr>
            <a:spLocks noGrp="1"/>
          </p:cNvSpPr>
          <p:nvPr>
            <p:ph type="sldNum" sz="quarter" idx="4294967295"/>
          </p:nvPr>
        </p:nvSpPr>
        <p:spPr>
          <a:xfrm>
            <a:off x="8740683" y="6247908"/>
            <a:ext cx="2840123" cy="472897"/>
          </a:xfrm>
        </p:spPr>
        <p:txBody>
          <a:bodyPr/>
          <a:lstStyle/>
          <a:p>
            <a:pPr lvl="0"/>
            <a:fld id="{710B8EA6-9440-4CBE-A916-9B1BC747F3F5}" type="slidenum">
              <a:rPr lang="de-DE" smtClean="0"/>
              <a:t>7</a:t>
            </a:fld>
            <a:endParaRPr lang="de-DE"/>
          </a:p>
        </p:txBody>
      </p:sp>
      <p:sp>
        <p:nvSpPr>
          <p:cNvPr id="8" name="Textfeld 7">
            <a:extLst>
              <a:ext uri="{FF2B5EF4-FFF2-40B4-BE49-F238E27FC236}">
                <a16:creationId xmlns:a16="http://schemas.microsoft.com/office/drawing/2014/main" id="{64D3209E-E39D-4400-87E0-1124A92F8633}"/>
              </a:ext>
            </a:extLst>
          </p:cNvPr>
          <p:cNvSpPr txBox="1"/>
          <p:nvPr/>
        </p:nvSpPr>
        <p:spPr>
          <a:xfrm>
            <a:off x="3350886" y="1639341"/>
            <a:ext cx="5628913" cy="3139321"/>
          </a:xfrm>
          <a:prstGeom prst="rect">
            <a:avLst/>
          </a:prstGeom>
          <a:solidFill>
            <a:schemeClr val="bg1">
              <a:alpha val="79000"/>
            </a:schemeClr>
          </a:solidFill>
          <a:ln w="2222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hlinkClick r:id="rId3"/>
              </a:rPr>
              <a:t>https://wiki.et-gw.eu/Main/PBSWorkingGroup/WebHome</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ISB PBS = 1896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lines</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of</a:t>
            </a:r>
            <a:r>
              <a:rPr kumimoji="0" lang="de-DE" sz="1800" b="0" i="0" u="none" strike="noStrike" kern="1200" cap="none" spc="0" normalizeH="0" baseline="0" noProof="0" dirty="0">
                <a:ln>
                  <a:noFill/>
                </a:ln>
                <a:solidFill>
                  <a:prstClr val="black"/>
                </a:solidFill>
                <a:effectLst/>
                <a:uLnTx/>
                <a:uFillTx/>
                <a:latin typeface="Calibri"/>
                <a:ea typeface="+mn-ea"/>
                <a:cs typeface="+mn-cs"/>
              </a:rPr>
              <a:t> Excel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sheet</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All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parameters</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for</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each</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element</a:t>
            </a:r>
            <a:r>
              <a:rPr kumimoji="0" lang="de-DE" sz="1800" b="0" i="0" u="none" strike="noStrike" kern="1200" cap="none" spc="0" normalizeH="0" baseline="0" noProof="0" dirty="0">
                <a:ln>
                  <a:noFill/>
                </a:ln>
                <a:solidFill>
                  <a:prstClr val="black"/>
                </a:solidFill>
                <a:effectLst/>
                <a:uLnTx/>
                <a:uFillTx/>
                <a:latin typeface="Calibri"/>
                <a:ea typeface="+mn-ea"/>
                <a:cs typeface="+mn-cs"/>
              </a:rPr>
              <a:t> will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be</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defined</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p>
          <a:p>
            <a:r>
              <a:rPr lang="de-DE" dirty="0"/>
              <a:t>The </a:t>
            </a:r>
            <a:r>
              <a:rPr lang="de-DE" dirty="0" err="1"/>
              <a:t>report</a:t>
            </a:r>
            <a:r>
              <a:rPr lang="de-DE" dirty="0"/>
              <a:t> </a:t>
            </a:r>
            <a:r>
              <a:rPr lang="de-DE" dirty="0" err="1"/>
              <a:t>from</a:t>
            </a:r>
            <a:r>
              <a:rPr lang="de-DE" dirty="0"/>
              <a:t> </a:t>
            </a:r>
            <a:r>
              <a:rPr lang="de-DE" dirty="0" err="1"/>
              <a:t>the</a:t>
            </a:r>
            <a:r>
              <a:rPr lang="de-DE" dirty="0"/>
              <a:t> PBS </a:t>
            </a:r>
            <a:r>
              <a:rPr lang="de-DE" dirty="0" err="1"/>
              <a:t>group</a:t>
            </a:r>
            <a:r>
              <a:rPr lang="de-DE" dirty="0"/>
              <a:t> on </a:t>
            </a:r>
            <a:r>
              <a:rPr lang="de-DE" dirty="0" err="1"/>
              <a:t>parameters</a:t>
            </a:r>
            <a:r>
              <a:rPr lang="de-DE" dirty="0"/>
              <a:t> and </a:t>
            </a:r>
            <a:r>
              <a:rPr lang="de-DE" dirty="0" err="1"/>
              <a:t>layout</a:t>
            </a:r>
            <a:r>
              <a:rPr lang="de-DE" dirty="0"/>
              <a:t> </a:t>
            </a:r>
          </a:p>
          <a:p>
            <a:r>
              <a:rPr lang="de-DE" dirty="0" err="1"/>
              <a:t>has</a:t>
            </a:r>
            <a:r>
              <a:rPr lang="de-DE" dirty="0"/>
              <a:t> </a:t>
            </a:r>
            <a:r>
              <a:rPr lang="de-DE" dirty="0" err="1"/>
              <a:t>been</a:t>
            </a:r>
            <a:r>
              <a:rPr lang="de-DE" dirty="0"/>
              <a:t> </a:t>
            </a:r>
            <a:r>
              <a:rPr lang="de-DE" dirty="0" err="1"/>
              <a:t>already</a:t>
            </a:r>
            <a:r>
              <a:rPr lang="de-DE" dirty="0"/>
              <a:t> </a:t>
            </a:r>
            <a:r>
              <a:rPr lang="de-DE" dirty="0" err="1"/>
              <a:t>submitted</a:t>
            </a:r>
            <a:r>
              <a:rPr lang="de-DE" dirty="0"/>
              <a:t> </a:t>
            </a:r>
            <a:r>
              <a:rPr lang="de-DE" dirty="0" err="1"/>
              <a:t>to</a:t>
            </a:r>
            <a:r>
              <a:rPr lang="de-DE" dirty="0"/>
              <a:t> EDS, ET-0278A-23. </a:t>
            </a:r>
          </a:p>
          <a:p>
            <a:r>
              <a:rPr lang="de-DE" dirty="0"/>
              <a:t>Here </a:t>
            </a:r>
            <a:r>
              <a:rPr lang="de-DE" dirty="0" err="1"/>
              <a:t>you</a:t>
            </a:r>
            <a:r>
              <a:rPr lang="de-DE" dirty="0"/>
              <a:t> will find </a:t>
            </a:r>
            <a:r>
              <a:rPr lang="de-DE" dirty="0" err="1"/>
              <a:t>many</a:t>
            </a:r>
            <a:r>
              <a:rPr lang="de-DE" dirty="0"/>
              <a:t> </a:t>
            </a:r>
            <a:r>
              <a:rPr lang="de-DE" dirty="0" err="1"/>
              <a:t>indications</a:t>
            </a:r>
            <a:r>
              <a:rPr lang="de-DE" dirty="0"/>
              <a:t>, also on </a:t>
            </a:r>
            <a:r>
              <a:rPr lang="de-DE" dirty="0" err="1"/>
              <a:t>verification</a:t>
            </a:r>
            <a:r>
              <a:rPr lang="de-D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Will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be</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transformed</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into</a:t>
            </a:r>
            <a:r>
              <a:rPr kumimoji="0" lang="de-DE" sz="1800" b="0" i="0" u="none" strike="noStrike" kern="1200" cap="none" spc="0" normalizeH="0" baseline="0" noProof="0" dirty="0">
                <a:ln>
                  <a:noFill/>
                </a:ln>
                <a:solidFill>
                  <a:prstClr val="black"/>
                </a:solidFill>
                <a:effectLst/>
                <a:uLnTx/>
                <a:uFillTx/>
                <a:latin typeface="Calibri"/>
                <a:ea typeface="+mn-ea"/>
                <a:cs typeface="+mn-cs"/>
              </a:rPr>
              <a:t> a relational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database</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a:t>
            </a:r>
            <a:r>
              <a:rPr kumimoji="0" lang="de-DE" sz="1800" b="0" i="0" u="none" strike="noStrike" kern="1200" cap="none" spc="0" normalizeH="0" baseline="0" noProof="0" dirty="0" err="1">
                <a:ln>
                  <a:noFill/>
                </a:ln>
                <a:solidFill>
                  <a:prstClr val="black"/>
                </a:solidFill>
                <a:effectLst/>
                <a:uLnTx/>
                <a:uFillTx/>
                <a:latin typeface="Calibri"/>
                <a:ea typeface="+mn-ea"/>
                <a:cs typeface="+mn-cs"/>
              </a:rPr>
              <a:t>initially</a:t>
            </a:r>
            <a:r>
              <a:rPr kumimoji="0" lang="de-DE" sz="1800" b="0" i="0" u="none" strike="noStrike" kern="1200" cap="none" spc="0" normalizeH="0" baseline="0" noProof="0" dirty="0">
                <a:ln>
                  <a:noFill/>
                </a:ln>
                <a:solidFill>
                  <a:prstClr val="black"/>
                </a:solidFill>
                <a:effectLst/>
                <a:uLnTx/>
                <a:uFillTx/>
                <a:latin typeface="Calibri"/>
                <a:ea typeface="+mn-ea"/>
                <a:cs typeface="+mn-cs"/>
              </a:rPr>
              <a:t> MS Access)</a:t>
            </a:r>
          </a:p>
        </p:txBody>
      </p:sp>
    </p:spTree>
    <p:extLst>
      <p:ext uri="{BB962C8B-B14F-4D97-AF65-F5344CB8AC3E}">
        <p14:creationId xmlns:p14="http://schemas.microsoft.com/office/powerpoint/2010/main" val="24732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70B064-988F-4E1F-96AF-87C8E775C8D3}"/>
              </a:ext>
            </a:extLst>
          </p:cNvPr>
          <p:cNvSpPr>
            <a:spLocks noGrp="1"/>
          </p:cNvSpPr>
          <p:nvPr>
            <p:ph type="title"/>
          </p:nvPr>
        </p:nvSpPr>
        <p:spPr/>
        <p:txBody>
          <a:bodyPr/>
          <a:lstStyle/>
          <a:p>
            <a:r>
              <a:rPr lang="de-DE" dirty="0"/>
              <a:t>Infrastructure PBS</a:t>
            </a:r>
          </a:p>
        </p:txBody>
      </p:sp>
      <p:pic>
        <p:nvPicPr>
          <p:cNvPr id="4" name="Grafik 3">
            <a:extLst>
              <a:ext uri="{FF2B5EF4-FFF2-40B4-BE49-F238E27FC236}">
                <a16:creationId xmlns:a16="http://schemas.microsoft.com/office/drawing/2014/main" id="{1AE63E9A-023C-4252-9845-31AE401D3195}"/>
              </a:ext>
            </a:extLst>
          </p:cNvPr>
          <p:cNvPicPr>
            <a:picLocks noChangeAspect="1"/>
          </p:cNvPicPr>
          <p:nvPr/>
        </p:nvPicPr>
        <p:blipFill>
          <a:blip r:embed="rId2"/>
          <a:stretch>
            <a:fillRect/>
          </a:stretch>
        </p:blipFill>
        <p:spPr>
          <a:xfrm>
            <a:off x="0" y="1163374"/>
            <a:ext cx="12192000" cy="4531251"/>
          </a:xfrm>
          <a:prstGeom prst="rect">
            <a:avLst/>
          </a:prstGeom>
        </p:spPr>
      </p:pic>
      <p:sp>
        <p:nvSpPr>
          <p:cNvPr id="5" name="Textfeld 4">
            <a:extLst>
              <a:ext uri="{FF2B5EF4-FFF2-40B4-BE49-F238E27FC236}">
                <a16:creationId xmlns:a16="http://schemas.microsoft.com/office/drawing/2014/main" id="{F26D4511-48A0-4E67-9A4F-7DF3303A8AA6}"/>
              </a:ext>
            </a:extLst>
          </p:cNvPr>
          <p:cNvSpPr txBox="1"/>
          <p:nvPr/>
        </p:nvSpPr>
        <p:spPr>
          <a:xfrm>
            <a:off x="5898774" y="794042"/>
            <a:ext cx="22397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613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lines</a:t>
            </a:r>
            <a:r>
              <a:rPr kumimoji="0" lang="de-DE" sz="1800" b="0" i="0" u="none" strike="noStrike" kern="1200" cap="none" spc="0" normalizeH="0" baseline="0" noProof="0" dirty="0">
                <a:ln>
                  <a:noFill/>
                </a:ln>
                <a:solidFill>
                  <a:prstClr val="black"/>
                </a:solidFill>
                <a:effectLst/>
                <a:uLnTx/>
                <a:uFillTx/>
                <a:latin typeface="Calibri"/>
                <a:ea typeface="+mn-ea"/>
                <a:cs typeface="+mn-cs"/>
              </a:rPr>
              <a:t> Excel Sheet </a:t>
            </a:r>
          </a:p>
        </p:txBody>
      </p:sp>
    </p:spTree>
    <p:extLst>
      <p:ext uri="{BB962C8B-B14F-4D97-AF65-F5344CB8AC3E}">
        <p14:creationId xmlns:p14="http://schemas.microsoft.com/office/powerpoint/2010/main" val="322668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14C48-6F78-4601-B531-9BB923967CB5}"/>
              </a:ext>
            </a:extLst>
          </p:cNvPr>
          <p:cNvSpPr>
            <a:spLocks noGrp="1"/>
          </p:cNvSpPr>
          <p:nvPr>
            <p:ph type="title"/>
          </p:nvPr>
        </p:nvSpPr>
        <p:spPr/>
        <p:txBody>
          <a:bodyPr/>
          <a:lstStyle/>
          <a:p>
            <a:r>
              <a:rPr lang="de-DE" dirty="0"/>
              <a:t>EIB PBS</a:t>
            </a:r>
          </a:p>
        </p:txBody>
      </p:sp>
      <p:pic>
        <p:nvPicPr>
          <p:cNvPr id="4" name="Grafik 3">
            <a:extLst>
              <a:ext uri="{FF2B5EF4-FFF2-40B4-BE49-F238E27FC236}">
                <a16:creationId xmlns:a16="http://schemas.microsoft.com/office/drawing/2014/main" id="{F91D8832-3C88-4F1A-8347-18417CAEB76D}"/>
              </a:ext>
            </a:extLst>
          </p:cNvPr>
          <p:cNvPicPr>
            <a:picLocks noChangeAspect="1"/>
          </p:cNvPicPr>
          <p:nvPr/>
        </p:nvPicPr>
        <p:blipFill>
          <a:blip r:embed="rId2"/>
          <a:stretch>
            <a:fillRect/>
          </a:stretch>
        </p:blipFill>
        <p:spPr>
          <a:xfrm>
            <a:off x="270622" y="781050"/>
            <a:ext cx="10610850" cy="6076950"/>
          </a:xfrm>
          <a:prstGeom prst="rect">
            <a:avLst/>
          </a:prstGeom>
        </p:spPr>
      </p:pic>
      <p:sp>
        <p:nvSpPr>
          <p:cNvPr id="5" name="Textfeld 4">
            <a:extLst>
              <a:ext uri="{FF2B5EF4-FFF2-40B4-BE49-F238E27FC236}">
                <a16:creationId xmlns:a16="http://schemas.microsoft.com/office/drawing/2014/main" id="{5AC85848-AC33-4F67-ADBE-0FB422D1986C}"/>
              </a:ext>
            </a:extLst>
          </p:cNvPr>
          <p:cNvSpPr txBox="1"/>
          <p:nvPr/>
        </p:nvSpPr>
        <p:spPr>
          <a:xfrm>
            <a:off x="6176682" y="1030941"/>
            <a:ext cx="21194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71 Lines, Excel Sheet</a:t>
            </a:r>
          </a:p>
        </p:txBody>
      </p:sp>
    </p:spTree>
    <p:extLst>
      <p:ext uri="{BB962C8B-B14F-4D97-AF65-F5344CB8AC3E}">
        <p14:creationId xmlns:p14="http://schemas.microsoft.com/office/powerpoint/2010/main" val="161015365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tandar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apetus">
  <a:themeElements>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1_Standar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tandar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557</Words>
  <Application>Microsoft Office PowerPoint</Application>
  <PresentationFormat>Breitbild</PresentationFormat>
  <Paragraphs>52</Paragraphs>
  <Slides>10</Slides>
  <Notes>1</Notes>
  <HiddenSlides>0</HiddenSlides>
  <MMClips>0</MMClips>
  <ScaleCrop>false</ScaleCrop>
  <HeadingPairs>
    <vt:vector size="6" baseType="variant">
      <vt:variant>
        <vt:lpstr>Verwendete Schriftarten</vt:lpstr>
      </vt:variant>
      <vt:variant>
        <vt:i4>13</vt:i4>
      </vt:variant>
      <vt:variant>
        <vt:lpstr>Design</vt:lpstr>
      </vt:variant>
      <vt:variant>
        <vt:i4>4</vt:i4>
      </vt:variant>
      <vt:variant>
        <vt:lpstr>Folientitel</vt:lpstr>
      </vt:variant>
      <vt:variant>
        <vt:i4>10</vt:i4>
      </vt:variant>
    </vt:vector>
  </HeadingPairs>
  <TitlesOfParts>
    <vt:vector size="27" baseType="lpstr">
      <vt:lpstr>Arial</vt:lpstr>
      <vt:lpstr>Calibri</vt:lpstr>
      <vt:lpstr>Calibri Light</vt:lpstr>
      <vt:lpstr>Consolas</vt:lpstr>
      <vt:lpstr>Corbel</vt:lpstr>
      <vt:lpstr>Gill Sans</vt:lpstr>
      <vt:lpstr>Gill Sans Light</vt:lpstr>
      <vt:lpstr>Lucida Grande</vt:lpstr>
      <vt:lpstr>Nimbus Roman No9 L</vt:lpstr>
      <vt:lpstr>Nimbus Sans L</vt:lpstr>
      <vt:lpstr>Wingdings</vt:lpstr>
      <vt:lpstr>Wingdings 2</vt:lpstr>
      <vt:lpstr>Wingdings 3</vt:lpstr>
      <vt:lpstr>Standard</vt:lpstr>
      <vt:lpstr>Iapetus</vt:lpstr>
      <vt:lpstr>1_Standard</vt:lpstr>
      <vt:lpstr>2_Standard</vt:lpstr>
      <vt:lpstr>ET Monthly Meeting</vt:lpstr>
      <vt:lpstr>Agenda today</vt:lpstr>
      <vt:lpstr>The Einstein Telescope Collaboration</vt:lpstr>
      <vt:lpstr>ET Annual Meeting </vt:lpstr>
      <vt:lpstr>Next ET Monthly meeting</vt:lpstr>
      <vt:lpstr>R&amp;D survey</vt:lpstr>
      <vt:lpstr>Towards TDR: Product Breakdown Structure</vt:lpstr>
      <vt:lpstr>Infrastructure PBS</vt:lpstr>
      <vt:lpstr>EIB PBS</vt:lpstr>
      <vt:lpstr>From PBS to TDR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 Hannover</dc:title>
  <dc:creator>Lueck, Harald</dc:creator>
  <cp:lastModifiedBy>Harald Lueck</cp:lastModifiedBy>
  <cp:revision>458</cp:revision>
  <dcterms:created xsi:type="dcterms:W3CDTF">2022-10-07T09:16:12Z</dcterms:created>
  <dcterms:modified xsi:type="dcterms:W3CDTF">2023-09-04T13:39:20Z</dcterms:modified>
</cp:coreProperties>
</file>