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63" r:id="rId3"/>
    <p:sldId id="256" r:id="rId4"/>
    <p:sldId id="1004" r:id="rId5"/>
    <p:sldId id="1015" r:id="rId6"/>
    <p:sldId id="1020" r:id="rId7"/>
    <p:sldId id="1014" r:id="rId8"/>
    <p:sldId id="1012" r:id="rId9"/>
    <p:sldId id="1017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270"/>
    <p:restoredTop sz="96860"/>
  </p:normalViewPr>
  <p:slideViewPr>
    <p:cSldViewPr snapToGrid="0" snapToObjects="1">
      <p:cViewPr varScale="1">
        <p:scale>
          <a:sx n="104" d="100"/>
          <a:sy n="104" d="100"/>
        </p:scale>
        <p:origin x="7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7EA9-4538-9245-8BF1-22A6B363B078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F4D91-7928-1B47-8675-2AADE49CEC4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643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F4D91-7928-1B47-8675-2AADE49CEC4A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694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F4D91-7928-1B47-8675-2AADE49CEC4A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1943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3D5F-CFB4-F643-877B-5286F0582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A82E7-C5CE-194A-B720-491445059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8E96-3215-9B45-8150-17CD1B6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6E8C-EF05-154E-BB02-AC294F89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AC4AD-8C84-1D45-AC42-15C72A41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35CE-1E31-6144-9A71-F346E8A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2AD49-036A-B84C-A8B1-E71401DE7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13D4-3FBE-7142-AB6B-CAE1F50B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46455-21C0-924D-BC34-07D43064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6A94C-1671-AF42-B468-AA1A54B6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21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560D4-9CF5-0E4B-8F93-FD529B711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F27F6-29A8-4C4B-BAFD-968DEC1B8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08B6-7ADA-6B4F-A987-4E47E37A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0F06-1EFB-D445-A714-CC42AA15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ADEA2-FADC-A545-B4F0-9812C1E8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843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9FDE6-D2AC-B91D-90DD-C0D20C77C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F4BED5-AC46-A877-23BF-9EA7FD926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60FD6A-1E9A-810A-5CBF-08D0C5D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0FAB-65DF-40BD-B1DF-1EFFDF63DE9E}" type="datetime1">
              <a:rPr lang="en-US" smtClean="0"/>
              <a:t>5/9/24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0CB10D-FC4C-9842-EBB4-56E406B6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013C0D-91F1-522F-E611-848853BB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7F8BE-066B-C6B3-41E2-C895B7B7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9FE41B-6508-7719-A648-9569F02C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60E3ED-86D4-9F23-2127-294C4242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00F3-85B9-4097-AA07-385DB9CB918D}" type="datetime1">
              <a:rPr lang="en-US" smtClean="0"/>
              <a:t>5/9/24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E50C2A-8B54-F85B-FA0F-1BBCD88F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58A68D-152C-E634-F657-E760CEA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45F2A-5224-4377-9882-FF00A553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BD3367-C7FE-6012-63B9-976569BB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6D3900-AF49-131F-FD7A-933E8000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9114-8819-4B6A-9CE0-7E7E51D16654}" type="datetime1">
              <a:rPr lang="en-US" smtClean="0"/>
              <a:t>5/9/24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6ECEB2-7572-C136-6FDA-0EB84E48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B61865-3FFC-64EC-D759-2746EFF3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81D6D-76AB-297C-F9A6-95CB908E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7B6CA-1244-5085-2871-15C2B19F4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01AB63-39A4-4669-DDD3-E25E647A6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C0EE3C-04F7-3E84-5A92-5531D6C4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D00C-760F-49BA-A58F-E7EC51901916}" type="datetime1">
              <a:rPr lang="en-US" smtClean="0"/>
              <a:t>5/9/24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27F3D1-0A07-78B5-17CE-8FC9F57E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AC3BAD-EC8C-E288-40CB-96A5DA84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AE2C9-4D0B-E1ED-9E8F-900C619B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6643EC-F1DC-3BFC-3AC8-5930F95C4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66F711-0C9B-A704-6F38-55151611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BBDDC8-5424-9073-92A6-4691D2969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061D9D-FCAB-4013-F2BB-63EF383EB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F0360EF-3BDB-6F23-E1DC-B488FC52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D0B2-2ABA-493A-B708-CFCB3FD7850D}" type="datetime1">
              <a:rPr lang="en-US" smtClean="0"/>
              <a:t>5/9/24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F71F2A-B03C-DB26-6651-99C56CCF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F93E8B-3918-8734-66AB-76AEA1A9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35F511-91E4-AA0D-F6BA-7EFD79CB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64D162-B821-5131-4415-2458734C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62E0-25A6-4244-95D0-21898FAE86A8}" type="datetime1">
              <a:rPr lang="en-US" smtClean="0"/>
              <a:t>5/9/24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EDD1EF-CF52-5F18-4590-A9E59972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E3EAE7-F5AB-03F6-C9CB-4CF88333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131676-AB27-3FDA-13FE-A5FE6170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9770-CAF7-4588-9D4D-D13457B832A7}" type="datetime1">
              <a:rPr lang="en-US" smtClean="0"/>
              <a:t>5/9/24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5CA6C3-B420-E7E1-BEBC-19A54915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588AF2-1913-5B1D-E6CD-6A904D21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2096C-563F-F6BB-042C-CF1D9373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AB301-83A9-4F03-F0B5-E515BC4D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3AA53B-7533-8C27-6203-A552A3256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1E7BDA-7CC8-E2FE-AFFA-EF74AE45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4F1-03F8-4B08-A2D7-BEC0B0873B02}" type="datetime1">
              <a:rPr lang="en-US" smtClean="0"/>
              <a:t>5/9/24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5613E1-96AE-14BF-739A-01E52E01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02B5BE-5513-288B-EB1E-C04D74F9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109B-B2A1-8645-903B-C8A6692E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464C8-B533-A547-9A0F-64E0B45B3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5DB11-C31A-164C-A1B7-8876795F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762B-0882-A049-BCD5-4190F180F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D03CA-10DA-F447-9403-EF1D2F52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09128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305A52-A7BC-BB92-2B10-B0378E66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3C30B6-54F2-F37B-706D-FDC5B3E5E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6B9F63-DE0C-BD96-711C-34B4D8522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ED4C39-245A-5983-BC92-A25E561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1679-F4C5-440E-A950-C570CC9DCA2E}" type="datetime1">
              <a:rPr lang="en-US" smtClean="0"/>
              <a:t>5/9/24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EF5221-7DEB-E786-356B-C2B69366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8D3E84-C21A-AD71-91E6-F96B4A8C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9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D3999-1F18-3F94-AA99-F96C1671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C54CF2-7337-DB1D-3274-E5EFFD565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1BF19-A820-86A5-9FAD-C3ECA60D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30A0-DE53-479D-AFAE-105C854C880A}" type="datetime1">
              <a:rPr lang="en-US" smtClean="0"/>
              <a:t>5/9/24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7F407E-CAB7-BD60-8DF2-EACE760D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9BCF4C-2ED9-4102-EECD-7B387E05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B99A0D-A0EC-D191-898C-05099F499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7211B5-0CB3-EA5E-8B21-A4B0FD655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56A99F-A97E-8EAD-DB61-13598311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7D6D-2FFD-43BD-8B20-65C0641CA61E}" type="datetime1">
              <a:rPr lang="en-US" smtClean="0"/>
              <a:t>5/9/24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9AD9DE-B09B-8068-D4E6-AFF2AA71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816FE-7704-DDE1-2D6E-0A575A7E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81E1-16A0-AE41-8533-EFAEFA79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62780-5FA7-A54F-88D7-D9506ACE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08BA-F51F-AE43-ABA5-0BA6C666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AFA6-1539-7F42-83EA-C7A8FEFC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AB26-BDF8-664D-AEE3-2A44CF5C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457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4B8A-578B-FD46-8A9C-5541B825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A4411-BB47-4D46-AA90-C608EDB6B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88799-42DF-F948-92E9-181275798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EB46F-A65C-5043-8C0C-7C084789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5464B-A323-6149-B08A-F3996092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5CF12-170C-E547-9831-A05C6854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0597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52A6-06B8-A647-AA8E-BD2473EA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A03B-74B1-2C4A-9D19-03E33462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707C7-CE0C-CE40-BB7D-A8A77C78A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04A5F-0471-384F-B231-A9604906F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5447C-DBCB-6E42-BF4A-6C32DDBA5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511E1-B19D-B741-8586-D7DE01B8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00F9F-64B6-9C4F-87F6-F44801FF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D8992-C704-C442-855D-DC118EA0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4510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2190-CE7B-3E45-980D-8E5DD1AA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F618D-5F3E-0647-92B2-440F4D3F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A3B4F-2C34-8F4E-965C-5B2DDC88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51DA4-7154-4142-A8F9-0B70870C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4028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CE508-D0D2-2044-9E3C-95F6D1DE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BC980-4C97-6047-A88A-06AF04A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AE257-E1B7-A54E-9F98-042473E6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43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7C94-DF4E-4441-85EB-11528EE1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DCC6-1F08-AB40-8139-F25A1210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C0997-0044-FB43-98C7-19D9BCF2F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BF853-C61C-0C43-B14A-2FAE9B05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293C-0D71-0D45-9695-A219EB49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7FB60-B8FB-614B-BF02-2BBB6084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84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1113-A021-8C48-BDAE-5C875E9C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A4C83-D72C-1B41-A814-14C08D2D4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82B30-93B6-B14D-898F-BD7B47308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F50BA-B7C0-8141-9BF6-446EE6C3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5B02F-0A58-3E4B-8834-CC83805D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DB8FB-E06E-A242-9783-A39D6F79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970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B3112-A186-8949-8779-69015071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5DA28-64C1-DC44-A6E8-0D86ACAC4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F777-E1F5-D642-B278-F2F81670C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B6CE-E2DE-0448-B843-2F6DF27BB8AE}" type="datetimeFigureOut">
              <a:rPr lang="en-IT" smtClean="0"/>
              <a:t>09/05/2024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00C9-D06B-E447-8F01-E76945B30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C9D7-E1D7-AD47-9CF5-2555363D3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B8841-0CC2-A347-BF54-6B1DF3AAA3A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948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19CF14-5A9D-3349-1D5C-5A0BBBF3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5C45CA-3F58-B470-CE04-FA8317C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C7E2B-E32C-5D9F-F88A-75670251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9913-22F6-4CA3-A3FE-B101478B523F}" type="datetime1">
              <a:rPr lang="en-US" smtClean="0"/>
              <a:t>5/9/24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B2B4D0-C670-4203-0E4A-1866AB23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6B59F7-13FA-E2D0-87A7-6284E00B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F6B3-3EE5-44A7-B635-64EFBE1D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B74EB-F75C-C5A1-E4B1-153B60503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965" y="1397000"/>
            <a:ext cx="10363200" cy="165576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CB &amp; SSB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09.05.2024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D364FA-6DEE-784B-1C4E-987BAD337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Eugenio </a:t>
            </a:r>
            <a:r>
              <a:rPr lang="en-US" dirty="0" err="1">
                <a:solidFill>
                  <a:schemeClr val="bg1"/>
                </a:solidFill>
              </a:rPr>
              <a:t>Coccia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76540C-EA60-7419-238B-6362511A1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37" y="335050"/>
            <a:ext cx="2152381" cy="69523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11E4EC-2F45-CF7E-A194-30A13F27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DF6B3-3EE5-44A7-B635-64EFBE1DCA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15BCD9C-FC86-7F40-B742-1FA6BC80CF71}"/>
              </a:ext>
            </a:extLst>
          </p:cNvPr>
          <p:cNvSpPr txBox="1"/>
          <p:nvPr/>
        </p:nvSpPr>
        <p:spPr>
          <a:xfrm>
            <a:off x="1151412" y="537207"/>
            <a:ext cx="991688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effectLst/>
              <a:latin typeface="+mj-lt"/>
            </a:endParaRPr>
          </a:p>
          <a:p>
            <a:pPr algn="ctr"/>
            <a:r>
              <a:rPr lang="en-US" sz="2400" dirty="0">
                <a:effectLst/>
                <a:latin typeface="+mj-lt"/>
              </a:rPr>
              <a:t> </a:t>
            </a:r>
            <a:r>
              <a:rPr lang="en-US" sz="4400" b="1" dirty="0">
                <a:solidFill>
                  <a:srgbClr val="C00000"/>
                </a:solidFill>
                <a:effectLst/>
                <a:latin typeface="+mj-lt"/>
              </a:rPr>
              <a:t>ET Collaboration today</a:t>
            </a:r>
          </a:p>
          <a:p>
            <a:pPr algn="ctr"/>
            <a:endParaRPr lang="en-US" sz="3600" dirty="0">
              <a:latin typeface="+mj-lt"/>
            </a:endParaRPr>
          </a:p>
          <a:p>
            <a:pPr algn="ctr"/>
            <a:r>
              <a:rPr lang="en-GB" sz="3600" dirty="0">
                <a:latin typeface="+mj-lt"/>
              </a:rPr>
              <a:t>ET Collaboration is two years old </a:t>
            </a:r>
          </a:p>
          <a:p>
            <a:pPr algn="ctr"/>
            <a:r>
              <a:rPr lang="en-GB" sz="3600" dirty="0">
                <a:latin typeface="+mj-lt"/>
              </a:rPr>
              <a:t>(</a:t>
            </a:r>
            <a:r>
              <a:rPr lang="en-GB" sz="3600">
                <a:latin typeface="+mj-lt"/>
              </a:rPr>
              <a:t>since 8 </a:t>
            </a:r>
            <a:r>
              <a:rPr lang="en-GB" sz="3600" dirty="0">
                <a:latin typeface="+mj-lt"/>
              </a:rPr>
              <a:t>June 2022)</a:t>
            </a:r>
          </a:p>
          <a:p>
            <a:pPr algn="ctr"/>
            <a:endParaRPr lang="en-US" sz="3600" dirty="0">
              <a:effectLst/>
              <a:latin typeface="+mj-lt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+mj-lt"/>
              </a:rPr>
              <a:t>1662</a:t>
            </a:r>
            <a:r>
              <a:rPr lang="en-US" sz="3600" dirty="0">
                <a:effectLst/>
                <a:latin typeface="+mj-lt"/>
              </a:rPr>
              <a:t> Members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</a:rPr>
              <a:t>239</a:t>
            </a:r>
            <a:r>
              <a:rPr lang="en-US" sz="3600" dirty="0">
                <a:latin typeface="+mj-lt"/>
              </a:rPr>
              <a:t> Institutions</a:t>
            </a:r>
            <a:endParaRPr lang="en-US" sz="3600" dirty="0">
              <a:effectLst/>
              <a:latin typeface="+mj-lt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+mj-lt"/>
              </a:rPr>
              <a:t>28</a:t>
            </a:r>
            <a:r>
              <a:rPr lang="en-US" sz="3600" dirty="0">
                <a:effectLst/>
                <a:latin typeface="+mj-lt"/>
              </a:rPr>
              <a:t> Countries</a:t>
            </a:r>
            <a:endParaRPr lang="en-US" sz="3600" dirty="0">
              <a:latin typeface="+mj-lt"/>
            </a:endParaRPr>
          </a:p>
          <a:p>
            <a:pPr algn="ctr"/>
            <a:r>
              <a:rPr lang="en-US" sz="3600" b="1" dirty="0">
                <a:solidFill>
                  <a:srgbClr val="C00000"/>
                </a:solidFill>
                <a:effectLst/>
                <a:latin typeface="+mj-lt"/>
              </a:rPr>
              <a:t>88</a:t>
            </a:r>
            <a:r>
              <a:rPr lang="en-US" sz="3600" dirty="0">
                <a:effectLst/>
                <a:latin typeface="+mj-lt"/>
              </a:rPr>
              <a:t> Research Units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1923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1B3F-6A06-7745-96C1-08B79AAA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694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Committees under the Services and Standard Board.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A8A03-C654-AA4E-A8BA-7360D1E9954E}"/>
              </a:ext>
            </a:extLst>
          </p:cNvPr>
          <p:cNvSpPr txBox="1"/>
          <p:nvPr/>
        </p:nvSpPr>
        <p:spPr>
          <a:xfrm>
            <a:off x="2403249" y="1180184"/>
            <a:ext cx="720908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Helvetica" pitchFamily="2" charset="0"/>
              </a:rPr>
              <a:t> </a:t>
            </a:r>
            <a:r>
              <a:rPr lang="en-GB" sz="2400" b="1" dirty="0">
                <a:latin typeface="+mj-lt"/>
              </a:rPr>
              <a:t>Project </a:t>
            </a:r>
            <a:r>
              <a:rPr lang="en-GB" sz="2400" b="1" dirty="0">
                <a:effectLst/>
                <a:latin typeface="+mj-lt"/>
              </a:rPr>
              <a:t>Program Committee (PPC)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+mj-lt"/>
              </a:rPr>
              <a:t> </a:t>
            </a:r>
            <a:r>
              <a:rPr lang="en-GB" sz="2400" b="1" dirty="0">
                <a:effectLst/>
                <a:latin typeface="+mj-lt"/>
              </a:rPr>
              <a:t>Early Career Scientists Support Committee (ECSS)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Member</a:t>
            </a:r>
            <a:r>
              <a:rPr lang="en-GB" sz="2400" b="1" dirty="0">
                <a:effectLst/>
                <a:latin typeface="+mj-lt"/>
              </a:rPr>
              <a:t> Conduct and Ethic Committee (</a:t>
            </a:r>
            <a:r>
              <a:rPr lang="en-GB" sz="2400" b="1" dirty="0">
                <a:latin typeface="+mj-lt"/>
              </a:rPr>
              <a:t>EMCC</a:t>
            </a:r>
            <a:r>
              <a:rPr lang="en-GB" sz="2400" b="1" dirty="0">
                <a:effectLst/>
                <a:latin typeface="+mj-lt"/>
              </a:rPr>
              <a:t>)</a:t>
            </a:r>
            <a:endParaRPr lang="en-GB" sz="2400" dirty="0">
              <a:effectLst/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+mj-lt"/>
              </a:rPr>
              <a:t>Speakers and Awards Committee (SAC)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+mj-lt"/>
              </a:rPr>
              <a:t>Editorial Committee (EC)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+mj-lt"/>
              </a:rPr>
              <a:t>Elections, Voting and Membership Committee (EVMC)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+mj-lt"/>
              </a:rPr>
              <a:t>Meetings and Symposia Committee (MSC)</a:t>
            </a:r>
            <a:endParaRPr lang="en-GB" sz="2400" dirty="0">
              <a:effectLst/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Communications and Education Committee (CEC)</a:t>
            </a:r>
            <a:endParaRPr lang="en-GB" sz="2400" dirty="0">
              <a:effectLst/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+mj-lt"/>
              </a:rPr>
              <a:t>Bylaws Update </a:t>
            </a:r>
            <a:r>
              <a:rPr lang="en-GB" sz="2400" b="1" dirty="0">
                <a:latin typeface="+mj-lt"/>
              </a:rPr>
              <a:t>Committee (BUC)</a:t>
            </a:r>
            <a:endParaRPr lang="en-GB" sz="2400" b="1" dirty="0">
              <a:effectLst/>
              <a:latin typeface="+mj-lt"/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0304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A99E-AFA7-0241-9DAB-DADB3F40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6C20E-99B9-A142-BB62-5BFDDB1B1BBD}"/>
              </a:ext>
            </a:extLst>
          </p:cNvPr>
          <p:cNvSpPr txBox="1"/>
          <p:nvPr/>
        </p:nvSpPr>
        <p:spPr>
          <a:xfrm>
            <a:off x="4624654" y="1813173"/>
            <a:ext cx="34869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/>
              <a:t>Search committee:</a:t>
            </a:r>
          </a:p>
          <a:p>
            <a:endParaRPr lang="en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400" dirty="0"/>
              <a:t>Patrice Verdier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Lluisa</a:t>
            </a:r>
            <a:r>
              <a:rPr lang="en-GB" sz="2400" dirty="0"/>
              <a:t>-Maria Mir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Ik</a:t>
            </a:r>
            <a:r>
              <a:rPr lang="en-GB" sz="2400" dirty="0"/>
              <a:t> </a:t>
            </a:r>
            <a:r>
              <a:rPr lang="en-GB" sz="2400" dirty="0" err="1"/>
              <a:t>Siong</a:t>
            </a:r>
            <a:r>
              <a:rPr lang="en-GB" sz="2400" dirty="0"/>
              <a:t> Heng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Archisman</a:t>
            </a:r>
            <a:r>
              <a:rPr lang="en-GB" sz="2400" dirty="0"/>
              <a:t> Ghosh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Harald </a:t>
            </a:r>
            <a:r>
              <a:rPr lang="en-GB" sz="2400" dirty="0" err="1"/>
              <a:t>Lueck</a:t>
            </a:r>
            <a:endParaRPr lang="en-GB" sz="2400" dirty="0"/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53942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7F977D-6F42-4C41-983D-4D98E86C698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26974"/>
          <a:ext cx="10515600" cy="548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72367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T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267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IT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7848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63BB40E-096C-194D-869E-E91813953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70" y="335846"/>
            <a:ext cx="10021584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 behalf of the entire Collaboration Board I want to thank all the candidates who agreed to get involved.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T" altLang="en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kumimoji="0" lang="en-IT" altLang="en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SSB Chairs list:</a:t>
            </a:r>
            <a:b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Project Program Committee (PPC)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Ettore Majorana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(Roma)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Early Career Scientists Support Committee (ECSS)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Anna Green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(Amsterdam)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Member Conduct and Ethics Committee (EMCC)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Monique Bossi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(Perugia)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Speakers and Awards Committee (SAC)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Luca Naticchioni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(Roma)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Editorial Committee (EC)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Paola Leaci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(Roma)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Election, Voting, and Membership Committee (EVMC)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Mariafelicia De Laurentis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(Napoli)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Meetings and Symposia Committee (MSC)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Jessica Steinlechner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(Maastricht)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Communications and Education Committee (CEC)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Susanne Milde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(Hannover)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Bylaws Updating Committee (BUC) - </a:t>
            </a:r>
            <a:r>
              <a:rPr kumimoji="0" lang="en-IT" altLang="en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Harald Lück</a:t>
            </a:r>
            <a:r>
              <a:rPr kumimoji="0" lang="en-IT" altLang="en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(Hannover) </a:t>
            </a:r>
            <a:endParaRPr kumimoji="0" lang="en-IT" altLang="en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T" altLang="en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068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F18D-FF59-6A49-B6D8-C935B435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45D89-DF08-8843-9F4D-5762E4F93F15}"/>
              </a:ext>
            </a:extLst>
          </p:cNvPr>
          <p:cNvSpPr txBox="1"/>
          <p:nvPr/>
        </p:nvSpPr>
        <p:spPr>
          <a:xfrm>
            <a:off x="956187" y="354707"/>
            <a:ext cx="10515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“The general guidelines for the SSB are the following:</a:t>
            </a:r>
          </a:p>
          <a:p>
            <a:endParaRPr lang="en-GB" sz="2400" dirty="0"/>
          </a:p>
          <a:p>
            <a:r>
              <a:rPr lang="en-GB" sz="2400" dirty="0"/>
              <a:t>• Each committee may include ex-officio members;</a:t>
            </a:r>
          </a:p>
          <a:p>
            <a:r>
              <a:rPr lang="en-GB" sz="2400" dirty="0"/>
              <a:t>• The number of members in each committee is adjusted by the CB at the time of renewal depending on the upcoming tasks;</a:t>
            </a:r>
          </a:p>
          <a:p>
            <a:r>
              <a:rPr lang="en-GB" sz="2400" dirty="0"/>
              <a:t>• With the exception of ex-officio members, an ET collaborator can only be a member of one SSB committee and should not be responsible for another board (ISB, OSB, EIB, SCB);</a:t>
            </a:r>
          </a:p>
          <a:p>
            <a:r>
              <a:rPr lang="en-GB" sz="2400" dirty="0"/>
              <a:t>• Each SSB Chairperson may choose a Deputy among the members of the committee;</a:t>
            </a:r>
          </a:p>
          <a:p>
            <a:r>
              <a:rPr lang="en-GB" sz="2400" dirty="0"/>
              <a:t>• SSB members should remove themselves from discussions in which they have a direct or indirect conflict of interest unless the Chairpersons of that Board (or the CB chair) request otherwise.</a:t>
            </a:r>
          </a:p>
          <a:p>
            <a:endParaRPr lang="en-GB" sz="2400" dirty="0"/>
          </a:p>
          <a:p>
            <a:r>
              <a:rPr lang="en-GB" sz="2400" dirty="0"/>
              <a:t>The Chairpersons of each SSB regularly report to the Collaboration Board.”</a:t>
            </a:r>
            <a:endParaRPr lang="en-IT" sz="2400" dirty="0"/>
          </a:p>
        </p:txBody>
      </p:sp>
    </p:spTree>
    <p:extLst>
      <p:ext uri="{BB962C8B-B14F-4D97-AF65-F5344CB8AC3E}">
        <p14:creationId xmlns:p14="http://schemas.microsoft.com/office/powerpoint/2010/main" val="36520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4CC24-1FE0-3C42-9E62-58BC71F0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9A739-26A5-E24F-98B5-FAF870EF0B29}"/>
              </a:ext>
            </a:extLst>
          </p:cNvPr>
          <p:cNvSpPr txBox="1"/>
          <p:nvPr/>
        </p:nvSpPr>
        <p:spPr>
          <a:xfrm>
            <a:off x="1966717" y="1874728"/>
            <a:ext cx="88880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CB chair, the SP and the Chairperson of each committee propose the list of SSB members for endorsement by the CB. </a:t>
            </a:r>
          </a:p>
          <a:p>
            <a:endParaRPr lang="en-GB" sz="2800" dirty="0"/>
          </a:p>
          <a:p>
            <a:r>
              <a:rPr lang="en-GB" sz="2800" dirty="0"/>
              <a:t>It is the responsibility of the CB to ensure a fair representation of the ET Collaboration diversity in the SSB memberships.”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266456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7283-E65F-7B43-937F-16CF197C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6B3-3EE5-44A7-B635-64EFBE1DCA4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61405-05DE-604A-9FD7-96D09315865F}"/>
              </a:ext>
            </a:extLst>
          </p:cNvPr>
          <p:cNvSpPr txBox="1"/>
          <p:nvPr/>
        </p:nvSpPr>
        <p:spPr>
          <a:xfrm>
            <a:off x="1030146" y="1213008"/>
            <a:ext cx="876842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effectLst/>
              </a:rPr>
              <a:t>Agenda CB Meeting 13.05.2024</a:t>
            </a:r>
            <a:br>
              <a:rPr lang="en-GB" sz="2400" dirty="0">
                <a:effectLst/>
              </a:rPr>
            </a:b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>
                <a:effectLst/>
              </a:rPr>
              <a:t>Introduction by the CB Chair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Presentation of two new Research Units</a:t>
            </a:r>
          </a:p>
          <a:p>
            <a:pPr marL="342900" indent="-342900">
              <a:buFontTx/>
              <a:buChar char="-"/>
            </a:pPr>
            <a:endParaRPr lang="en-GB" sz="2400" dirty="0">
              <a:effectLst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effectLst/>
              </a:rPr>
              <a:t>Report from the EB by the Spokesperson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>
              <a:effectLst/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effectLst/>
              </a:rPr>
              <a:t>On the formation of the Standard and Service Board Committees </a:t>
            </a:r>
            <a:br>
              <a:rPr lang="en-GB" sz="2400" dirty="0">
                <a:effectLst/>
              </a:rPr>
            </a:br>
            <a:endParaRPr lang="en-GB" sz="2400" dirty="0"/>
          </a:p>
          <a:p>
            <a:r>
              <a:rPr lang="en-GB" sz="2400" dirty="0">
                <a:effectLst/>
              </a:rPr>
              <a:t>-  AOB</a:t>
            </a:r>
            <a:endParaRPr lang="en-GB" sz="2400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43285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495</Words>
  <Application>Microsoft Macintosh PowerPoint</Application>
  <PresentationFormat>Widescreen</PresentationFormat>
  <Paragraphs>72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1_Tema di Office</vt:lpstr>
      <vt:lpstr>CB &amp; SSB 09.05.2024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Eugenio Coccia</dc:creator>
  <cp:lastModifiedBy>Eugenio Coccia</cp:lastModifiedBy>
  <cp:revision>78</cp:revision>
  <dcterms:created xsi:type="dcterms:W3CDTF">2023-02-13T09:28:12Z</dcterms:created>
  <dcterms:modified xsi:type="dcterms:W3CDTF">2024-05-09T07:11:30Z</dcterms:modified>
</cp:coreProperties>
</file>