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Helvetica Neue" panose="02000503000000020004" pitchFamily="2"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Raleway"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4"/>
    <p:restoredTop sz="94670"/>
  </p:normalViewPr>
  <p:slideViewPr>
    <p:cSldViewPr snapToGrid="0" snapToObjects="1">
      <p:cViewPr varScale="1">
        <p:scale>
          <a:sx n="123" d="100"/>
          <a:sy n="123" d="100"/>
        </p:scale>
        <p:origin x="20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7779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solidFill>
          <a:srgbClr val="E9EDEE"/>
        </a:solidFill>
        <a:effectLst/>
      </p:bgPr>
    </p:bg>
    <p:spTree>
      <p:nvGrpSpPr>
        <p:cNvPr id="1" name="Shape 13"/>
        <p:cNvGrpSpPr/>
        <p:nvPr/>
      </p:nvGrpSpPr>
      <p:grpSpPr>
        <a:xfrm>
          <a:off x="0" y="0"/>
          <a:ext cx="0" cy="0"/>
          <a:chOff x="0" y="0"/>
          <a:chExt cx="0" cy="0"/>
        </a:xfrm>
      </p:grpSpPr>
      <p:sp>
        <p:nvSpPr>
          <p:cNvPr id="14" name="Google Shape;14;p2"/>
          <p:cNvSpPr/>
          <p:nvPr/>
        </p:nvSpPr>
        <p:spPr>
          <a:xfrm>
            <a:off x="0" y="-2"/>
            <a:ext cx="9144000" cy="487804"/>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 name="Google Shape;15;p2"/>
          <p:cNvGrpSpPr/>
          <p:nvPr/>
        </p:nvGrpSpPr>
        <p:grpSpPr>
          <a:xfrm>
            <a:off x="830386" y="1191252"/>
            <a:ext cx="745773" cy="45832"/>
            <a:chOff x="-1" y="-1"/>
            <a:chExt cx="745771" cy="45831"/>
          </a:xfrm>
        </p:grpSpPr>
        <p:sp>
          <p:nvSpPr>
            <p:cNvPr id="16" name="Google Shape;16;p2"/>
            <p:cNvSpPr/>
            <p:nvPr/>
          </p:nvSpPr>
          <p:spPr>
            <a:xfrm rot="-5400000">
              <a:off x="536422" y="-163517"/>
              <a:ext cx="45831" cy="372864"/>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rot="-5400000">
              <a:off x="165091" y="-165093"/>
              <a:ext cx="45831" cy="376016"/>
            </a:xfrm>
            <a:prstGeom prst="rect">
              <a:avLst/>
            </a:prstGeom>
            <a:solidFill>
              <a:srgbClr val="1A998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title"/>
          </p:nvPr>
        </p:nvSpPr>
        <p:spPr>
          <a:xfrm>
            <a:off x="729450" y="1322449"/>
            <a:ext cx="7688100" cy="1664701"/>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1A1A1A"/>
              </a:buClr>
              <a:buSzPts val="4200"/>
              <a:buFont typeface="Raleway"/>
              <a:buNone/>
              <a:defRPr sz="4200"/>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19" name="Google Shape;19;p2"/>
          <p:cNvSpPr txBox="1">
            <a:spLocks noGrp="1"/>
          </p:cNvSpPr>
          <p:nvPr>
            <p:ph type="body" idx="1"/>
          </p:nvPr>
        </p:nvSpPr>
        <p:spPr>
          <a:xfrm>
            <a:off x="729626" y="3172897"/>
            <a:ext cx="7688103" cy="541203"/>
          </a:xfrm>
          <a:prstGeom prst="rect">
            <a:avLst/>
          </a:prstGeom>
          <a:noFill/>
          <a:ln>
            <a:noFill/>
          </a:ln>
        </p:spPr>
        <p:txBody>
          <a:bodyPr spcFirstLastPara="1" wrap="square" lIns="91375" tIns="91375" rIns="91375" bIns="91375" anchor="t" anchorCtr="0">
            <a:norm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0"/>
              </a:spcBef>
              <a:spcAft>
                <a:spcPts val="0"/>
              </a:spcAft>
              <a:buClr>
                <a:schemeClr val="accent1"/>
              </a:buClr>
              <a:buSzPts val="1800"/>
              <a:buNone/>
              <a:defRPr/>
            </a:lvl2pPr>
            <a:lvl3pPr marL="1371600" lvl="2" indent="-228600" algn="l">
              <a:lnSpc>
                <a:spcPct val="100000"/>
              </a:lnSpc>
              <a:spcBef>
                <a:spcPts val="0"/>
              </a:spcBef>
              <a:spcAft>
                <a:spcPts val="0"/>
              </a:spcAft>
              <a:buClr>
                <a:schemeClr val="accent1"/>
              </a:buClr>
              <a:buSzPts val="1800"/>
              <a:buNone/>
              <a:defRPr/>
            </a:lvl3pPr>
            <a:lvl4pPr marL="1828800" lvl="3" indent="-228600" algn="l">
              <a:lnSpc>
                <a:spcPct val="100000"/>
              </a:lnSpc>
              <a:spcBef>
                <a:spcPts val="0"/>
              </a:spcBef>
              <a:spcAft>
                <a:spcPts val="0"/>
              </a:spcAft>
              <a:buClr>
                <a:schemeClr val="accent1"/>
              </a:buClr>
              <a:buSzPts val="1800"/>
              <a:buNone/>
              <a:defRPr/>
            </a:lvl4pPr>
            <a:lvl5pPr marL="2286000" lvl="4" indent="-228600" algn="l">
              <a:lnSpc>
                <a:spcPct val="100000"/>
              </a:lnSpc>
              <a:spcBef>
                <a:spcPts val="0"/>
              </a:spcBef>
              <a:spcAft>
                <a:spcPts val="0"/>
              </a:spcAft>
              <a:buClr>
                <a:schemeClr val="accent1"/>
              </a:buClr>
              <a:buSzPts val="1800"/>
              <a:buNone/>
              <a:defRPr/>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20" name="Google Shape;20;p2"/>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APTION_ONLY">
  <p:cSld name="CAPTION_ONLY">
    <p:spTree>
      <p:nvGrpSpPr>
        <p:cNvPr id="1" name="Shape 61"/>
        <p:cNvGrpSpPr/>
        <p:nvPr/>
      </p:nvGrpSpPr>
      <p:grpSpPr>
        <a:xfrm>
          <a:off x="0" y="0"/>
          <a:ext cx="0" cy="0"/>
          <a:chOff x="0" y="0"/>
          <a:chExt cx="0" cy="0"/>
        </a:xfrm>
      </p:grpSpPr>
      <p:sp>
        <p:nvSpPr>
          <p:cNvPr id="62" name="Google Shape;62;p11"/>
          <p:cNvSpPr txBox="1">
            <a:spLocks noGrp="1"/>
          </p:cNvSpPr>
          <p:nvPr>
            <p:ph type="body" idx="1"/>
          </p:nvPr>
        </p:nvSpPr>
        <p:spPr>
          <a:xfrm>
            <a:off x="724949" y="4372550"/>
            <a:ext cx="7697401" cy="460503"/>
          </a:xfrm>
          <a:prstGeom prst="rect">
            <a:avLst/>
          </a:prstGeom>
          <a:noFill/>
          <a:ln>
            <a:noFill/>
          </a:ln>
        </p:spPr>
        <p:txBody>
          <a:bodyPr spcFirstLastPara="1" wrap="square" lIns="91375" tIns="91375" rIns="91375" bIns="91375" anchor="ctr" anchorCtr="0">
            <a:normAutofit/>
          </a:bodyPr>
          <a:lstStyle>
            <a:lvl1pPr marL="457200" lvl="0" indent="-228600" algn="l">
              <a:lnSpc>
                <a:spcPct val="100000"/>
              </a:lnSpc>
              <a:spcBef>
                <a:spcPts val="0"/>
              </a:spcBef>
              <a:spcAft>
                <a:spcPts val="0"/>
              </a:spcAft>
              <a:buClr>
                <a:schemeClr val="accent1"/>
              </a:buClr>
              <a:buSzPts val="1300"/>
              <a:buFont typeface="Lato"/>
              <a:buNone/>
              <a:defRPr sz="1300"/>
            </a:lvl1pPr>
          </a:lstStyle>
          <a:p>
            <a:endParaRPr/>
          </a:p>
        </p:txBody>
      </p:sp>
      <p:sp>
        <p:nvSpPr>
          <p:cNvPr id="63" name="Google Shape;63;p11"/>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IG_NUMBER">
  <p:cSld name="BIG_NUMBER">
    <p:bg>
      <p:bgPr>
        <a:solidFill>
          <a:srgbClr val="1A9988"/>
        </a:solidFill>
        <a:effectLst/>
      </p:bgPr>
    </p:bg>
    <p:spTree>
      <p:nvGrpSpPr>
        <p:cNvPr id="1" name="Shape 64"/>
        <p:cNvGrpSpPr/>
        <p:nvPr/>
      </p:nvGrpSpPr>
      <p:grpSpPr>
        <a:xfrm>
          <a:off x="0" y="0"/>
          <a:ext cx="0" cy="0"/>
          <a:chOff x="0" y="0"/>
          <a:chExt cx="0" cy="0"/>
        </a:xfrm>
      </p:grpSpPr>
      <p:grpSp>
        <p:nvGrpSpPr>
          <p:cNvPr id="65" name="Google Shape;65;p12"/>
          <p:cNvGrpSpPr/>
          <p:nvPr/>
        </p:nvGrpSpPr>
        <p:grpSpPr>
          <a:xfrm>
            <a:off x="830386" y="4169128"/>
            <a:ext cx="745773" cy="45832"/>
            <a:chOff x="-1" y="-1"/>
            <a:chExt cx="745771" cy="45831"/>
          </a:xfrm>
        </p:grpSpPr>
        <p:sp>
          <p:nvSpPr>
            <p:cNvPr id="66" name="Google Shape;66;p12"/>
            <p:cNvSpPr/>
            <p:nvPr/>
          </p:nvSpPr>
          <p:spPr>
            <a:xfrm rot="-5400000">
              <a:off x="536422" y="-163517"/>
              <a:ext cx="45831" cy="372864"/>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2"/>
            <p:cNvSpPr/>
            <p:nvPr/>
          </p:nvSpPr>
          <p:spPr>
            <a:xfrm rot="-5400000">
              <a:off x="165091" y="-165093"/>
              <a:ext cx="45831" cy="376016"/>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12"/>
          <p:cNvSpPr txBox="1">
            <a:spLocks noGrp="1"/>
          </p:cNvSpPr>
          <p:nvPr>
            <p:ph type="title" hasCustomPrompt="1"/>
          </p:nvPr>
        </p:nvSpPr>
        <p:spPr>
          <a:xfrm>
            <a:off x="729450" y="733950"/>
            <a:ext cx="7688400" cy="1244701"/>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FFFFFF"/>
              </a:buClr>
              <a:buSzPts val="8000"/>
              <a:buFont typeface="Raleway"/>
              <a:buNone/>
              <a:defRPr sz="8000">
                <a:solidFill>
                  <a:srgbClr val="FFFFFF"/>
                </a:solidFill>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r>
              <a:t>xx%</a:t>
            </a:r>
          </a:p>
        </p:txBody>
      </p:sp>
      <p:sp>
        <p:nvSpPr>
          <p:cNvPr id="69" name="Google Shape;69;p12"/>
          <p:cNvSpPr txBox="1">
            <a:spLocks noGrp="1"/>
          </p:cNvSpPr>
          <p:nvPr>
            <p:ph type="body" idx="1"/>
          </p:nvPr>
        </p:nvSpPr>
        <p:spPr>
          <a:xfrm>
            <a:off x="729450" y="2272888"/>
            <a:ext cx="7688400" cy="1580402"/>
          </a:xfrm>
          <a:prstGeom prst="rect">
            <a:avLst/>
          </a:prstGeom>
          <a:noFill/>
          <a:ln>
            <a:noFill/>
          </a:ln>
        </p:spPr>
        <p:txBody>
          <a:bodyPr spcFirstLastPara="1" wrap="square" lIns="91375" tIns="91375" rIns="91375" bIns="91375" anchor="t" anchorCtr="0">
            <a:normAutofit/>
          </a:bodyPr>
          <a:lstStyle>
            <a:lvl1pPr marL="457200" lvl="0" indent="-311150" algn="l">
              <a:lnSpc>
                <a:spcPct val="115000"/>
              </a:lnSpc>
              <a:spcBef>
                <a:spcPts val="0"/>
              </a:spcBef>
              <a:spcAft>
                <a:spcPts val="0"/>
              </a:spcAft>
              <a:buClr>
                <a:srgbClr val="FFFFFF"/>
              </a:buClr>
              <a:buSzPts val="1300"/>
              <a:buFont typeface="Helvetica Neue"/>
              <a:buChar char="●"/>
              <a:defRPr sz="1300">
                <a:solidFill>
                  <a:srgbClr val="FFFFFF"/>
                </a:solidFill>
              </a:defRPr>
            </a:lvl1pPr>
            <a:lvl2pPr marL="914400" lvl="1" indent="-311150" algn="l">
              <a:lnSpc>
                <a:spcPct val="115000"/>
              </a:lnSpc>
              <a:spcBef>
                <a:spcPts val="0"/>
              </a:spcBef>
              <a:spcAft>
                <a:spcPts val="0"/>
              </a:spcAft>
              <a:buClr>
                <a:srgbClr val="FFFFFF"/>
              </a:buClr>
              <a:buSzPts val="1300"/>
              <a:buFont typeface="Helvetica Neue"/>
              <a:buChar char="○"/>
              <a:defRPr sz="1300">
                <a:solidFill>
                  <a:srgbClr val="FFFFFF"/>
                </a:solidFill>
              </a:defRPr>
            </a:lvl2pPr>
            <a:lvl3pPr marL="1371600" lvl="2" indent="-311150" algn="l">
              <a:lnSpc>
                <a:spcPct val="115000"/>
              </a:lnSpc>
              <a:spcBef>
                <a:spcPts val="0"/>
              </a:spcBef>
              <a:spcAft>
                <a:spcPts val="0"/>
              </a:spcAft>
              <a:buClr>
                <a:srgbClr val="FFFFFF"/>
              </a:buClr>
              <a:buSzPts val="1300"/>
              <a:buFont typeface="Helvetica Neue"/>
              <a:buChar char="■"/>
              <a:defRPr sz="1300">
                <a:solidFill>
                  <a:srgbClr val="FFFFFF"/>
                </a:solidFill>
              </a:defRPr>
            </a:lvl3pPr>
            <a:lvl4pPr marL="1828800" lvl="3" indent="-311150" algn="l">
              <a:lnSpc>
                <a:spcPct val="115000"/>
              </a:lnSpc>
              <a:spcBef>
                <a:spcPts val="0"/>
              </a:spcBef>
              <a:spcAft>
                <a:spcPts val="0"/>
              </a:spcAft>
              <a:buClr>
                <a:srgbClr val="FFFFFF"/>
              </a:buClr>
              <a:buSzPts val="1300"/>
              <a:buFont typeface="Helvetica Neue"/>
              <a:buChar char="●"/>
              <a:defRPr sz="1300">
                <a:solidFill>
                  <a:srgbClr val="FFFFFF"/>
                </a:solidFill>
              </a:defRPr>
            </a:lvl4pPr>
            <a:lvl5pPr marL="2286000" lvl="4" indent="-311150" algn="l">
              <a:lnSpc>
                <a:spcPct val="115000"/>
              </a:lnSpc>
              <a:spcBef>
                <a:spcPts val="0"/>
              </a:spcBef>
              <a:spcAft>
                <a:spcPts val="0"/>
              </a:spcAft>
              <a:buClr>
                <a:srgbClr val="FFFFFF"/>
              </a:buClr>
              <a:buSzPts val="1300"/>
              <a:buFont typeface="Helvetica Neue"/>
              <a:buChar char="○"/>
              <a:defRPr sz="1300">
                <a:solidFill>
                  <a:srgbClr val="FFFFFF"/>
                </a:solidFill>
              </a:defRPr>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70" name="Google Shape;70;p12"/>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1"/>
        <p:cNvGrpSpPr/>
        <p:nvPr/>
      </p:nvGrpSpPr>
      <p:grpSpPr>
        <a:xfrm>
          <a:off x="0" y="0"/>
          <a:ext cx="0" cy="0"/>
          <a:chOff x="0" y="0"/>
          <a:chExt cx="0" cy="0"/>
        </a:xfrm>
      </p:grpSpPr>
      <p:sp>
        <p:nvSpPr>
          <p:cNvPr id="72" name="Google Shape;72;p13"/>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
  <p:cSld name="TITLE_AND_BODY 3">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729450" y="1318650"/>
            <a:ext cx="7688700" cy="5352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75" name="Google Shape;75;p14"/>
          <p:cNvSpPr txBox="1">
            <a:spLocks noGrp="1"/>
          </p:cNvSpPr>
          <p:nvPr>
            <p:ph type="body" idx="1"/>
          </p:nvPr>
        </p:nvSpPr>
        <p:spPr>
          <a:xfrm>
            <a:off x="729450" y="2078875"/>
            <a:ext cx="7688700" cy="2261101"/>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Clr>
                <a:schemeClr val="accent1"/>
              </a:buClr>
              <a:buSzPts val="1300"/>
              <a:buFont typeface="Helvetica Neue"/>
              <a:buChar char="●"/>
              <a:defRPr sz="1300"/>
            </a:lvl1pPr>
            <a:lvl2pPr marL="914400" lvl="1" indent="-311150" algn="l">
              <a:lnSpc>
                <a:spcPct val="115000"/>
              </a:lnSpc>
              <a:spcBef>
                <a:spcPts val="0"/>
              </a:spcBef>
              <a:spcAft>
                <a:spcPts val="0"/>
              </a:spcAft>
              <a:buClr>
                <a:schemeClr val="accent1"/>
              </a:buClr>
              <a:buSzPts val="1300"/>
              <a:buFont typeface="Helvetica Neue"/>
              <a:buChar char="○"/>
              <a:defRPr sz="1300"/>
            </a:lvl2pPr>
            <a:lvl3pPr marL="1371600" lvl="2" indent="-311150" algn="l">
              <a:lnSpc>
                <a:spcPct val="115000"/>
              </a:lnSpc>
              <a:spcBef>
                <a:spcPts val="0"/>
              </a:spcBef>
              <a:spcAft>
                <a:spcPts val="0"/>
              </a:spcAft>
              <a:buClr>
                <a:schemeClr val="accent1"/>
              </a:buClr>
              <a:buSzPts val="1300"/>
              <a:buFont typeface="Helvetica Neue"/>
              <a:buChar char="■"/>
              <a:defRPr sz="1300"/>
            </a:lvl3pPr>
            <a:lvl4pPr marL="1828800" lvl="3" indent="-311150" algn="l">
              <a:lnSpc>
                <a:spcPct val="115000"/>
              </a:lnSpc>
              <a:spcBef>
                <a:spcPts val="0"/>
              </a:spcBef>
              <a:spcAft>
                <a:spcPts val="0"/>
              </a:spcAft>
              <a:buClr>
                <a:schemeClr val="accent1"/>
              </a:buClr>
              <a:buSzPts val="1300"/>
              <a:buFont typeface="Helvetica Neue"/>
              <a:buChar char="●"/>
              <a:defRPr sz="1300"/>
            </a:lvl4pPr>
            <a:lvl5pPr marL="2286000" lvl="4" indent="-311150" algn="l">
              <a:lnSpc>
                <a:spcPct val="115000"/>
              </a:lnSpc>
              <a:spcBef>
                <a:spcPts val="0"/>
              </a:spcBef>
              <a:spcAft>
                <a:spcPts val="0"/>
              </a:spcAft>
              <a:buClr>
                <a:schemeClr val="accent1"/>
              </a:buClr>
              <a:buSzPts val="1300"/>
              <a:buFont typeface="Helvetica Neue"/>
              <a:buChar char="○"/>
              <a:defRPr sz="1300"/>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76" name="Google Shape;76;p14"/>
          <p:cNvSpPr txBox="1">
            <a:spLocks noGrp="1"/>
          </p:cNvSpPr>
          <p:nvPr>
            <p:ph type="sldNum" idx="12"/>
          </p:nvPr>
        </p:nvSpPr>
        <p:spPr>
          <a:xfrm>
            <a:off x="8748189" y="4779026"/>
            <a:ext cx="336814" cy="335251"/>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729450" y="1318650"/>
            <a:ext cx="7688400" cy="5352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23" name="Google Shape;23;p3"/>
          <p:cNvSpPr txBox="1">
            <a:spLocks noGrp="1"/>
          </p:cNvSpPr>
          <p:nvPr>
            <p:ph type="body" idx="1"/>
          </p:nvPr>
        </p:nvSpPr>
        <p:spPr>
          <a:xfrm>
            <a:off x="729325" y="2078875"/>
            <a:ext cx="3774300" cy="2261101"/>
          </a:xfrm>
          <a:prstGeom prst="rect">
            <a:avLst/>
          </a:prstGeom>
          <a:noFill/>
          <a:ln>
            <a:noFill/>
          </a:ln>
        </p:spPr>
        <p:txBody>
          <a:bodyPr spcFirstLastPara="1" wrap="square" lIns="91375" tIns="91375" rIns="91375" bIns="91375" anchor="t" anchorCtr="0">
            <a:normAutofit/>
          </a:bodyPr>
          <a:lstStyle>
            <a:lvl1pPr marL="457200" lvl="0" indent="-311150" algn="l">
              <a:lnSpc>
                <a:spcPct val="115000"/>
              </a:lnSpc>
              <a:spcBef>
                <a:spcPts val="0"/>
              </a:spcBef>
              <a:spcAft>
                <a:spcPts val="0"/>
              </a:spcAft>
              <a:buClr>
                <a:schemeClr val="accent1"/>
              </a:buClr>
              <a:buSzPts val="1300"/>
              <a:buFont typeface="Helvetica Neue"/>
              <a:buChar char="●"/>
              <a:defRPr sz="1300"/>
            </a:lvl1pPr>
            <a:lvl2pPr marL="914400" lvl="1" indent="-311150" algn="l">
              <a:lnSpc>
                <a:spcPct val="115000"/>
              </a:lnSpc>
              <a:spcBef>
                <a:spcPts val="0"/>
              </a:spcBef>
              <a:spcAft>
                <a:spcPts val="0"/>
              </a:spcAft>
              <a:buClr>
                <a:schemeClr val="accent1"/>
              </a:buClr>
              <a:buSzPts val="1300"/>
              <a:buFont typeface="Helvetica Neue"/>
              <a:buChar char="○"/>
              <a:defRPr sz="1300"/>
            </a:lvl2pPr>
            <a:lvl3pPr marL="1371600" lvl="2" indent="-311150" algn="l">
              <a:lnSpc>
                <a:spcPct val="115000"/>
              </a:lnSpc>
              <a:spcBef>
                <a:spcPts val="0"/>
              </a:spcBef>
              <a:spcAft>
                <a:spcPts val="0"/>
              </a:spcAft>
              <a:buClr>
                <a:schemeClr val="accent1"/>
              </a:buClr>
              <a:buSzPts val="1300"/>
              <a:buFont typeface="Helvetica Neue"/>
              <a:buChar char="■"/>
              <a:defRPr sz="1300"/>
            </a:lvl3pPr>
            <a:lvl4pPr marL="1828800" lvl="3" indent="-311150" algn="l">
              <a:lnSpc>
                <a:spcPct val="115000"/>
              </a:lnSpc>
              <a:spcBef>
                <a:spcPts val="0"/>
              </a:spcBef>
              <a:spcAft>
                <a:spcPts val="0"/>
              </a:spcAft>
              <a:buClr>
                <a:schemeClr val="accent1"/>
              </a:buClr>
              <a:buSzPts val="1300"/>
              <a:buFont typeface="Helvetica Neue"/>
              <a:buChar char="●"/>
              <a:defRPr sz="1300"/>
            </a:lvl4pPr>
            <a:lvl5pPr marL="2286000" lvl="4" indent="-311150" algn="l">
              <a:lnSpc>
                <a:spcPct val="115000"/>
              </a:lnSpc>
              <a:spcBef>
                <a:spcPts val="0"/>
              </a:spcBef>
              <a:spcAft>
                <a:spcPts val="0"/>
              </a:spcAft>
              <a:buClr>
                <a:schemeClr val="accent1"/>
              </a:buClr>
              <a:buSzPts val="1300"/>
              <a:buFont typeface="Helvetica Neue"/>
              <a:buChar char="○"/>
              <a:defRPr sz="1300"/>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24" name="Google Shape;24;p3"/>
          <p:cNvSpPr txBox="1">
            <a:spLocks noGrp="1"/>
          </p:cNvSpPr>
          <p:nvPr>
            <p:ph type="body" idx="2"/>
          </p:nvPr>
        </p:nvSpPr>
        <p:spPr>
          <a:xfrm>
            <a:off x="4643604" y="2078875"/>
            <a:ext cx="3774300" cy="2261102"/>
          </a:xfrm>
          <a:prstGeom prst="rect">
            <a:avLst/>
          </a:prstGeom>
          <a:noFill/>
          <a:ln>
            <a:noFill/>
          </a:ln>
        </p:spPr>
        <p:txBody>
          <a:bodyPr spcFirstLastPara="1" wrap="square" lIns="91375" tIns="91375" rIns="91375" bIns="91375" anchor="t" anchorCtr="0">
            <a:norm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0"/>
              </a:spcBef>
              <a:spcAft>
                <a:spcPts val="0"/>
              </a:spcAft>
              <a:buClr>
                <a:schemeClr val="accent1"/>
              </a:buClr>
              <a:buSzPts val="1800"/>
              <a:buNone/>
              <a:defRPr/>
            </a:lvl2pPr>
            <a:lvl3pPr marL="1371600" lvl="2" indent="-228600" algn="l">
              <a:lnSpc>
                <a:spcPct val="100000"/>
              </a:lnSpc>
              <a:spcBef>
                <a:spcPts val="0"/>
              </a:spcBef>
              <a:spcAft>
                <a:spcPts val="0"/>
              </a:spcAft>
              <a:buClr>
                <a:schemeClr val="accent1"/>
              </a:buClr>
              <a:buSzPts val="1800"/>
              <a:buNone/>
              <a:defRPr/>
            </a:lvl3pPr>
            <a:lvl4pPr marL="1828800" lvl="3" indent="-228600" algn="l">
              <a:lnSpc>
                <a:spcPct val="100000"/>
              </a:lnSpc>
              <a:spcBef>
                <a:spcPts val="0"/>
              </a:spcBef>
              <a:spcAft>
                <a:spcPts val="0"/>
              </a:spcAft>
              <a:buClr>
                <a:schemeClr val="accent1"/>
              </a:buClr>
              <a:buSzPts val="1800"/>
              <a:buNone/>
              <a:defRPr/>
            </a:lvl4pPr>
            <a:lvl5pPr marL="2286000" lvl="4" indent="-228600" algn="l">
              <a:lnSpc>
                <a:spcPct val="100000"/>
              </a:lnSpc>
              <a:spcBef>
                <a:spcPts val="0"/>
              </a:spcBef>
              <a:spcAft>
                <a:spcPts val="0"/>
              </a:spcAft>
              <a:buClr>
                <a:schemeClr val="accent1"/>
              </a:buClr>
              <a:buSzPts val="1800"/>
              <a:buNone/>
              <a:defRPr/>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25" name="Google Shape;25;p3"/>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729450" y="1318650"/>
            <a:ext cx="7688400" cy="5352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28" name="Google Shape;28;p4"/>
          <p:cNvSpPr txBox="1">
            <a:spLocks noGrp="1"/>
          </p:cNvSpPr>
          <p:nvPr>
            <p:ph type="sldNum" idx="12"/>
          </p:nvPr>
        </p:nvSpPr>
        <p:spPr>
          <a:xfrm>
            <a:off x="8748189" y="4779026"/>
            <a:ext cx="336814" cy="335251"/>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rgbClr val="1A9988"/>
        </a:solidFill>
        <a:effectLst/>
      </p:bgPr>
    </p:bg>
    <p:spTree>
      <p:nvGrpSpPr>
        <p:cNvPr id="1" name="Shape 29"/>
        <p:cNvGrpSpPr/>
        <p:nvPr/>
      </p:nvGrpSpPr>
      <p:grpSpPr>
        <a:xfrm>
          <a:off x="0" y="0"/>
          <a:ext cx="0" cy="0"/>
          <a:chOff x="0" y="0"/>
          <a:chExt cx="0" cy="0"/>
        </a:xfrm>
      </p:grpSpPr>
      <p:grpSp>
        <p:nvGrpSpPr>
          <p:cNvPr id="30" name="Google Shape;30;p5"/>
          <p:cNvGrpSpPr/>
          <p:nvPr/>
        </p:nvGrpSpPr>
        <p:grpSpPr>
          <a:xfrm>
            <a:off x="830386" y="1191252"/>
            <a:ext cx="745773" cy="45832"/>
            <a:chOff x="-1" y="-1"/>
            <a:chExt cx="745771" cy="45831"/>
          </a:xfrm>
        </p:grpSpPr>
        <p:sp>
          <p:nvSpPr>
            <p:cNvPr id="31" name="Google Shape;31;p5"/>
            <p:cNvSpPr/>
            <p:nvPr/>
          </p:nvSpPr>
          <p:spPr>
            <a:xfrm rot="-5400000">
              <a:off x="536422" y="-163517"/>
              <a:ext cx="45831" cy="372864"/>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p:nvPr/>
          </p:nvSpPr>
          <p:spPr>
            <a:xfrm rot="-5400000">
              <a:off x="165091" y="-165093"/>
              <a:ext cx="45831" cy="376016"/>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5"/>
          <p:cNvSpPr txBox="1">
            <a:spLocks noGrp="1"/>
          </p:cNvSpPr>
          <p:nvPr>
            <p:ph type="title"/>
          </p:nvPr>
        </p:nvSpPr>
        <p:spPr>
          <a:xfrm>
            <a:off x="729450" y="1322449"/>
            <a:ext cx="7688400" cy="1518604"/>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FFFFFF"/>
              </a:buClr>
              <a:buSzPts val="3600"/>
              <a:buFont typeface="Raleway"/>
              <a:buNone/>
              <a:defRPr sz="3600">
                <a:solidFill>
                  <a:srgbClr val="FFFFFF"/>
                </a:solidFill>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34" name="Google Shape;34;p5"/>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BODY 2">
  <p:cSld name="TITLE_AND_BODY 2">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9450" y="1318650"/>
            <a:ext cx="7688700" cy="5352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37" name="Google Shape;37;p6"/>
          <p:cNvSpPr txBox="1">
            <a:spLocks noGrp="1"/>
          </p:cNvSpPr>
          <p:nvPr>
            <p:ph type="body" idx="1"/>
          </p:nvPr>
        </p:nvSpPr>
        <p:spPr>
          <a:xfrm>
            <a:off x="729450" y="2078875"/>
            <a:ext cx="7688700" cy="2261101"/>
          </a:xfrm>
          <a:prstGeom prst="rect">
            <a:avLst/>
          </a:prstGeom>
          <a:noFill/>
          <a:ln>
            <a:noFill/>
          </a:ln>
        </p:spPr>
        <p:txBody>
          <a:bodyPr spcFirstLastPara="1" wrap="square" lIns="91375" tIns="91375" rIns="91375" bIns="91375" anchor="t" anchorCtr="0">
            <a:normAutofit/>
          </a:bodyPr>
          <a:lstStyle>
            <a:lvl1pPr marL="457200" lvl="0" indent="-311150" algn="l">
              <a:lnSpc>
                <a:spcPct val="115000"/>
              </a:lnSpc>
              <a:spcBef>
                <a:spcPts val="0"/>
              </a:spcBef>
              <a:spcAft>
                <a:spcPts val="0"/>
              </a:spcAft>
              <a:buClr>
                <a:schemeClr val="accent1"/>
              </a:buClr>
              <a:buSzPts val="1300"/>
              <a:buFont typeface="Helvetica Neue"/>
              <a:buChar char="●"/>
              <a:defRPr sz="1300"/>
            </a:lvl1pPr>
            <a:lvl2pPr marL="914400" lvl="1" indent="-311150" algn="l">
              <a:lnSpc>
                <a:spcPct val="115000"/>
              </a:lnSpc>
              <a:spcBef>
                <a:spcPts val="0"/>
              </a:spcBef>
              <a:spcAft>
                <a:spcPts val="0"/>
              </a:spcAft>
              <a:buClr>
                <a:schemeClr val="accent1"/>
              </a:buClr>
              <a:buSzPts val="1300"/>
              <a:buFont typeface="Helvetica Neue"/>
              <a:buChar char="○"/>
              <a:defRPr sz="1300"/>
            </a:lvl2pPr>
            <a:lvl3pPr marL="1371600" lvl="2" indent="-311150" algn="l">
              <a:lnSpc>
                <a:spcPct val="115000"/>
              </a:lnSpc>
              <a:spcBef>
                <a:spcPts val="0"/>
              </a:spcBef>
              <a:spcAft>
                <a:spcPts val="0"/>
              </a:spcAft>
              <a:buClr>
                <a:schemeClr val="accent1"/>
              </a:buClr>
              <a:buSzPts val="1300"/>
              <a:buFont typeface="Helvetica Neue"/>
              <a:buChar char="■"/>
              <a:defRPr sz="1300"/>
            </a:lvl3pPr>
            <a:lvl4pPr marL="1828800" lvl="3" indent="-311150" algn="l">
              <a:lnSpc>
                <a:spcPct val="115000"/>
              </a:lnSpc>
              <a:spcBef>
                <a:spcPts val="0"/>
              </a:spcBef>
              <a:spcAft>
                <a:spcPts val="0"/>
              </a:spcAft>
              <a:buClr>
                <a:schemeClr val="accent1"/>
              </a:buClr>
              <a:buSzPts val="1300"/>
              <a:buFont typeface="Helvetica Neue"/>
              <a:buChar char="●"/>
              <a:defRPr sz="1300"/>
            </a:lvl4pPr>
            <a:lvl5pPr marL="2286000" lvl="4" indent="-311150" algn="l">
              <a:lnSpc>
                <a:spcPct val="115000"/>
              </a:lnSpc>
              <a:spcBef>
                <a:spcPts val="0"/>
              </a:spcBef>
              <a:spcAft>
                <a:spcPts val="0"/>
              </a:spcAft>
              <a:buClr>
                <a:schemeClr val="accent1"/>
              </a:buClr>
              <a:buSzPts val="1300"/>
              <a:buFont typeface="Helvetica Neue"/>
              <a:buChar char="○"/>
              <a:defRPr sz="1300"/>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38" name="Google Shape;38;p6"/>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29450" y="1318650"/>
            <a:ext cx="7688400" cy="5352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41" name="Google Shape;41;p7"/>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730000" y="1318650"/>
            <a:ext cx="3300901" cy="13815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44" name="Google Shape;44;p8"/>
          <p:cNvSpPr txBox="1">
            <a:spLocks noGrp="1"/>
          </p:cNvSpPr>
          <p:nvPr>
            <p:ph type="body" idx="1"/>
          </p:nvPr>
        </p:nvSpPr>
        <p:spPr>
          <a:xfrm>
            <a:off x="721225" y="2781724"/>
            <a:ext cx="3300901" cy="1597503"/>
          </a:xfrm>
          <a:prstGeom prst="rect">
            <a:avLst/>
          </a:prstGeom>
          <a:noFill/>
          <a:ln>
            <a:noFill/>
          </a:ln>
        </p:spPr>
        <p:txBody>
          <a:bodyPr spcFirstLastPara="1" wrap="square" lIns="91375" tIns="91375" rIns="91375" bIns="91375" anchor="t" anchorCtr="0">
            <a:normAutofit/>
          </a:bodyPr>
          <a:lstStyle>
            <a:lvl1pPr marL="457200" lvl="0" indent="-311150" algn="l">
              <a:lnSpc>
                <a:spcPct val="115000"/>
              </a:lnSpc>
              <a:spcBef>
                <a:spcPts val="0"/>
              </a:spcBef>
              <a:spcAft>
                <a:spcPts val="0"/>
              </a:spcAft>
              <a:buClr>
                <a:schemeClr val="accent1"/>
              </a:buClr>
              <a:buSzPts val="1300"/>
              <a:buFont typeface="Helvetica Neue"/>
              <a:buChar char="●"/>
              <a:defRPr sz="1300"/>
            </a:lvl1pPr>
            <a:lvl2pPr marL="914400" lvl="1" indent="-311150" algn="l">
              <a:lnSpc>
                <a:spcPct val="115000"/>
              </a:lnSpc>
              <a:spcBef>
                <a:spcPts val="0"/>
              </a:spcBef>
              <a:spcAft>
                <a:spcPts val="0"/>
              </a:spcAft>
              <a:buClr>
                <a:schemeClr val="accent1"/>
              </a:buClr>
              <a:buSzPts val="1300"/>
              <a:buFont typeface="Helvetica Neue"/>
              <a:buChar char="○"/>
              <a:defRPr sz="1300"/>
            </a:lvl2pPr>
            <a:lvl3pPr marL="1371600" lvl="2" indent="-311150" algn="l">
              <a:lnSpc>
                <a:spcPct val="115000"/>
              </a:lnSpc>
              <a:spcBef>
                <a:spcPts val="0"/>
              </a:spcBef>
              <a:spcAft>
                <a:spcPts val="0"/>
              </a:spcAft>
              <a:buClr>
                <a:schemeClr val="accent1"/>
              </a:buClr>
              <a:buSzPts val="1300"/>
              <a:buFont typeface="Helvetica Neue"/>
              <a:buChar char="■"/>
              <a:defRPr sz="1300"/>
            </a:lvl3pPr>
            <a:lvl4pPr marL="1828800" lvl="3" indent="-311150" algn="l">
              <a:lnSpc>
                <a:spcPct val="115000"/>
              </a:lnSpc>
              <a:spcBef>
                <a:spcPts val="0"/>
              </a:spcBef>
              <a:spcAft>
                <a:spcPts val="0"/>
              </a:spcAft>
              <a:buClr>
                <a:schemeClr val="accent1"/>
              </a:buClr>
              <a:buSzPts val="1300"/>
              <a:buFont typeface="Helvetica Neue"/>
              <a:buChar char="●"/>
              <a:defRPr sz="1300"/>
            </a:lvl4pPr>
            <a:lvl5pPr marL="2286000" lvl="4" indent="-311150" algn="l">
              <a:lnSpc>
                <a:spcPct val="115000"/>
              </a:lnSpc>
              <a:spcBef>
                <a:spcPts val="0"/>
              </a:spcBef>
              <a:spcAft>
                <a:spcPts val="0"/>
              </a:spcAft>
              <a:buClr>
                <a:schemeClr val="accent1"/>
              </a:buClr>
              <a:buSzPts val="1300"/>
              <a:buFont typeface="Helvetica Neue"/>
              <a:buChar char="○"/>
              <a:defRPr sz="1300"/>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45" name="Google Shape;45;p8"/>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MAIN_POINT">
  <p:cSld name="MAIN_POINT">
    <p:bg>
      <p:bgPr>
        <a:solidFill>
          <a:schemeClr val="accent3"/>
        </a:solidFill>
        <a:effectLst/>
      </p:bgPr>
    </p:bg>
    <p:spTree>
      <p:nvGrpSpPr>
        <p:cNvPr id="1" name="Shape 46"/>
        <p:cNvGrpSpPr/>
        <p:nvPr/>
      </p:nvGrpSpPr>
      <p:grpSpPr>
        <a:xfrm>
          <a:off x="0" y="0"/>
          <a:ext cx="0" cy="0"/>
          <a:chOff x="0" y="0"/>
          <a:chExt cx="0" cy="0"/>
        </a:xfrm>
      </p:grpSpPr>
      <p:grpSp>
        <p:nvGrpSpPr>
          <p:cNvPr id="47" name="Google Shape;47;p9"/>
          <p:cNvGrpSpPr/>
          <p:nvPr/>
        </p:nvGrpSpPr>
        <p:grpSpPr>
          <a:xfrm>
            <a:off x="830386" y="4169128"/>
            <a:ext cx="745773" cy="45832"/>
            <a:chOff x="-1" y="-1"/>
            <a:chExt cx="745771" cy="45831"/>
          </a:xfrm>
        </p:grpSpPr>
        <p:sp>
          <p:nvSpPr>
            <p:cNvPr id="48" name="Google Shape;48;p9"/>
            <p:cNvSpPr/>
            <p:nvPr/>
          </p:nvSpPr>
          <p:spPr>
            <a:xfrm rot="-5400000">
              <a:off x="536422" y="-163517"/>
              <a:ext cx="45831" cy="372864"/>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9"/>
            <p:cNvSpPr/>
            <p:nvPr/>
          </p:nvSpPr>
          <p:spPr>
            <a:xfrm rot="-5400000">
              <a:off x="165091" y="-165093"/>
              <a:ext cx="45831" cy="376016"/>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9"/>
          <p:cNvSpPr txBox="1">
            <a:spLocks noGrp="1"/>
          </p:cNvSpPr>
          <p:nvPr>
            <p:ph type="title"/>
          </p:nvPr>
        </p:nvSpPr>
        <p:spPr>
          <a:xfrm>
            <a:off x="729450" y="864298"/>
            <a:ext cx="7021201" cy="2985002"/>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rgbClr val="FFFFFF"/>
              </a:buClr>
              <a:buSzPts val="3600"/>
              <a:buFont typeface="Raleway"/>
              <a:buNone/>
              <a:defRPr sz="3600">
                <a:solidFill>
                  <a:srgbClr val="FFFFFF"/>
                </a:solidFill>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51" name="Google Shape;51;p9"/>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FFFFFF"/>
              </a:buClr>
              <a:buSzPts val="1000"/>
              <a:buFont typeface="Lato"/>
              <a:buNone/>
              <a:defRPr sz="10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_TITLE_AND_DESCRIPTION">
  <p:cSld name="SECTION_TITLE_AND_DESCRIPTION">
    <p:spTree>
      <p:nvGrpSpPr>
        <p:cNvPr id="1" name="Shape 52"/>
        <p:cNvGrpSpPr/>
        <p:nvPr/>
      </p:nvGrpSpPr>
      <p:grpSpPr>
        <a:xfrm>
          <a:off x="0" y="0"/>
          <a:ext cx="0" cy="0"/>
          <a:chOff x="0" y="0"/>
          <a:chExt cx="0" cy="0"/>
        </a:xfrm>
      </p:grpSpPr>
      <p:sp>
        <p:nvSpPr>
          <p:cNvPr id="53" name="Google Shape;53;p10"/>
          <p:cNvSpPr/>
          <p:nvPr/>
        </p:nvSpPr>
        <p:spPr>
          <a:xfrm>
            <a:off x="0" y="0"/>
            <a:ext cx="4572000" cy="5143500"/>
          </a:xfrm>
          <a:prstGeom prst="rect">
            <a:avLst/>
          </a:prstGeom>
          <a:solidFill>
            <a:srgbClr val="E9ED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10"/>
          <p:cNvGrpSpPr/>
          <p:nvPr/>
        </p:nvGrpSpPr>
        <p:grpSpPr>
          <a:xfrm>
            <a:off x="830386" y="1191252"/>
            <a:ext cx="745773" cy="45832"/>
            <a:chOff x="-1" y="-1"/>
            <a:chExt cx="745771" cy="45831"/>
          </a:xfrm>
        </p:grpSpPr>
        <p:sp>
          <p:nvSpPr>
            <p:cNvPr id="55" name="Google Shape;55;p10"/>
            <p:cNvSpPr/>
            <p:nvPr/>
          </p:nvSpPr>
          <p:spPr>
            <a:xfrm rot="-5400000">
              <a:off x="536422" y="-163517"/>
              <a:ext cx="45831" cy="372864"/>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0"/>
            <p:cNvSpPr/>
            <p:nvPr/>
          </p:nvSpPr>
          <p:spPr>
            <a:xfrm rot="-5400000">
              <a:off x="165091" y="-165093"/>
              <a:ext cx="45831" cy="376016"/>
            </a:xfrm>
            <a:prstGeom prst="rect">
              <a:avLst/>
            </a:prstGeom>
            <a:solidFill>
              <a:srgbClr val="1A998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10"/>
          <p:cNvSpPr txBox="1">
            <a:spLocks noGrp="1"/>
          </p:cNvSpPr>
          <p:nvPr>
            <p:ph type="title"/>
          </p:nvPr>
        </p:nvSpPr>
        <p:spPr>
          <a:xfrm>
            <a:off x="730000" y="1318650"/>
            <a:ext cx="3300901" cy="1687200"/>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a:endParaRPr/>
          </a:p>
        </p:txBody>
      </p:sp>
      <p:sp>
        <p:nvSpPr>
          <p:cNvPr id="58" name="Google Shape;58;p10"/>
          <p:cNvSpPr txBox="1">
            <a:spLocks noGrp="1"/>
          </p:cNvSpPr>
          <p:nvPr>
            <p:ph type="body" idx="1"/>
          </p:nvPr>
        </p:nvSpPr>
        <p:spPr>
          <a:xfrm>
            <a:off x="724949" y="3161525"/>
            <a:ext cx="3300904" cy="759003"/>
          </a:xfrm>
          <a:prstGeom prst="rect">
            <a:avLst/>
          </a:prstGeom>
          <a:noFill/>
          <a:ln>
            <a:noFill/>
          </a:ln>
        </p:spPr>
        <p:txBody>
          <a:bodyPr spcFirstLastPara="1" wrap="square" lIns="91375" tIns="91375" rIns="91375" bIns="91375" anchor="t" anchorCtr="0">
            <a:norm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0"/>
              </a:spcBef>
              <a:spcAft>
                <a:spcPts val="0"/>
              </a:spcAft>
              <a:buClr>
                <a:schemeClr val="accent1"/>
              </a:buClr>
              <a:buSzPts val="1800"/>
              <a:buNone/>
              <a:defRPr/>
            </a:lvl2pPr>
            <a:lvl3pPr marL="1371600" lvl="2" indent="-228600" algn="l">
              <a:lnSpc>
                <a:spcPct val="100000"/>
              </a:lnSpc>
              <a:spcBef>
                <a:spcPts val="0"/>
              </a:spcBef>
              <a:spcAft>
                <a:spcPts val="0"/>
              </a:spcAft>
              <a:buClr>
                <a:schemeClr val="accent1"/>
              </a:buClr>
              <a:buSzPts val="1800"/>
              <a:buNone/>
              <a:defRPr/>
            </a:lvl3pPr>
            <a:lvl4pPr marL="1828800" lvl="3" indent="-228600" algn="l">
              <a:lnSpc>
                <a:spcPct val="100000"/>
              </a:lnSpc>
              <a:spcBef>
                <a:spcPts val="0"/>
              </a:spcBef>
              <a:spcAft>
                <a:spcPts val="0"/>
              </a:spcAft>
              <a:buClr>
                <a:schemeClr val="accent1"/>
              </a:buClr>
              <a:buSzPts val="1800"/>
              <a:buNone/>
              <a:defRPr/>
            </a:lvl4pPr>
            <a:lvl5pPr marL="2286000" lvl="4" indent="-228600" algn="l">
              <a:lnSpc>
                <a:spcPct val="100000"/>
              </a:lnSpc>
              <a:spcBef>
                <a:spcPts val="0"/>
              </a:spcBef>
              <a:spcAft>
                <a:spcPts val="0"/>
              </a:spcAft>
              <a:buClr>
                <a:schemeClr val="accent1"/>
              </a:buClr>
              <a:buSzPts val="1800"/>
              <a:buNone/>
              <a:defRPr/>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59" name="Google Shape;59;p10"/>
          <p:cNvSpPr txBox="1">
            <a:spLocks noGrp="1"/>
          </p:cNvSpPr>
          <p:nvPr>
            <p:ph type="body" idx="2"/>
          </p:nvPr>
        </p:nvSpPr>
        <p:spPr>
          <a:xfrm>
            <a:off x="5174224" y="1352623"/>
            <a:ext cx="3374400" cy="3025505"/>
          </a:xfrm>
          <a:prstGeom prst="rect">
            <a:avLst/>
          </a:prstGeom>
          <a:noFill/>
          <a:ln>
            <a:noFill/>
          </a:ln>
        </p:spPr>
        <p:txBody>
          <a:bodyPr spcFirstLastPara="1" wrap="square" lIns="91375" tIns="91375" rIns="91375" bIns="91375" anchor="t" anchorCtr="0">
            <a:norm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0"/>
              </a:spcBef>
              <a:spcAft>
                <a:spcPts val="0"/>
              </a:spcAft>
              <a:buClr>
                <a:schemeClr val="accent1"/>
              </a:buClr>
              <a:buSzPts val="1800"/>
              <a:buNone/>
              <a:defRPr/>
            </a:lvl2pPr>
            <a:lvl3pPr marL="1371600" lvl="2" indent="-228600" algn="l">
              <a:lnSpc>
                <a:spcPct val="100000"/>
              </a:lnSpc>
              <a:spcBef>
                <a:spcPts val="0"/>
              </a:spcBef>
              <a:spcAft>
                <a:spcPts val="0"/>
              </a:spcAft>
              <a:buClr>
                <a:schemeClr val="accent1"/>
              </a:buClr>
              <a:buSzPts val="1800"/>
              <a:buNone/>
              <a:defRPr/>
            </a:lvl3pPr>
            <a:lvl4pPr marL="1828800" lvl="3" indent="-228600" algn="l">
              <a:lnSpc>
                <a:spcPct val="100000"/>
              </a:lnSpc>
              <a:spcBef>
                <a:spcPts val="0"/>
              </a:spcBef>
              <a:spcAft>
                <a:spcPts val="0"/>
              </a:spcAft>
              <a:buClr>
                <a:schemeClr val="accent1"/>
              </a:buClr>
              <a:buSzPts val="1800"/>
              <a:buNone/>
              <a:defRPr/>
            </a:lvl4pPr>
            <a:lvl5pPr marL="2286000" lvl="4" indent="-228600" algn="l">
              <a:lnSpc>
                <a:spcPct val="100000"/>
              </a:lnSpc>
              <a:spcBef>
                <a:spcPts val="0"/>
              </a:spcBef>
              <a:spcAft>
                <a:spcPts val="0"/>
              </a:spcAft>
              <a:buClr>
                <a:schemeClr val="accent1"/>
              </a:buClr>
              <a:buSzPts val="1800"/>
              <a:buNone/>
              <a:defRPr/>
            </a:lvl5pPr>
            <a:lvl6pPr marL="2743200" lvl="5" indent="-330200" algn="l">
              <a:lnSpc>
                <a:spcPct val="100000"/>
              </a:lnSpc>
              <a:spcBef>
                <a:spcPts val="0"/>
              </a:spcBef>
              <a:spcAft>
                <a:spcPts val="0"/>
              </a:spcAft>
              <a:buClr>
                <a:schemeClr val="accent1"/>
              </a:buClr>
              <a:buSzPts val="1600"/>
              <a:buChar char="■"/>
              <a:defRPr/>
            </a:lvl6pPr>
            <a:lvl7pPr marL="3200400" lvl="6" indent="-330200" algn="l">
              <a:lnSpc>
                <a:spcPct val="100000"/>
              </a:lnSpc>
              <a:spcBef>
                <a:spcPts val="0"/>
              </a:spcBef>
              <a:spcAft>
                <a:spcPts val="0"/>
              </a:spcAft>
              <a:buClr>
                <a:schemeClr val="accent1"/>
              </a:buClr>
              <a:buSzPts val="1600"/>
              <a:buChar char="●"/>
              <a:defRPr/>
            </a:lvl7pPr>
            <a:lvl8pPr marL="3657600" lvl="7" indent="-330200" algn="l">
              <a:lnSpc>
                <a:spcPct val="100000"/>
              </a:lnSpc>
              <a:spcBef>
                <a:spcPts val="0"/>
              </a:spcBef>
              <a:spcAft>
                <a:spcPts val="0"/>
              </a:spcAft>
              <a:buClr>
                <a:schemeClr val="accent1"/>
              </a:buClr>
              <a:buSzPts val="1600"/>
              <a:buChar char="○"/>
              <a:defRPr/>
            </a:lvl8pPr>
            <a:lvl9pPr marL="4114800" lvl="8" indent="-330200" algn="l">
              <a:lnSpc>
                <a:spcPct val="100000"/>
              </a:lnSpc>
              <a:spcBef>
                <a:spcPts val="0"/>
              </a:spcBef>
              <a:spcAft>
                <a:spcPts val="0"/>
              </a:spcAft>
              <a:buClr>
                <a:schemeClr val="accent1"/>
              </a:buClr>
              <a:buSzPts val="1600"/>
              <a:buChar char="■"/>
              <a:defRPr/>
            </a:lvl9pPr>
          </a:lstStyle>
          <a:p>
            <a:endParaRPr/>
          </a:p>
        </p:txBody>
      </p:sp>
      <p:sp>
        <p:nvSpPr>
          <p:cNvPr id="60" name="Google Shape;60;p10"/>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0" y="-2"/>
            <a:ext cx="9144000" cy="487804"/>
          </a:xfrm>
          <a:prstGeom prst="rect">
            <a:avLst/>
          </a:prstGeom>
          <a:solidFill>
            <a:srgbClr val="E9ED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oogle Shape;7;p1"/>
          <p:cNvGrpSpPr/>
          <p:nvPr/>
        </p:nvGrpSpPr>
        <p:grpSpPr>
          <a:xfrm>
            <a:off x="830386" y="1191252"/>
            <a:ext cx="745773" cy="45832"/>
            <a:chOff x="-1" y="-1"/>
            <a:chExt cx="745771" cy="45831"/>
          </a:xfrm>
        </p:grpSpPr>
        <p:sp>
          <p:nvSpPr>
            <p:cNvPr id="8" name="Google Shape;8;p1"/>
            <p:cNvSpPr/>
            <p:nvPr/>
          </p:nvSpPr>
          <p:spPr>
            <a:xfrm rot="-5400000">
              <a:off x="536422" y="-163517"/>
              <a:ext cx="45831" cy="372864"/>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p:nvPr/>
          </p:nvSpPr>
          <p:spPr>
            <a:xfrm rot="-5400000">
              <a:off x="165091" y="-165093"/>
              <a:ext cx="45831" cy="376016"/>
            </a:xfrm>
            <a:prstGeom prst="rect">
              <a:avLst/>
            </a:prstGeom>
            <a:solidFill>
              <a:srgbClr val="1A998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 name="Google Shape;10;p1"/>
          <p:cNvSpPr txBox="1">
            <a:spLocks noGrp="1"/>
          </p:cNvSpPr>
          <p:nvPr>
            <p:ph type="title"/>
          </p:nvPr>
        </p:nvSpPr>
        <p:spPr>
          <a:xfrm>
            <a:off x="729450" y="1318650"/>
            <a:ext cx="7688400" cy="535203"/>
          </a:xfrm>
          <a:prstGeom prst="rect">
            <a:avLst/>
          </a:prstGeom>
          <a:noFill/>
          <a:ln>
            <a:noFill/>
          </a:ln>
        </p:spPr>
        <p:txBody>
          <a:bodyPr spcFirstLastPara="1" wrap="square" lIns="91375" tIns="91375" rIns="91375" bIns="91375" anchor="t" anchorCtr="0">
            <a:normAutofit/>
          </a:bodyPr>
          <a:lstStyle>
            <a:lvl1pPr marR="0" lvl="0"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1pPr>
            <a:lvl2pPr marR="0" lvl="1"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2pPr>
            <a:lvl3pPr marR="0" lvl="2"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3pPr>
            <a:lvl4pPr marR="0" lvl="3"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4pPr>
            <a:lvl5pPr marR="0" lvl="4"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5pPr>
            <a:lvl6pPr marR="0" lvl="5"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6pPr>
            <a:lvl7pPr marR="0" lvl="6"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7pPr>
            <a:lvl8pPr marR="0" lvl="7"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8pPr>
            <a:lvl9pPr marR="0" lvl="8" algn="l" rtl="0">
              <a:lnSpc>
                <a:spcPct val="100000"/>
              </a:lnSpc>
              <a:spcBef>
                <a:spcPts val="0"/>
              </a:spcBef>
              <a:spcAft>
                <a:spcPts val="0"/>
              </a:spcAft>
              <a:buClr>
                <a:srgbClr val="1A1A1A"/>
              </a:buClr>
              <a:buSzPts val="2600"/>
              <a:buFont typeface="Raleway"/>
              <a:buNone/>
              <a:defRPr sz="2600" b="1" i="0" u="none" strike="noStrike" cap="none">
                <a:solidFill>
                  <a:srgbClr val="1A1A1A"/>
                </a:solidFill>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457200" y="1200150"/>
            <a:ext cx="8229600" cy="3394472"/>
          </a:xfrm>
          <a:prstGeom prst="rect">
            <a:avLst/>
          </a:prstGeom>
          <a:noFill/>
          <a:ln>
            <a:noFill/>
          </a:ln>
        </p:spPr>
        <p:txBody>
          <a:bodyPr spcFirstLastPara="1" wrap="square" lIns="91375" tIns="91375" rIns="91375" bIns="91375" anchor="t" anchorCtr="0">
            <a:normAutofit/>
          </a:bodyPr>
          <a:lstStyle>
            <a:lvl1pPr marL="457200" marR="0" lvl="0" indent="-22860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L="914400" marR="0" lvl="1" indent="-22860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L="1371600" marR="0" lvl="2" indent="-22860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L="1828800" marR="0" lvl="3" indent="-22860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L="2286000" marR="0" lvl="4" indent="-22860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L="2743200" marR="0" lvl="5" indent="-330200" algn="l" rtl="0">
              <a:lnSpc>
                <a:spcPct val="100000"/>
              </a:lnSpc>
              <a:spcBef>
                <a:spcPts val="0"/>
              </a:spcBef>
              <a:spcAft>
                <a:spcPts val="0"/>
              </a:spcAft>
              <a:buClr>
                <a:schemeClr val="accent1"/>
              </a:buClr>
              <a:buSzPts val="1600"/>
              <a:buFont typeface="Lato"/>
              <a:buChar char="■"/>
              <a:defRPr sz="1600" b="0" i="0" u="none" strike="noStrike" cap="none">
                <a:solidFill>
                  <a:schemeClr val="accent1"/>
                </a:solidFill>
                <a:latin typeface="Lato"/>
                <a:ea typeface="Lato"/>
                <a:cs typeface="Lato"/>
                <a:sym typeface="Lato"/>
              </a:defRPr>
            </a:lvl6pPr>
            <a:lvl7pPr marL="3200400" marR="0" lvl="6" indent="-330200" algn="l" rtl="0">
              <a:lnSpc>
                <a:spcPct val="100000"/>
              </a:lnSpc>
              <a:spcBef>
                <a:spcPts val="0"/>
              </a:spcBef>
              <a:spcAft>
                <a:spcPts val="0"/>
              </a:spcAft>
              <a:buClr>
                <a:schemeClr val="accent1"/>
              </a:buClr>
              <a:buSzPts val="1600"/>
              <a:buFont typeface="Lato"/>
              <a:buChar char="●"/>
              <a:defRPr sz="1600" b="0" i="0" u="none" strike="noStrike" cap="none">
                <a:solidFill>
                  <a:schemeClr val="accent1"/>
                </a:solidFill>
                <a:latin typeface="Lato"/>
                <a:ea typeface="Lato"/>
                <a:cs typeface="Lato"/>
                <a:sym typeface="Lato"/>
              </a:defRPr>
            </a:lvl7pPr>
            <a:lvl8pPr marL="3657600" marR="0" lvl="7" indent="-330200" algn="l" rtl="0">
              <a:lnSpc>
                <a:spcPct val="100000"/>
              </a:lnSpc>
              <a:spcBef>
                <a:spcPts val="0"/>
              </a:spcBef>
              <a:spcAft>
                <a:spcPts val="0"/>
              </a:spcAft>
              <a:buClr>
                <a:schemeClr val="accent1"/>
              </a:buClr>
              <a:buSzPts val="1600"/>
              <a:buFont typeface="Lato"/>
              <a:buChar char="○"/>
              <a:defRPr sz="1600" b="0" i="0" u="none" strike="noStrike" cap="none">
                <a:solidFill>
                  <a:schemeClr val="accent1"/>
                </a:solidFill>
                <a:latin typeface="Lato"/>
                <a:ea typeface="Lato"/>
                <a:cs typeface="Lato"/>
                <a:sym typeface="Lato"/>
              </a:defRPr>
            </a:lvl8pPr>
            <a:lvl9pPr marL="4114800" marR="0" lvl="8" indent="-330200" algn="l" rtl="0">
              <a:lnSpc>
                <a:spcPct val="100000"/>
              </a:lnSpc>
              <a:spcBef>
                <a:spcPts val="0"/>
              </a:spcBef>
              <a:spcAft>
                <a:spcPts val="0"/>
              </a:spcAft>
              <a:buClr>
                <a:schemeClr val="accent1"/>
              </a:buClr>
              <a:buSzPts val="1600"/>
              <a:buFont typeface="Lato"/>
              <a:buChar char="■"/>
              <a:defRPr sz="1600" b="0" i="0" u="none" strike="noStrike" cap="none">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748241" y="4779051"/>
            <a:ext cx="336764" cy="335201"/>
          </a:xfrm>
          <a:prstGeom prst="rect">
            <a:avLst/>
          </a:prstGeom>
          <a:noFill/>
          <a:ln>
            <a:noFill/>
          </a:ln>
        </p:spPr>
        <p:txBody>
          <a:bodyPr spcFirstLastPara="1" wrap="square" lIns="91375" tIns="91375" rIns="91375" bIns="91375" anchor="ctr" anchorCtr="0">
            <a:normAutofit/>
          </a:bodyPr>
          <a:lstStyle>
            <a:lvl1pPr marL="0" marR="0" lvl="0"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chemeClr val="accent1"/>
              </a:buClr>
              <a:buSzPts val="100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a.levan@astro.ru.nl" TargetMode="External"/><Relationship Id="rId5" Type="http://schemas.openxmlformats.org/officeDocument/2006/relationships/hyperlink" Target="mailto:susanna.vergani@obspm.fr" TargetMode="External"/><Relationship Id="rId4" Type="http://schemas.openxmlformats.org/officeDocument/2006/relationships/hyperlink" Target="mailto:giancarlo.ghirlanda@inaf.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ctrTitle" idx="4294967295"/>
          </p:nvPr>
        </p:nvSpPr>
        <p:spPr>
          <a:xfrm>
            <a:off x="729450" y="1322449"/>
            <a:ext cx="7688099" cy="1664701"/>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1A1A1A"/>
              </a:buClr>
              <a:buSzPts val="2900"/>
              <a:buFont typeface="Raleway"/>
              <a:buNone/>
            </a:pPr>
            <a:r>
              <a:rPr lang="en-US" sz="2900" b="1" i="0" u="none" strike="noStrike" cap="none">
                <a:solidFill>
                  <a:srgbClr val="1A1A1A"/>
                </a:solidFill>
                <a:latin typeface="Raleway"/>
                <a:ea typeface="Raleway"/>
                <a:cs typeface="Raleway"/>
                <a:sym typeface="Raleway"/>
              </a:rPr>
              <a:t>Einstein Telescope OSB </a:t>
            </a:r>
            <a:endParaRPr sz="2600" b="1" i="0" u="none" strike="noStrike" cap="none">
              <a:solidFill>
                <a:srgbClr val="1A1A1A"/>
              </a:solidFill>
              <a:latin typeface="Raleway"/>
              <a:ea typeface="Raleway"/>
              <a:cs typeface="Raleway"/>
              <a:sym typeface="Raleway"/>
            </a:endParaRPr>
          </a:p>
          <a:p>
            <a:pPr marL="0" marR="0" lvl="0" indent="0" algn="l" rtl="0">
              <a:lnSpc>
                <a:spcPct val="100000"/>
              </a:lnSpc>
              <a:spcBef>
                <a:spcPts val="0"/>
              </a:spcBef>
              <a:spcAft>
                <a:spcPts val="0"/>
              </a:spcAft>
              <a:buClr>
                <a:srgbClr val="1A1A1A"/>
              </a:buClr>
              <a:buSzPts val="2900"/>
              <a:buFont typeface="Raleway"/>
              <a:buNone/>
            </a:pPr>
            <a:endParaRPr sz="2900" b="1" i="0" u="none" strike="noStrike" cap="none">
              <a:solidFill>
                <a:srgbClr val="1A1A1A"/>
              </a:solidFill>
              <a:latin typeface="Raleway"/>
              <a:ea typeface="Raleway"/>
              <a:cs typeface="Raleway"/>
              <a:sym typeface="Raleway"/>
            </a:endParaRPr>
          </a:p>
          <a:p>
            <a:pPr marL="0" marR="0" lvl="0" indent="0" algn="l" rtl="0">
              <a:lnSpc>
                <a:spcPct val="100000"/>
              </a:lnSpc>
              <a:spcBef>
                <a:spcPts val="0"/>
              </a:spcBef>
              <a:spcAft>
                <a:spcPts val="0"/>
              </a:spcAft>
              <a:buClr>
                <a:srgbClr val="1A1A1A"/>
              </a:buClr>
              <a:buSzPts val="2900"/>
              <a:buFont typeface="Raleway"/>
              <a:buNone/>
            </a:pPr>
            <a:r>
              <a:rPr lang="en-US" sz="2900" b="1" i="0" u="none" strike="noStrike" cap="none">
                <a:solidFill>
                  <a:srgbClr val="1A1A1A"/>
                </a:solidFill>
                <a:latin typeface="Raleway"/>
                <a:ea typeface="Raleway"/>
                <a:cs typeface="Raleway"/>
                <a:sym typeface="Raleway"/>
              </a:rPr>
              <a:t>Div 4 MMO: Multi Messenger Observations </a:t>
            </a:r>
            <a:endParaRPr sz="2600" b="1" i="0" u="none" strike="noStrike" cap="none">
              <a:solidFill>
                <a:srgbClr val="1A1A1A"/>
              </a:solidFill>
              <a:latin typeface="Raleway"/>
              <a:ea typeface="Raleway"/>
              <a:cs typeface="Raleway"/>
              <a:sym typeface="Raleway"/>
            </a:endParaRPr>
          </a:p>
        </p:txBody>
      </p:sp>
      <p:sp>
        <p:nvSpPr>
          <p:cNvPr id="82" name="Google Shape;82;p15"/>
          <p:cNvSpPr txBox="1">
            <a:spLocks noGrp="1"/>
          </p:cNvSpPr>
          <p:nvPr>
            <p:ph type="subTitle" idx="4294967295"/>
          </p:nvPr>
        </p:nvSpPr>
        <p:spPr>
          <a:xfrm>
            <a:off x="729627" y="3172897"/>
            <a:ext cx="7688099" cy="541203"/>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chemeClr val="accent1"/>
              </a:buClr>
              <a:buSzPts val="1600"/>
              <a:buFont typeface="Lato"/>
              <a:buNone/>
            </a:pPr>
            <a:r>
              <a:rPr lang="en-US"/>
              <a:t>May 8 2024</a:t>
            </a:r>
            <a:endParaRPr sz="1600" b="0" i="0" u="none" strike="noStrike" cap="none">
              <a:solidFill>
                <a:schemeClr val="accent1"/>
              </a:solidFill>
              <a:latin typeface="Lato"/>
              <a:ea typeface="Lato"/>
              <a:cs typeface="Lato"/>
              <a:sym typeface="Lato"/>
            </a:endParaRPr>
          </a:p>
        </p:txBody>
      </p:sp>
      <p:pic>
        <p:nvPicPr>
          <p:cNvPr id="83" name="Google Shape;83;p15" descr="Google Shape;88;p1"/>
          <p:cNvPicPr preferRelativeResize="0"/>
          <p:nvPr/>
        </p:nvPicPr>
        <p:blipFill rotWithShape="1">
          <a:blip r:embed="rId3">
            <a:alphaModFix/>
          </a:blip>
          <a:srcRect/>
          <a:stretch/>
        </p:blipFill>
        <p:spPr>
          <a:xfrm>
            <a:off x="6989766" y="-25977"/>
            <a:ext cx="2209803" cy="666755"/>
          </a:xfrm>
          <a:prstGeom prst="rect">
            <a:avLst/>
          </a:prstGeom>
          <a:noFill/>
          <a:ln>
            <a:noFill/>
          </a:ln>
        </p:spPr>
      </p:pic>
      <p:sp>
        <p:nvSpPr>
          <p:cNvPr id="84" name="Google Shape;84;p15"/>
          <p:cNvSpPr txBox="1"/>
          <p:nvPr/>
        </p:nvSpPr>
        <p:spPr>
          <a:xfrm>
            <a:off x="216708" y="4503498"/>
            <a:ext cx="8713800" cy="646200"/>
          </a:xfrm>
          <a:prstGeom prst="rect">
            <a:avLst/>
          </a:prstGeom>
          <a:noFill/>
          <a:ln>
            <a:noFill/>
          </a:ln>
        </p:spPr>
        <p:txBody>
          <a:bodyPr spcFirstLastPara="1" wrap="square" lIns="91375" tIns="91375" rIns="91375" bIns="91375" anchor="t" anchorCtr="0">
            <a:spAutoFit/>
          </a:bodyPr>
          <a:lstStyle/>
          <a:p>
            <a:pPr marL="0" marR="0" lvl="0" indent="0" algn="ctr" rtl="0">
              <a:lnSpc>
                <a:spcPct val="100000"/>
              </a:lnSpc>
              <a:spcBef>
                <a:spcPts val="0"/>
              </a:spcBef>
              <a:spcAft>
                <a:spcPts val="0"/>
              </a:spcAft>
              <a:buClr>
                <a:srgbClr val="000000"/>
              </a:buClr>
              <a:buSzPts val="1500"/>
              <a:buFont typeface="Lato"/>
              <a:buNone/>
            </a:pPr>
            <a:r>
              <a:rPr lang="en-US" sz="1500" b="0" i="0" u="none" strike="noStrike" cap="none">
                <a:solidFill>
                  <a:srgbClr val="000000"/>
                </a:solidFill>
                <a:latin typeface="Lato"/>
                <a:ea typeface="Lato"/>
                <a:cs typeface="Lato"/>
                <a:sym typeface="Lato"/>
              </a:rPr>
              <a:t>Giancarlo  Ghirlanda                    Susanna Vergani               </a:t>
            </a:r>
            <a:r>
              <a:rPr lang="en-US" sz="1500" b="0" i="0" u="none" strike="noStrike" cap="none">
                <a:solidFill>
                  <a:schemeClr val="accent1"/>
                </a:solidFill>
                <a:latin typeface="Lato"/>
                <a:ea typeface="Lato"/>
                <a:cs typeface="Lato"/>
                <a:sym typeface="Lato"/>
              </a:rPr>
              <a:t> [Stephen Smartt] </a:t>
            </a:r>
            <a:r>
              <a:rPr lang="en-US" sz="1500" b="0" i="0" u="none" strike="noStrike" cap="none">
                <a:solidFill>
                  <a:srgbClr val="000000"/>
                </a:solidFill>
                <a:latin typeface="Lato"/>
                <a:ea typeface="Lato"/>
                <a:cs typeface="Lato"/>
                <a:sym typeface="Lato"/>
              </a:rPr>
              <a:t>        Andrew Levan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Lato"/>
              <a:buNone/>
            </a:pPr>
            <a:r>
              <a:rPr lang="en-US" sz="1500" b="0" i="0" u="none" strike="noStrike" cap="none">
                <a:solidFill>
                  <a:srgbClr val="000000"/>
                </a:solidFill>
                <a:latin typeface="Lato"/>
                <a:ea typeface="Lato"/>
                <a:cs typeface="Lato"/>
                <a:sym typeface="Lato"/>
              </a:rPr>
              <a:t>[</a:t>
            </a:r>
            <a:r>
              <a:rPr lang="en-US" sz="1500" b="0" i="0" u="sng" strike="noStrike" cap="none">
                <a:solidFill>
                  <a:schemeClr val="hlink"/>
                </a:solidFill>
                <a:latin typeface="Lato"/>
                <a:ea typeface="Lato"/>
                <a:cs typeface="Lato"/>
                <a:sym typeface="Lato"/>
                <a:hlinkClick r:id="rId4"/>
              </a:rPr>
              <a:t>giancarlo.ghirlanda@inaf.it</a:t>
            </a:r>
            <a:r>
              <a:rPr lang="en-US" sz="1500" b="0" i="0" u="none" strike="noStrike" cap="none">
                <a:solidFill>
                  <a:srgbClr val="000000"/>
                </a:solidFill>
                <a:latin typeface="Lato"/>
                <a:ea typeface="Lato"/>
                <a:cs typeface="Lato"/>
                <a:sym typeface="Lato"/>
              </a:rPr>
              <a:t>, </a:t>
            </a:r>
            <a:r>
              <a:rPr lang="en-US" sz="1500" b="0" i="0" u="sng" strike="noStrike" cap="none">
                <a:solidFill>
                  <a:schemeClr val="hlink"/>
                </a:solidFill>
                <a:latin typeface="Lato"/>
                <a:ea typeface="Lato"/>
                <a:cs typeface="Lato"/>
                <a:sym typeface="Lato"/>
                <a:hlinkClick r:id="rId5"/>
              </a:rPr>
              <a:t>susanna.vergani@obspm.fr</a:t>
            </a:r>
            <a:r>
              <a:rPr lang="en-US" sz="1500" b="0" i="0" u="none" strike="noStrike" cap="none">
                <a:solidFill>
                  <a:srgbClr val="000000"/>
                </a:solidFill>
                <a:latin typeface="Lato"/>
                <a:ea typeface="Lato"/>
                <a:cs typeface="Lato"/>
                <a:sym typeface="Lato"/>
              </a:rPr>
              <a:t>, </a:t>
            </a:r>
            <a:r>
              <a:rPr lang="en-US" sz="1500" b="0" i="0" u="sng" strike="noStrike" cap="none">
                <a:solidFill>
                  <a:schemeClr val="hlink"/>
                </a:solidFill>
                <a:latin typeface="Lato"/>
                <a:ea typeface="Lato"/>
                <a:cs typeface="Lato"/>
                <a:sym typeface="Lato"/>
                <a:hlinkClick r:id="rId6"/>
              </a:rPr>
              <a:t>a.levan@astro.ru.nl</a:t>
            </a:r>
            <a:r>
              <a:rPr lang="en-US" sz="1500" b="0" i="0" u="none" strike="noStrike" cap="none">
                <a:solidFill>
                  <a:srgbClr val="000000"/>
                </a:solidFill>
                <a:latin typeface="Lato"/>
                <a:ea typeface="Lato"/>
                <a:cs typeface="Lato"/>
                <a:sym typeface="Lato"/>
              </a:rPr>
              <a:t> ]</a:t>
            </a:r>
            <a:endParaRPr sz="1400" b="0" i="0" u="none" strike="noStrike" cap="none">
              <a:solidFill>
                <a:srgbClr val="000000"/>
              </a:solidFill>
              <a:latin typeface="Arial"/>
              <a:ea typeface="Arial"/>
              <a:cs typeface="Arial"/>
              <a:sym typeface="Arial"/>
            </a:endParaRPr>
          </a:p>
        </p:txBody>
      </p:sp>
      <p:pic>
        <p:nvPicPr>
          <p:cNvPr id="85" name="Google Shape;85;p15"/>
          <p:cNvPicPr preferRelativeResize="0"/>
          <p:nvPr/>
        </p:nvPicPr>
        <p:blipFill rotWithShape="1">
          <a:blip r:embed="rId7">
            <a:alphaModFix/>
          </a:blip>
          <a:srcRect/>
          <a:stretch/>
        </p:blipFill>
        <p:spPr>
          <a:xfrm>
            <a:off x="7317474" y="3855224"/>
            <a:ext cx="666750" cy="666750"/>
          </a:xfrm>
          <a:prstGeom prst="rect">
            <a:avLst/>
          </a:prstGeom>
          <a:noFill/>
          <a:ln>
            <a:noFill/>
          </a:ln>
        </p:spPr>
      </p:pic>
      <p:pic>
        <p:nvPicPr>
          <p:cNvPr id="86" name="Google Shape;86;p15"/>
          <p:cNvPicPr preferRelativeResize="0"/>
          <p:nvPr/>
        </p:nvPicPr>
        <p:blipFill rotWithShape="1">
          <a:blip r:embed="rId8">
            <a:alphaModFix/>
          </a:blip>
          <a:srcRect/>
          <a:stretch/>
        </p:blipFill>
        <p:spPr>
          <a:xfrm>
            <a:off x="1561275" y="3812650"/>
            <a:ext cx="4699375" cy="751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3760534" y="102004"/>
            <a:ext cx="1790701" cy="2837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“BLUE BOOK”</a:t>
            </a:r>
            <a:endParaRPr sz="1400" b="0" i="0" u="none" strike="noStrike" cap="none">
              <a:solidFill>
                <a:srgbClr val="000000"/>
              </a:solidFill>
              <a:latin typeface="Arial"/>
              <a:ea typeface="Arial"/>
              <a:cs typeface="Arial"/>
              <a:sym typeface="Arial"/>
            </a:endParaRPr>
          </a:p>
        </p:txBody>
      </p:sp>
      <p:sp>
        <p:nvSpPr>
          <p:cNvPr id="181" name="Google Shape;181;p24"/>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sp>
        <p:nvSpPr>
          <p:cNvPr id="182" name="Google Shape;182;p24"/>
          <p:cNvSpPr txBox="1"/>
          <p:nvPr/>
        </p:nvSpPr>
        <p:spPr>
          <a:xfrm>
            <a:off x="165100" y="328365"/>
            <a:ext cx="6162436" cy="16619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1" i="0" u="none" strike="noStrike" cap="none" dirty="0">
                <a:solidFill>
                  <a:srgbClr val="000000"/>
                </a:solidFill>
                <a:latin typeface="Arial"/>
                <a:ea typeface="Arial"/>
                <a:cs typeface="Arial"/>
                <a:sym typeface="Arial"/>
              </a:rPr>
              <a:t>Section 3</a:t>
            </a:r>
            <a:r>
              <a:rPr lang="en-US" sz="900" b="0" i="0" u="none" strike="noStrike" cap="none" dirty="0">
                <a:solidFill>
                  <a:srgbClr val="000000"/>
                </a:solidFill>
                <a:latin typeface="Arial"/>
                <a:ea typeface="Arial"/>
                <a:cs typeface="Arial"/>
                <a:sym typeface="Arial"/>
              </a:rPr>
              <a:t>: Observational facilities/strategies (</a:t>
            </a:r>
            <a:r>
              <a:rPr lang="en-US" sz="900" b="0" i="0" u="none" strike="noStrike" cap="none" dirty="0">
                <a:solidFill>
                  <a:srgbClr val="FF2600"/>
                </a:solidFill>
                <a:latin typeface="Arial"/>
                <a:ea typeface="Arial"/>
                <a:cs typeface="Arial"/>
                <a:sym typeface="Arial"/>
              </a:rPr>
              <a:t>S. </a:t>
            </a:r>
            <a:r>
              <a:rPr lang="en-US" sz="900" b="0" i="0" u="none" strike="noStrike" cap="none" dirty="0" err="1">
                <a:solidFill>
                  <a:srgbClr val="FF2600"/>
                </a:solidFill>
                <a:latin typeface="Arial"/>
                <a:ea typeface="Arial"/>
                <a:cs typeface="Arial"/>
                <a:sym typeface="Arial"/>
              </a:rPr>
              <a:t>Vergani</a:t>
            </a:r>
            <a:r>
              <a:rPr lang="en-US" sz="9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183" name="Google Shape;183;p24"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pic>
        <p:nvPicPr>
          <p:cNvPr id="184" name="Google Shape;184;p24" descr="A white sheet with black text&#10;&#10;Description automatically generated"/>
          <p:cNvPicPr preferRelativeResize="0"/>
          <p:nvPr/>
        </p:nvPicPr>
        <p:blipFill rotWithShape="1">
          <a:blip r:embed="rId4">
            <a:alphaModFix/>
          </a:blip>
          <a:srcRect/>
          <a:stretch/>
        </p:blipFill>
        <p:spPr>
          <a:xfrm>
            <a:off x="165100" y="507596"/>
            <a:ext cx="8813800" cy="4533900"/>
          </a:xfrm>
          <a:prstGeom prst="rect">
            <a:avLst/>
          </a:prstGeom>
          <a:noFill/>
          <a:ln>
            <a:noFill/>
          </a:ln>
        </p:spPr>
      </p:pic>
      <p:sp>
        <p:nvSpPr>
          <p:cNvPr id="185" name="Google Shape;185;p24"/>
          <p:cNvSpPr txBox="1"/>
          <p:nvPr/>
        </p:nvSpPr>
        <p:spPr>
          <a:xfrm>
            <a:off x="8014902" y="4746751"/>
            <a:ext cx="10743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lots more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3760534" y="102004"/>
            <a:ext cx="1790701" cy="2837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“BLUE BOOK”</a:t>
            </a:r>
            <a:endParaRPr sz="1400" b="0" i="0" u="none" strike="noStrike" cap="none">
              <a:solidFill>
                <a:srgbClr val="000000"/>
              </a:solidFill>
              <a:latin typeface="Arial"/>
              <a:ea typeface="Arial"/>
              <a:cs typeface="Arial"/>
              <a:sym typeface="Arial"/>
            </a:endParaRPr>
          </a:p>
        </p:txBody>
      </p:sp>
      <p:sp>
        <p:nvSpPr>
          <p:cNvPr id="181" name="Google Shape;181;p24"/>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sp>
        <p:nvSpPr>
          <p:cNvPr id="182" name="Google Shape;182;p24"/>
          <p:cNvSpPr txBox="1"/>
          <p:nvPr/>
        </p:nvSpPr>
        <p:spPr>
          <a:xfrm>
            <a:off x="165100" y="328365"/>
            <a:ext cx="6162436" cy="16619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Section 3</a:t>
            </a:r>
            <a:r>
              <a:rPr lang="en-US" sz="900" b="0" i="0" u="none" strike="noStrike" cap="none">
                <a:solidFill>
                  <a:srgbClr val="000000"/>
                </a:solidFill>
                <a:latin typeface="Arial"/>
                <a:ea typeface="Arial"/>
                <a:cs typeface="Arial"/>
                <a:sym typeface="Arial"/>
              </a:rPr>
              <a:t>: Observational facilities/strategies (</a:t>
            </a:r>
            <a:r>
              <a:rPr lang="en-US" sz="900" b="0" i="0" u="none" strike="noStrike" cap="none">
                <a:solidFill>
                  <a:srgbClr val="FF2600"/>
                </a:solidFill>
                <a:latin typeface="Arial"/>
                <a:ea typeface="Arial"/>
                <a:cs typeface="Arial"/>
                <a:sym typeface="Arial"/>
              </a:rPr>
              <a:t>S. Vergani</a:t>
            </a:r>
            <a:r>
              <a:rPr lang="en-US" sz="9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83" name="Google Shape;183;p24"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2" name="TextBox 1">
            <a:extLst>
              <a:ext uri="{FF2B5EF4-FFF2-40B4-BE49-F238E27FC236}">
                <a16:creationId xmlns:a16="http://schemas.microsoft.com/office/drawing/2014/main" id="{9EA30BE3-2499-D74B-968B-FAACC50FD22F}"/>
              </a:ext>
            </a:extLst>
          </p:cNvPr>
          <p:cNvSpPr txBox="1"/>
          <p:nvPr/>
        </p:nvSpPr>
        <p:spPr>
          <a:xfrm>
            <a:off x="48985" y="1469571"/>
            <a:ext cx="9046029" cy="954107"/>
          </a:xfrm>
          <a:prstGeom prst="rect">
            <a:avLst/>
          </a:prstGeom>
          <a:noFill/>
        </p:spPr>
        <p:txBody>
          <a:bodyPr wrap="square" rtlCol="0">
            <a:spAutoFit/>
          </a:bodyPr>
          <a:lstStyle/>
          <a:p>
            <a:r>
              <a:rPr lang="en-US" dirty="0"/>
              <a:t>Our survey is a list of current, planned and proposed facilities that can map to the expected ET populations.</a:t>
            </a:r>
          </a:p>
          <a:p>
            <a:endParaRPr lang="en-US" dirty="0"/>
          </a:p>
          <a:p>
            <a:r>
              <a:rPr lang="en-US" dirty="0"/>
              <a:t>It is not a list of requirements for ET success, things not on this list may be more optimal, and there is still (some) time, but will likely need substantial community buy-in. </a:t>
            </a:r>
          </a:p>
        </p:txBody>
      </p:sp>
      <p:pic>
        <p:nvPicPr>
          <p:cNvPr id="3" name="Picture 2">
            <a:extLst>
              <a:ext uri="{FF2B5EF4-FFF2-40B4-BE49-F238E27FC236}">
                <a16:creationId xmlns:a16="http://schemas.microsoft.com/office/drawing/2014/main" id="{08AD6340-1E17-D84E-9E42-6EA708AC2ADC}"/>
              </a:ext>
            </a:extLst>
          </p:cNvPr>
          <p:cNvPicPr>
            <a:picLocks noChangeAspect="1"/>
          </p:cNvPicPr>
          <p:nvPr/>
        </p:nvPicPr>
        <p:blipFill>
          <a:blip r:embed="rId4"/>
          <a:stretch>
            <a:fillRect/>
          </a:stretch>
        </p:blipFill>
        <p:spPr>
          <a:xfrm>
            <a:off x="252811" y="2719823"/>
            <a:ext cx="2430701" cy="2200325"/>
          </a:xfrm>
          <a:prstGeom prst="rect">
            <a:avLst/>
          </a:prstGeom>
        </p:spPr>
      </p:pic>
      <p:pic>
        <p:nvPicPr>
          <p:cNvPr id="5" name="Picture 4">
            <a:extLst>
              <a:ext uri="{FF2B5EF4-FFF2-40B4-BE49-F238E27FC236}">
                <a16:creationId xmlns:a16="http://schemas.microsoft.com/office/drawing/2014/main" id="{EE7AE70F-4668-0C41-B9A5-2129BF0BC7BE}"/>
              </a:ext>
            </a:extLst>
          </p:cNvPr>
          <p:cNvPicPr>
            <a:picLocks noChangeAspect="1"/>
          </p:cNvPicPr>
          <p:nvPr/>
        </p:nvPicPr>
        <p:blipFill>
          <a:blip r:embed="rId5"/>
          <a:stretch>
            <a:fillRect/>
          </a:stretch>
        </p:blipFill>
        <p:spPr>
          <a:xfrm>
            <a:off x="3314871" y="2810252"/>
            <a:ext cx="2130188" cy="2004883"/>
          </a:xfrm>
          <a:prstGeom prst="rect">
            <a:avLst/>
          </a:prstGeom>
        </p:spPr>
      </p:pic>
      <p:pic>
        <p:nvPicPr>
          <p:cNvPr id="7" name="Picture 6">
            <a:extLst>
              <a:ext uri="{FF2B5EF4-FFF2-40B4-BE49-F238E27FC236}">
                <a16:creationId xmlns:a16="http://schemas.microsoft.com/office/drawing/2014/main" id="{DE0E94F0-CC3E-0A4F-B0DF-DC5AA9546FCB}"/>
              </a:ext>
            </a:extLst>
          </p:cNvPr>
          <p:cNvPicPr>
            <a:picLocks noChangeAspect="1"/>
          </p:cNvPicPr>
          <p:nvPr/>
        </p:nvPicPr>
        <p:blipFill>
          <a:blip r:embed="rId6"/>
          <a:stretch>
            <a:fillRect/>
          </a:stretch>
        </p:blipFill>
        <p:spPr>
          <a:xfrm>
            <a:off x="6286929" y="2571750"/>
            <a:ext cx="2038350" cy="2329543"/>
          </a:xfrm>
          <a:prstGeom prst="rect">
            <a:avLst/>
          </a:prstGeom>
        </p:spPr>
      </p:pic>
    </p:spTree>
    <p:extLst>
      <p:ext uri="{BB962C8B-B14F-4D97-AF65-F5344CB8AC3E}">
        <p14:creationId xmlns:p14="http://schemas.microsoft.com/office/powerpoint/2010/main" val="53031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821473" y="0"/>
            <a:ext cx="7688399" cy="535200"/>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1A1A1A"/>
              </a:buClr>
              <a:buSzPts val="2200"/>
              <a:buFont typeface="Raleway"/>
              <a:buNone/>
            </a:pPr>
            <a:r>
              <a:rPr lang="en-US" sz="2200"/>
              <a:t>OSB4-MMO Science meetings</a:t>
            </a:r>
            <a:endParaRPr/>
          </a:p>
        </p:txBody>
      </p:sp>
      <p:pic>
        <p:nvPicPr>
          <p:cNvPr id="191" name="Google Shape;191;p25"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192" name="Google Shape;192;p25"/>
          <p:cNvSpPr txBox="1"/>
          <p:nvPr/>
        </p:nvSpPr>
        <p:spPr>
          <a:xfrm>
            <a:off x="716133" y="555902"/>
            <a:ext cx="4503139" cy="614652"/>
          </a:xfrm>
          <a:prstGeom prst="rect">
            <a:avLst/>
          </a:prstGeom>
          <a:noFill/>
          <a:ln>
            <a:noFill/>
          </a:ln>
        </p:spPr>
        <p:txBody>
          <a:bodyPr spcFirstLastPara="1" wrap="square" lIns="91375" tIns="91375" rIns="91375" bIns="91375" anchor="t" anchorCtr="0">
            <a:normAutofit fontScale="92500"/>
          </a:bodyPr>
          <a:lstStyle/>
          <a:p>
            <a:pPr marL="0" marR="0" lvl="0" indent="0" algn="l" rtl="0">
              <a:lnSpc>
                <a:spcPct val="100000"/>
              </a:lnSpc>
              <a:spcBef>
                <a:spcPts val="0"/>
              </a:spcBef>
              <a:spcAft>
                <a:spcPts val="0"/>
              </a:spcAft>
              <a:buClr>
                <a:srgbClr val="1A1A1A"/>
              </a:buClr>
              <a:buSzPct val="108108"/>
              <a:buFont typeface="Raleway"/>
              <a:buNone/>
            </a:pPr>
            <a:r>
              <a:rPr lang="en-US" sz="2054" b="1" i="0" u="none" strike="noStrike" cap="none">
                <a:solidFill>
                  <a:srgbClr val="1A1A1A"/>
                </a:solidFill>
                <a:latin typeface="Raleway"/>
                <a:ea typeface="Raleway"/>
                <a:cs typeface="Raleway"/>
                <a:sym typeface="Raleway"/>
              </a:rPr>
              <a:t>The critical path to the OSB chapter</a:t>
            </a:r>
            <a:endParaRPr sz="1400" b="0" i="0" u="none" strike="noStrike" cap="none">
              <a:solidFill>
                <a:srgbClr val="000000"/>
              </a:solidFill>
              <a:latin typeface="Arial"/>
              <a:ea typeface="Arial"/>
              <a:cs typeface="Arial"/>
              <a:sym typeface="Arial"/>
            </a:endParaRPr>
          </a:p>
        </p:txBody>
      </p:sp>
      <p:sp>
        <p:nvSpPr>
          <p:cNvPr id="193" name="Google Shape;193;p25"/>
          <p:cNvSpPr txBox="1"/>
          <p:nvPr/>
        </p:nvSpPr>
        <p:spPr>
          <a:xfrm>
            <a:off x="1099807" y="1467010"/>
            <a:ext cx="7131731" cy="3206906"/>
          </a:xfrm>
          <a:prstGeom prst="rect">
            <a:avLst/>
          </a:prstGeom>
          <a:noFill/>
          <a:ln>
            <a:noFill/>
          </a:ln>
        </p:spPr>
        <p:txBody>
          <a:bodyPr spcFirstLastPara="1" wrap="square" lIns="91375" tIns="91375" rIns="91375" bIns="91375" anchor="t" anchorCtr="0">
            <a:normAutofit/>
          </a:bodyPr>
          <a:lstStyle/>
          <a:p>
            <a:pPr marL="457200" marR="0" lvl="0" indent="0" algn="l" rtl="0">
              <a:lnSpc>
                <a:spcPct val="140000"/>
              </a:lnSpc>
              <a:spcBef>
                <a:spcPts val="0"/>
              </a:spcBef>
              <a:spcAft>
                <a:spcPts val="0"/>
              </a:spcAft>
              <a:buClr>
                <a:srgbClr val="000000"/>
              </a:buClr>
              <a:buSzPts val="1615"/>
              <a:buFont typeface="Arial"/>
              <a:buNone/>
            </a:pPr>
            <a:endParaRPr sz="1615" b="0" i="0" u="none" strike="noStrike" cap="none">
              <a:solidFill>
                <a:schemeClr val="accent1"/>
              </a:solidFill>
              <a:latin typeface="Lato"/>
              <a:ea typeface="Lato"/>
              <a:cs typeface="Lato"/>
              <a:sym typeface="Lato"/>
            </a:endParaRPr>
          </a:p>
          <a:p>
            <a:pPr marL="457200" marR="0" lvl="0" indent="-331152" algn="l" rtl="0">
              <a:lnSpc>
                <a:spcPct val="140000"/>
              </a:lnSpc>
              <a:spcBef>
                <a:spcPts val="0"/>
              </a:spcBef>
              <a:spcAft>
                <a:spcPts val="0"/>
              </a:spcAft>
              <a:buClr>
                <a:schemeClr val="accent1"/>
              </a:buClr>
              <a:buSzPts val="1615"/>
              <a:buFont typeface="Lato"/>
              <a:buChar char="●"/>
            </a:pPr>
            <a:r>
              <a:rPr lang="en-US" sz="1615" b="0" i="0" u="none" strike="noStrike" cap="none">
                <a:solidFill>
                  <a:schemeClr val="accent1"/>
                </a:solidFill>
                <a:latin typeface="Lato"/>
                <a:ea typeface="Lato"/>
                <a:cs typeface="Lato"/>
                <a:sym typeface="Lato"/>
              </a:rPr>
              <a:t>Section 1, first draft =&gt; full version</a:t>
            </a:r>
            <a:endParaRPr sz="1615" b="0" i="0" u="none" strike="noStrike" cap="none">
              <a:solidFill>
                <a:schemeClr val="accent1"/>
              </a:solidFill>
              <a:latin typeface="Lato"/>
              <a:ea typeface="Lato"/>
              <a:cs typeface="Lato"/>
              <a:sym typeface="Lato"/>
            </a:endParaRPr>
          </a:p>
          <a:p>
            <a:pPr marL="457200" marR="0" lvl="0" indent="0" algn="l" rtl="0">
              <a:lnSpc>
                <a:spcPct val="140000"/>
              </a:lnSpc>
              <a:spcBef>
                <a:spcPts val="0"/>
              </a:spcBef>
              <a:spcAft>
                <a:spcPts val="0"/>
              </a:spcAft>
              <a:buClr>
                <a:srgbClr val="000000"/>
              </a:buClr>
              <a:buSzPts val="1615"/>
              <a:buFont typeface="Arial"/>
              <a:buNone/>
            </a:pPr>
            <a:endParaRPr sz="1615" b="0" i="0" u="none" strike="noStrike" cap="none">
              <a:solidFill>
                <a:schemeClr val="accent1"/>
              </a:solidFill>
              <a:latin typeface="Lato"/>
              <a:ea typeface="Lato"/>
              <a:cs typeface="Lato"/>
              <a:sym typeface="Lato"/>
            </a:endParaRPr>
          </a:p>
          <a:p>
            <a:pPr marL="457200" marR="0" lvl="0" indent="-331152" algn="l" rtl="0">
              <a:lnSpc>
                <a:spcPct val="140000"/>
              </a:lnSpc>
              <a:spcBef>
                <a:spcPts val="0"/>
              </a:spcBef>
              <a:spcAft>
                <a:spcPts val="0"/>
              </a:spcAft>
              <a:buClr>
                <a:schemeClr val="accent1"/>
              </a:buClr>
              <a:buSzPts val="1615"/>
              <a:buFont typeface="Lato"/>
              <a:buChar char="●"/>
            </a:pPr>
            <a:r>
              <a:rPr lang="en-US" sz="1615" b="0" i="0" u="none" strike="noStrike" cap="none">
                <a:solidFill>
                  <a:schemeClr val="accent1"/>
                </a:solidFill>
                <a:latin typeface="Lato"/>
                <a:ea typeface="Lato"/>
                <a:cs typeface="Lato"/>
                <a:sym typeface="Lato"/>
              </a:rPr>
              <a:t>Sec.2, complete first draft</a:t>
            </a:r>
            <a:endParaRPr sz="1615" b="0" i="0" u="none" strike="noStrike" cap="none">
              <a:solidFill>
                <a:schemeClr val="accent1"/>
              </a:solidFill>
              <a:latin typeface="Lato"/>
              <a:ea typeface="Lato"/>
              <a:cs typeface="Lato"/>
              <a:sym typeface="Lato"/>
            </a:endParaRPr>
          </a:p>
          <a:p>
            <a:pPr marL="21344" marR="0" lvl="0" indent="83802" algn="l" rtl="0">
              <a:lnSpc>
                <a:spcPct val="140000"/>
              </a:lnSpc>
              <a:spcBef>
                <a:spcPts val="0"/>
              </a:spcBef>
              <a:spcAft>
                <a:spcPts val="0"/>
              </a:spcAft>
              <a:buClr>
                <a:srgbClr val="000000"/>
              </a:buClr>
              <a:buSzPts val="1615"/>
              <a:buFont typeface="Arial"/>
              <a:buNone/>
            </a:pPr>
            <a:endParaRPr sz="1615" b="0" i="0" u="none" strike="noStrike" cap="none">
              <a:solidFill>
                <a:schemeClr val="accent1"/>
              </a:solidFill>
              <a:latin typeface="Lato"/>
              <a:ea typeface="Lato"/>
              <a:cs typeface="Lato"/>
              <a:sym typeface="Lato"/>
            </a:endParaRPr>
          </a:p>
          <a:p>
            <a:pPr marL="457200" marR="0" lvl="0" indent="-331152" algn="l" rtl="0">
              <a:lnSpc>
                <a:spcPct val="140000"/>
              </a:lnSpc>
              <a:spcBef>
                <a:spcPts val="0"/>
              </a:spcBef>
              <a:spcAft>
                <a:spcPts val="0"/>
              </a:spcAft>
              <a:buClr>
                <a:schemeClr val="accent1"/>
              </a:buClr>
              <a:buSzPts val="1615"/>
              <a:buFont typeface="Lato"/>
              <a:buChar char="●"/>
            </a:pPr>
            <a:r>
              <a:rPr lang="en-US" sz="1615" b="0" i="0" u="none" strike="noStrike" cap="none">
                <a:solidFill>
                  <a:schemeClr val="accent1"/>
                </a:solidFill>
                <a:latin typeface="Lato"/>
                <a:ea typeface="Lato"/>
                <a:cs typeface="Lato"/>
                <a:sym typeface="Lato"/>
              </a:rPr>
              <a:t>Complete instrument survey, decide how to fold various instrument sensitivities, likelihood of existence, difficulty of d</a:t>
            </a:r>
            <a:r>
              <a:rPr lang="en-US" sz="1615">
                <a:solidFill>
                  <a:schemeClr val="accent1"/>
                </a:solidFill>
                <a:latin typeface="Lato"/>
                <a:ea typeface="Lato"/>
                <a:cs typeface="Lato"/>
                <a:sym typeface="Lato"/>
              </a:rPr>
              <a:t>iscovery vs detection</a:t>
            </a:r>
            <a:r>
              <a:rPr lang="en-US" sz="1615" b="0" i="0" u="none" strike="noStrike" cap="none">
                <a:solidFill>
                  <a:schemeClr val="accent1"/>
                </a:solidFill>
                <a:latin typeface="Lato"/>
                <a:ea typeface="Lato"/>
                <a:cs typeface="Lato"/>
                <a:sym typeface="Lato"/>
              </a:rPr>
              <a:t> etc. through predictions.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p:nvPr/>
        </p:nvSpPr>
        <p:spPr>
          <a:xfrm>
            <a:off x="1929872" y="514973"/>
            <a:ext cx="5284256"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“TAKEAWAYS” for the larger community</a:t>
            </a:r>
            <a:endParaRPr sz="1400" b="0" i="0" u="none" strike="noStrike" cap="none">
              <a:solidFill>
                <a:srgbClr val="000000"/>
              </a:solidFill>
              <a:latin typeface="Arial"/>
              <a:ea typeface="Arial"/>
              <a:cs typeface="Arial"/>
              <a:sym typeface="Arial"/>
            </a:endParaRPr>
          </a:p>
        </p:txBody>
      </p:sp>
      <p:sp>
        <p:nvSpPr>
          <p:cNvPr id="199" name="Google Shape;199;p26"/>
          <p:cNvSpPr txBox="1"/>
          <p:nvPr/>
        </p:nvSpPr>
        <p:spPr>
          <a:xfrm>
            <a:off x="176719" y="132923"/>
            <a:ext cx="33441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a:off x="671780" y="645630"/>
            <a:ext cx="1269900" cy="12699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9988"/>
              </a:buClr>
              <a:buSzPts val="1400"/>
              <a:buFont typeface="Arial"/>
              <a:buNone/>
            </a:pPr>
            <a:endParaRPr sz="1400" b="0" i="0" u="none" strike="noStrike" cap="none">
              <a:solidFill>
                <a:srgbClr val="1A9988"/>
              </a:solidFill>
              <a:latin typeface="Arial"/>
              <a:ea typeface="Arial"/>
              <a:cs typeface="Arial"/>
              <a:sym typeface="Arial"/>
            </a:endParaRPr>
          </a:p>
        </p:txBody>
      </p:sp>
      <p:sp>
        <p:nvSpPr>
          <p:cNvPr id="201" name="Google Shape;201;p26"/>
          <p:cNvSpPr txBox="1"/>
          <p:nvPr/>
        </p:nvSpPr>
        <p:spPr>
          <a:xfrm>
            <a:off x="273251" y="822750"/>
            <a:ext cx="8675700" cy="3739998"/>
          </a:xfrm>
          <a:prstGeom prst="rect">
            <a:avLst/>
          </a:prstGeom>
          <a:noFill/>
          <a:ln>
            <a:noFill/>
          </a:ln>
        </p:spPr>
        <p:txBody>
          <a:bodyPr spcFirstLastPara="1" wrap="square" lIns="0" tIns="0" rIns="0" bIns="0" anchor="t" anchorCtr="0">
            <a:spAutoFit/>
          </a:bodyPr>
          <a:lstStyle/>
          <a:p>
            <a:pPr marL="0" marR="0" lvl="0" indent="0" algn="l" rtl="0">
              <a:lnSpc>
                <a:spcPct val="170000"/>
              </a:lnSpc>
              <a:spcBef>
                <a:spcPts val="1000"/>
              </a:spcBef>
              <a:spcAft>
                <a:spcPts val="0"/>
              </a:spcAft>
              <a:buClr>
                <a:srgbClr val="000000"/>
              </a:buClr>
              <a:buSzPts val="1400"/>
              <a:buFont typeface="Arial"/>
              <a:buNone/>
            </a:pPr>
            <a:r>
              <a:rPr lang="en-US" sz="1300" b="0" i="0" u="none" strike="noStrike" cap="none" dirty="0">
                <a:solidFill>
                  <a:srgbClr val="000000"/>
                </a:solidFill>
                <a:latin typeface="Arial"/>
                <a:ea typeface="Arial"/>
                <a:cs typeface="Arial"/>
                <a:sym typeface="Arial"/>
              </a:rPr>
              <a:t>•Lots of possible counterparts, need to pair them effectively (</a:t>
            </a:r>
            <a:r>
              <a:rPr lang="en-US" sz="1300" b="0" i="0" u="none" strike="noStrike" cap="none" dirty="0" err="1">
                <a:solidFill>
                  <a:srgbClr val="000000"/>
                </a:solidFill>
                <a:latin typeface="Arial"/>
                <a:ea typeface="Arial"/>
                <a:cs typeface="Arial"/>
                <a:sym typeface="Arial"/>
              </a:rPr>
              <a:t>kilonova</a:t>
            </a:r>
            <a:r>
              <a:rPr lang="en-US" sz="1300" b="0" i="0" u="none" strike="noStrike" cap="none" dirty="0">
                <a:solidFill>
                  <a:srgbClr val="000000"/>
                </a:solidFill>
                <a:latin typeface="Arial"/>
                <a:ea typeface="Arial"/>
                <a:cs typeface="Arial"/>
                <a:sym typeface="Arial"/>
              </a:rPr>
              <a:t> in the local Universe, GRBs at larger distances)</a:t>
            </a:r>
            <a:endParaRPr sz="1300" b="0" i="0" u="none" strike="noStrike" cap="none" dirty="0">
              <a:solidFill>
                <a:srgbClr val="000000"/>
              </a:solidFill>
              <a:latin typeface="Arial"/>
              <a:ea typeface="Arial"/>
              <a:cs typeface="Arial"/>
              <a:sym typeface="Arial"/>
            </a:endParaRPr>
          </a:p>
          <a:p>
            <a:pPr marL="0" marR="0" lvl="0" indent="0" algn="l" rtl="0">
              <a:lnSpc>
                <a:spcPct val="170000"/>
              </a:lnSpc>
              <a:spcBef>
                <a:spcPts val="1000"/>
              </a:spcBef>
              <a:spcAft>
                <a:spcPts val="0"/>
              </a:spcAft>
              <a:buClr>
                <a:srgbClr val="000000"/>
              </a:buClr>
              <a:buSzPts val="1400"/>
              <a:buFont typeface="Arial"/>
              <a:buNone/>
            </a:pPr>
            <a:r>
              <a:rPr lang="en-US" sz="1300" b="0" i="0" u="none" strike="noStrike" cap="none" dirty="0">
                <a:solidFill>
                  <a:srgbClr val="000000"/>
                </a:solidFill>
                <a:latin typeface="Arial"/>
                <a:ea typeface="Arial"/>
                <a:cs typeface="Arial"/>
                <a:sym typeface="Arial"/>
              </a:rPr>
              <a:t>•Plenty of uncertainty in the expected EM counterpart properties that couples with broad range of rates </a:t>
            </a:r>
            <a:r>
              <a:rPr lang="en-US" sz="1300" b="0" i="0" u="none" strike="noStrike" cap="none" dirty="0" err="1">
                <a:solidFill>
                  <a:srgbClr val="000000"/>
                </a:solidFill>
                <a:latin typeface="Arial"/>
                <a:ea typeface="Arial"/>
                <a:cs typeface="Arial"/>
                <a:sym typeface="Arial"/>
              </a:rPr>
              <a:t>à</a:t>
            </a:r>
            <a:r>
              <a:rPr lang="en-US" sz="1300" b="0" i="0" u="none" strike="noStrike" cap="none" dirty="0">
                <a:solidFill>
                  <a:srgbClr val="000000"/>
                </a:solidFill>
                <a:latin typeface="Arial"/>
                <a:ea typeface="Arial"/>
                <a:cs typeface="Arial"/>
                <a:sym typeface="Arial"/>
              </a:rPr>
              <a:t> but realistic worst case still should give a large number of counterparts (orders of magnitude larger than LVK O5 sensitivity). A very careful job has been to consider the expected properties of the counterparts.</a:t>
            </a:r>
            <a:endParaRPr sz="1300" b="0" i="0" u="none" strike="noStrike" cap="none" dirty="0">
              <a:solidFill>
                <a:srgbClr val="000000"/>
              </a:solidFill>
              <a:latin typeface="Arial"/>
              <a:ea typeface="Arial"/>
              <a:cs typeface="Arial"/>
              <a:sym typeface="Arial"/>
            </a:endParaRPr>
          </a:p>
          <a:p>
            <a:pPr marL="0" marR="0" lvl="0" indent="0" algn="l" rtl="0">
              <a:lnSpc>
                <a:spcPct val="170000"/>
              </a:lnSpc>
              <a:spcBef>
                <a:spcPts val="1000"/>
              </a:spcBef>
              <a:spcAft>
                <a:spcPts val="0"/>
              </a:spcAft>
              <a:buClr>
                <a:srgbClr val="000000"/>
              </a:buClr>
              <a:buSzPts val="1400"/>
              <a:buFont typeface="Arial"/>
              <a:buNone/>
            </a:pPr>
            <a:r>
              <a:rPr lang="en-US" sz="1300" b="0" i="0" u="none" strike="noStrike" cap="none" dirty="0">
                <a:solidFill>
                  <a:srgbClr val="000000"/>
                </a:solidFill>
                <a:latin typeface="Arial"/>
                <a:ea typeface="Arial"/>
                <a:cs typeface="Arial"/>
                <a:sym typeface="Arial"/>
              </a:rPr>
              <a:t>•Because of the large distances of ET events, EM follow-up should not be taken for granted. Should consider routes to make error boxes smaller (CE, keeping LVK online </a:t>
            </a:r>
            <a:r>
              <a:rPr lang="en-US" sz="1300" b="0" i="0" u="none" strike="noStrike" cap="none" dirty="0" err="1">
                <a:solidFill>
                  <a:srgbClr val="000000"/>
                </a:solidFill>
                <a:latin typeface="Arial"/>
                <a:ea typeface="Arial"/>
                <a:cs typeface="Arial"/>
                <a:sym typeface="Arial"/>
              </a:rPr>
              <a:t>etc</a:t>
            </a:r>
            <a:r>
              <a:rPr lang="en-US" sz="1300" b="0" i="0" u="none" strike="noStrike" cap="none" dirty="0">
                <a:solidFill>
                  <a:srgbClr val="000000"/>
                </a:solidFill>
                <a:latin typeface="Arial"/>
                <a:ea typeface="Arial"/>
                <a:cs typeface="Arial"/>
                <a:sym typeface="Arial"/>
              </a:rPr>
              <a:t>) and make sure that EM capability is developed in tandem, not left until the last minute (EM facilities for ET follow—up will be much larger than for LVK alerts).</a:t>
            </a:r>
            <a:endParaRPr sz="1300" dirty="0"/>
          </a:p>
          <a:p>
            <a:pPr marL="0" marR="0" lvl="0" indent="0" algn="l" rtl="0">
              <a:lnSpc>
                <a:spcPct val="170000"/>
              </a:lnSpc>
              <a:spcBef>
                <a:spcPts val="1000"/>
              </a:spcBef>
              <a:spcAft>
                <a:spcPts val="0"/>
              </a:spcAft>
              <a:buClr>
                <a:srgbClr val="000000"/>
              </a:buClr>
              <a:buSzPts val="1400"/>
              <a:buFont typeface="Arial"/>
              <a:buNone/>
            </a:pPr>
            <a:r>
              <a:rPr lang="en-US" sz="1300" dirty="0"/>
              <a:t>Sifting out false positives is likely to be an even bigger problem for ET than for LVK (larger horizons, fainter counterparts), but much extra science can be done if this is effective. </a:t>
            </a:r>
            <a:endParaRPr sz="1300" dirty="0"/>
          </a:p>
          <a:p>
            <a:pPr marL="0" marR="0" lvl="0" indent="0" algn="l" rtl="0">
              <a:lnSpc>
                <a:spcPct val="120000"/>
              </a:lnSpc>
              <a:spcBef>
                <a:spcPts val="0"/>
              </a:spcBef>
              <a:spcAft>
                <a:spcPts val="0"/>
              </a:spcAft>
              <a:buClr>
                <a:srgbClr val="000000"/>
              </a:buClr>
              <a:buSzPts val="900"/>
              <a:buFont typeface="Arial"/>
              <a:buNone/>
            </a:pPr>
            <a:endParaRPr sz="900" b="1" i="0" u="none" strike="noStrike" cap="none" dirty="0">
              <a:solidFill>
                <a:srgbClr val="000000"/>
              </a:solidFill>
              <a:latin typeface="Arial"/>
              <a:ea typeface="Arial"/>
              <a:cs typeface="Arial"/>
              <a:sym typeface="Arial"/>
            </a:endParaRPr>
          </a:p>
        </p:txBody>
      </p:sp>
      <p:pic>
        <p:nvPicPr>
          <p:cNvPr id="202" name="Google Shape;202;p26"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203" name="Google Shape;203;p26"/>
          <p:cNvSpPr txBox="1"/>
          <p:nvPr/>
        </p:nvSpPr>
        <p:spPr>
          <a:xfrm>
            <a:off x="1806500" y="1416200"/>
            <a:ext cx="64230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21473" y="0"/>
            <a:ext cx="7688399" cy="535200"/>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1A1A1A"/>
              </a:buClr>
              <a:buSzPts val="2200"/>
              <a:buFont typeface="Raleway"/>
              <a:buNone/>
            </a:pPr>
            <a:r>
              <a:rPr lang="en-US" sz="2200"/>
              <a:t>OSB4-Members &amp; Expertise</a:t>
            </a:r>
            <a:endParaRPr/>
          </a:p>
        </p:txBody>
      </p:sp>
      <p:sp>
        <p:nvSpPr>
          <p:cNvPr id="92" name="Google Shape;92;p16"/>
          <p:cNvSpPr txBox="1"/>
          <p:nvPr/>
        </p:nvSpPr>
        <p:spPr>
          <a:xfrm>
            <a:off x="78937" y="4018069"/>
            <a:ext cx="6711976" cy="1046401"/>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A9988"/>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Lato"/>
                <a:ea typeface="Lato"/>
                <a:cs typeface="Lato"/>
                <a:sym typeface="Lato"/>
              </a:rPr>
              <a:t>Promote a collaborative environment and gather the MMO community</a:t>
            </a:r>
            <a:endParaRPr sz="14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1400"/>
              <a:buFont typeface="Arial"/>
              <a:buNone/>
            </a:pPr>
            <a:endParaRPr sz="1400" b="0" i="0" u="none" strike="noStrike" cap="none">
              <a:solidFill>
                <a:srgbClr val="1A9988"/>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Lato"/>
                <a:ea typeface="Lato"/>
                <a:cs typeface="Lato"/>
                <a:sym typeface="Lato"/>
              </a:rPr>
              <a:t>Contribute to the Blue Book </a:t>
            </a:r>
            <a:endParaRPr sz="1400" b="0" i="0" u="none" strike="noStrike" cap="none">
              <a:solidFill>
                <a:srgbClr val="000000"/>
              </a:solidFill>
              <a:latin typeface="Arial"/>
              <a:ea typeface="Arial"/>
              <a:cs typeface="Arial"/>
              <a:sym typeface="Arial"/>
            </a:endParaRPr>
          </a:p>
        </p:txBody>
      </p:sp>
      <p:pic>
        <p:nvPicPr>
          <p:cNvPr id="93" name="Google Shape;93;p16" descr="Google Shape;96;p3"/>
          <p:cNvPicPr preferRelativeResize="0"/>
          <p:nvPr/>
        </p:nvPicPr>
        <p:blipFill rotWithShape="1">
          <a:blip r:embed="rId3">
            <a:alphaModFix/>
          </a:blip>
          <a:srcRect/>
          <a:stretch/>
        </p:blipFill>
        <p:spPr>
          <a:xfrm>
            <a:off x="6989767" y="-25977"/>
            <a:ext cx="2209803" cy="666755"/>
          </a:xfrm>
          <a:prstGeom prst="rect">
            <a:avLst/>
          </a:prstGeom>
          <a:noFill/>
          <a:ln>
            <a:noFill/>
          </a:ln>
        </p:spPr>
      </p:pic>
      <p:pic>
        <p:nvPicPr>
          <p:cNvPr id="94" name="Google Shape;94;p16" descr="Google Shape;97;p3"/>
          <p:cNvPicPr preferRelativeResize="0"/>
          <p:nvPr/>
        </p:nvPicPr>
        <p:blipFill rotWithShape="1">
          <a:blip r:embed="rId4">
            <a:alphaModFix/>
          </a:blip>
          <a:srcRect/>
          <a:stretch/>
        </p:blipFill>
        <p:spPr>
          <a:xfrm>
            <a:off x="1098690" y="918757"/>
            <a:ext cx="4672469" cy="3173272"/>
          </a:xfrm>
          <a:prstGeom prst="rect">
            <a:avLst/>
          </a:prstGeom>
          <a:noFill/>
          <a:ln>
            <a:noFill/>
          </a:ln>
        </p:spPr>
      </p:pic>
      <p:sp>
        <p:nvSpPr>
          <p:cNvPr id="95" name="Google Shape;95;p16"/>
          <p:cNvSpPr txBox="1"/>
          <p:nvPr/>
        </p:nvSpPr>
        <p:spPr>
          <a:xfrm>
            <a:off x="5944749" y="811424"/>
            <a:ext cx="2953802" cy="2123527"/>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OSB Div.4 (13 Feb 2024)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A9988"/>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157 subscribers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A9988"/>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3 Coordinators </a:t>
            </a:r>
            <a:endParaRPr sz="1400" b="0" i="0" u="none" strike="noStrike" cap="none">
              <a:solidFill>
                <a:srgbClr val="000000"/>
              </a:solidFill>
              <a:latin typeface="Arial"/>
              <a:ea typeface="Arial"/>
              <a:cs typeface="Arial"/>
              <a:sym typeface="Arial"/>
            </a:endParaRPr>
          </a:p>
          <a:p>
            <a:pPr marL="914400" marR="0" lvl="0" indent="-317500" algn="l"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Lato"/>
                <a:ea typeface="Lato"/>
                <a:cs typeface="Lato"/>
                <a:sym typeface="Lato"/>
              </a:rPr>
              <a:t>S. D. Vergani</a:t>
            </a:r>
            <a:endParaRPr sz="1400" b="0" i="0" u="none" strike="noStrike" cap="none">
              <a:solidFill>
                <a:srgbClr val="000000"/>
              </a:solidFill>
              <a:latin typeface="Arial"/>
              <a:ea typeface="Arial"/>
              <a:cs typeface="Arial"/>
              <a:sym typeface="Arial"/>
            </a:endParaRPr>
          </a:p>
          <a:p>
            <a:pPr marL="914400" marR="0" lvl="0" indent="-317500" algn="l"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Lato"/>
                <a:ea typeface="Lato"/>
                <a:cs typeface="Lato"/>
                <a:sym typeface="Lato"/>
              </a:rPr>
              <a:t>G. Ghirlanda</a:t>
            </a:r>
            <a:endParaRPr sz="1400" b="0" i="0" u="none" strike="noStrike" cap="none">
              <a:solidFill>
                <a:srgbClr val="000000"/>
              </a:solidFill>
              <a:latin typeface="Arial"/>
              <a:ea typeface="Arial"/>
              <a:cs typeface="Arial"/>
              <a:sym typeface="Arial"/>
            </a:endParaRPr>
          </a:p>
          <a:p>
            <a:pPr marL="914400" marR="0" lvl="0" indent="-317500" algn="l"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Lato"/>
                <a:ea typeface="Lato"/>
                <a:cs typeface="Lato"/>
                <a:sym typeface="Lato"/>
              </a:rPr>
              <a:t>S. Smartt → A. Levan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A9988"/>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p:nvPr/>
        </p:nvSpPr>
        <p:spPr>
          <a:xfrm rot="-5412200">
            <a:off x="5696084" y="2132961"/>
            <a:ext cx="2302449" cy="2916015"/>
          </a:xfrm>
          <a:custGeom>
            <a:avLst/>
            <a:gdLst/>
            <a:ahLst/>
            <a:cxnLst/>
            <a:rect l="l" t="t" r="r" b="b"/>
            <a:pathLst>
              <a:path w="21600" h="21600"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DDDDD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9988"/>
              </a:buClr>
              <a:buSzPts val="1400"/>
              <a:buFont typeface="Helvetica Neue"/>
              <a:buNone/>
            </a:pPr>
            <a:endParaRPr sz="1400" b="0" i="0" u="none" strike="noStrike" cap="none">
              <a:solidFill>
                <a:srgbClr val="1A9988"/>
              </a:solidFill>
              <a:latin typeface="Helvetica Neue"/>
              <a:ea typeface="Helvetica Neue"/>
              <a:cs typeface="Helvetica Neue"/>
              <a:sym typeface="Helvetica Neue"/>
            </a:endParaRPr>
          </a:p>
        </p:txBody>
      </p:sp>
      <p:sp>
        <p:nvSpPr>
          <p:cNvPr id="101" name="Google Shape;101;p17"/>
          <p:cNvSpPr/>
          <p:nvPr/>
        </p:nvSpPr>
        <p:spPr>
          <a:xfrm rot="5387800" flipH="1">
            <a:off x="1371085" y="2269025"/>
            <a:ext cx="2191746" cy="2775809"/>
          </a:xfrm>
          <a:custGeom>
            <a:avLst/>
            <a:gdLst/>
            <a:ahLst/>
            <a:cxnLst/>
            <a:rect l="l" t="t" r="r" b="b"/>
            <a:pathLst>
              <a:path w="21600" h="21600"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DDDDD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9988"/>
              </a:buClr>
              <a:buSzPts val="1400"/>
              <a:buFont typeface="Helvetica Neue"/>
              <a:buNone/>
            </a:pPr>
            <a:endParaRPr sz="1400" b="0" i="0" u="none" strike="noStrike" cap="none">
              <a:solidFill>
                <a:srgbClr val="1A9988"/>
              </a:solidFill>
              <a:latin typeface="Helvetica Neue"/>
              <a:ea typeface="Helvetica Neue"/>
              <a:cs typeface="Helvetica Neue"/>
              <a:sym typeface="Helvetica Neue"/>
            </a:endParaRPr>
          </a:p>
        </p:txBody>
      </p:sp>
      <p:sp>
        <p:nvSpPr>
          <p:cNvPr id="102" name="Google Shape;102;p17"/>
          <p:cNvSpPr txBox="1">
            <a:spLocks noGrp="1"/>
          </p:cNvSpPr>
          <p:nvPr>
            <p:ph type="title"/>
          </p:nvPr>
        </p:nvSpPr>
        <p:spPr>
          <a:xfrm>
            <a:off x="821473" y="0"/>
            <a:ext cx="7688399" cy="535200"/>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1A1A1A"/>
              </a:buClr>
              <a:buSzPts val="2200"/>
              <a:buFont typeface="Raleway"/>
              <a:buNone/>
            </a:pPr>
            <a:r>
              <a:rPr lang="en-US" sz="2200"/>
              <a:t>OSB4-Multi Messenger Observations</a:t>
            </a:r>
            <a:endParaRPr/>
          </a:p>
        </p:txBody>
      </p:sp>
      <p:sp>
        <p:nvSpPr>
          <p:cNvPr id="103" name="Google Shape;103;p17"/>
          <p:cNvSpPr txBox="1"/>
          <p:nvPr/>
        </p:nvSpPr>
        <p:spPr>
          <a:xfrm>
            <a:off x="7334891" y="1995775"/>
            <a:ext cx="1738490" cy="398701"/>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What facilities? </a:t>
            </a:r>
            <a:endParaRPr sz="1400" b="0" i="0" u="none" strike="noStrike" cap="none">
              <a:solidFill>
                <a:srgbClr val="000000"/>
              </a:solidFill>
              <a:latin typeface="Arial"/>
              <a:ea typeface="Arial"/>
              <a:cs typeface="Arial"/>
              <a:sym typeface="Arial"/>
            </a:endParaRPr>
          </a:p>
        </p:txBody>
      </p:sp>
      <p:sp>
        <p:nvSpPr>
          <p:cNvPr id="104" name="Google Shape;104;p17"/>
          <p:cNvSpPr txBox="1"/>
          <p:nvPr/>
        </p:nvSpPr>
        <p:spPr>
          <a:xfrm>
            <a:off x="156059" y="2082227"/>
            <a:ext cx="3665424" cy="398701"/>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What counterparts? </a:t>
            </a:r>
            <a:endParaRPr sz="1400" b="0" i="0" u="none" strike="noStrike" cap="none">
              <a:solidFill>
                <a:srgbClr val="000000"/>
              </a:solidFill>
              <a:latin typeface="Arial"/>
              <a:ea typeface="Arial"/>
              <a:cs typeface="Arial"/>
              <a:sym typeface="Arial"/>
            </a:endParaRPr>
          </a:p>
        </p:txBody>
      </p:sp>
      <p:sp>
        <p:nvSpPr>
          <p:cNvPr id="105" name="Google Shape;105;p17"/>
          <p:cNvSpPr txBox="1"/>
          <p:nvPr/>
        </p:nvSpPr>
        <p:spPr>
          <a:xfrm>
            <a:off x="813935" y="548718"/>
            <a:ext cx="6797534" cy="665401"/>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000000"/>
              </a:buClr>
              <a:buSzPts val="1600"/>
              <a:buFont typeface="Lato"/>
              <a:buNone/>
            </a:pPr>
            <a:r>
              <a:rPr lang="en-US" sz="1600" b="0" i="0" u="none" strike="noStrike" cap="none">
                <a:solidFill>
                  <a:srgbClr val="000000"/>
                </a:solidFill>
                <a:latin typeface="Lato"/>
                <a:ea typeface="Lato"/>
                <a:cs typeface="Lato"/>
                <a:sym typeface="Lato"/>
              </a:rPr>
              <a:t>Multi Messenger science cases offered by the detection and follow up of counterparts of ET sources</a:t>
            </a:r>
            <a:endParaRPr sz="1400" b="0" i="0" u="none" strike="noStrike" cap="none">
              <a:solidFill>
                <a:srgbClr val="000000"/>
              </a:solidFill>
              <a:latin typeface="Arial"/>
              <a:ea typeface="Arial"/>
              <a:cs typeface="Arial"/>
              <a:sym typeface="Arial"/>
            </a:endParaRPr>
          </a:p>
        </p:txBody>
      </p:sp>
      <p:pic>
        <p:nvPicPr>
          <p:cNvPr id="106" name="Google Shape;106;p17" descr="Google Shape;110;p2"/>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107" name="Google Shape;107;p17"/>
          <p:cNvSpPr txBox="1"/>
          <p:nvPr/>
        </p:nvSpPr>
        <p:spPr>
          <a:xfrm>
            <a:off x="272168" y="4834146"/>
            <a:ext cx="3832625" cy="2159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 transformational, undetected, unexpected …) </a:t>
            </a:r>
            <a:endParaRPr sz="1400" b="0" i="0" u="none" strike="noStrike" cap="none">
              <a:solidFill>
                <a:srgbClr val="000000"/>
              </a:solidFill>
              <a:latin typeface="Arial"/>
              <a:ea typeface="Arial"/>
              <a:cs typeface="Arial"/>
              <a:sym typeface="Arial"/>
            </a:endParaRPr>
          </a:p>
        </p:txBody>
      </p:sp>
      <p:sp>
        <p:nvSpPr>
          <p:cNvPr id="108" name="Google Shape;108;p17"/>
          <p:cNvSpPr txBox="1"/>
          <p:nvPr/>
        </p:nvSpPr>
        <p:spPr>
          <a:xfrm>
            <a:off x="6624955" y="4834146"/>
            <a:ext cx="2517876" cy="2159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(+evolve within the next years)  </a:t>
            </a:r>
            <a:endParaRPr sz="1400" b="0" i="0" u="none" strike="noStrike" cap="none">
              <a:solidFill>
                <a:srgbClr val="000000"/>
              </a:solidFill>
              <a:latin typeface="Arial"/>
              <a:ea typeface="Arial"/>
              <a:cs typeface="Arial"/>
              <a:sym typeface="Arial"/>
            </a:endParaRPr>
          </a:p>
        </p:txBody>
      </p:sp>
      <p:sp>
        <p:nvSpPr>
          <p:cNvPr id="109" name="Google Shape;109;p17"/>
          <p:cNvSpPr txBox="1"/>
          <p:nvPr/>
        </p:nvSpPr>
        <p:spPr>
          <a:xfrm>
            <a:off x="251864" y="2513952"/>
            <a:ext cx="901950" cy="706934"/>
          </a:xfrm>
          <a:prstGeom prst="rect">
            <a:avLst/>
          </a:prstGeom>
          <a:noFill/>
          <a:ln>
            <a:noFill/>
          </a:ln>
        </p:spPr>
        <p:txBody>
          <a:bodyPr spcFirstLastPara="1" wrap="square" lIns="0" tIns="0" rIns="0" bIns="0" anchor="t" anchorCtr="0">
            <a:spAutoFit/>
          </a:bodyPr>
          <a:lstStyle/>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BNS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BHNS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BBH (?)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 others </a:t>
            </a:r>
            <a:endParaRPr sz="1400" b="0" i="0" u="none" strike="noStrike" cap="none">
              <a:solidFill>
                <a:srgbClr val="000000"/>
              </a:solidFill>
              <a:latin typeface="Arial"/>
              <a:ea typeface="Arial"/>
              <a:cs typeface="Arial"/>
              <a:sym typeface="Arial"/>
            </a:endParaRPr>
          </a:p>
        </p:txBody>
      </p:sp>
      <p:sp>
        <p:nvSpPr>
          <p:cNvPr id="110" name="Google Shape;110;p17"/>
          <p:cNvSpPr txBox="1"/>
          <p:nvPr/>
        </p:nvSpPr>
        <p:spPr>
          <a:xfrm>
            <a:off x="1075176" y="3343249"/>
            <a:ext cx="1832700" cy="706934"/>
          </a:xfrm>
          <a:prstGeom prst="rect">
            <a:avLst/>
          </a:prstGeom>
          <a:noFill/>
          <a:ln>
            <a:noFill/>
          </a:ln>
        </p:spPr>
        <p:txBody>
          <a:bodyPr spcFirstLastPara="1" wrap="square" lIns="0" tIns="0" rIns="0" bIns="0" anchor="t" anchorCtr="0">
            <a:spAutoFit/>
          </a:bodyPr>
          <a:lstStyle/>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Remnants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Ejecta</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Power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Dissipation/emission</a:t>
            </a:r>
            <a:endParaRPr sz="1400" b="0" i="0" u="none" strike="noStrike" cap="none">
              <a:solidFill>
                <a:srgbClr val="000000"/>
              </a:solidFill>
              <a:latin typeface="Arial"/>
              <a:ea typeface="Arial"/>
              <a:cs typeface="Arial"/>
              <a:sym typeface="Arial"/>
            </a:endParaRPr>
          </a:p>
        </p:txBody>
      </p:sp>
      <p:sp>
        <p:nvSpPr>
          <p:cNvPr id="111" name="Google Shape;111;p17"/>
          <p:cNvSpPr txBox="1"/>
          <p:nvPr/>
        </p:nvSpPr>
        <p:spPr>
          <a:xfrm>
            <a:off x="3077236" y="3343249"/>
            <a:ext cx="1161901" cy="884734"/>
          </a:xfrm>
          <a:prstGeom prst="rect">
            <a:avLst/>
          </a:prstGeom>
          <a:noFill/>
          <a:ln>
            <a:noFill/>
          </a:ln>
        </p:spPr>
        <p:txBody>
          <a:bodyPr spcFirstLastPara="1" wrap="square" lIns="0" tIns="0" rIns="0" bIns="0" anchor="t" anchorCtr="0">
            <a:spAutoFit/>
          </a:bodyPr>
          <a:lstStyle/>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Kilonova</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GRB jet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Cocoon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A9988"/>
              </a:solidFill>
              <a:latin typeface="Helvetica Neue"/>
              <a:ea typeface="Helvetica Neue"/>
              <a:cs typeface="Helvetica Neue"/>
              <a:sym typeface="Helvetica Neue"/>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Non EM (?)</a:t>
            </a:r>
            <a:endParaRPr sz="1400" b="0" i="0" u="none" strike="noStrike" cap="none">
              <a:solidFill>
                <a:srgbClr val="000000"/>
              </a:solidFill>
              <a:latin typeface="Arial"/>
              <a:ea typeface="Arial"/>
              <a:cs typeface="Arial"/>
              <a:sym typeface="Arial"/>
            </a:endParaRPr>
          </a:p>
        </p:txBody>
      </p:sp>
      <p:sp>
        <p:nvSpPr>
          <p:cNvPr id="112" name="Google Shape;112;p17"/>
          <p:cNvSpPr txBox="1"/>
          <p:nvPr/>
        </p:nvSpPr>
        <p:spPr>
          <a:xfrm>
            <a:off x="7944345" y="2434127"/>
            <a:ext cx="749624" cy="351334"/>
          </a:xfrm>
          <a:prstGeom prst="rect">
            <a:avLst/>
          </a:prstGeom>
          <a:noFill/>
          <a:ln>
            <a:noFill/>
          </a:ln>
        </p:spPr>
        <p:txBody>
          <a:bodyPr spcFirstLastPara="1" wrap="square" lIns="0" tIns="0" rIns="0" bIns="0" anchor="t" anchorCtr="0">
            <a:spAutoFit/>
          </a:bodyPr>
          <a:lstStyle/>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Space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Ground</a:t>
            </a:r>
            <a:endParaRPr sz="1400" b="0" i="0" u="none" strike="noStrike" cap="none">
              <a:solidFill>
                <a:srgbClr val="000000"/>
              </a:solidFill>
              <a:latin typeface="Arial"/>
              <a:ea typeface="Arial"/>
              <a:cs typeface="Arial"/>
              <a:sym typeface="Arial"/>
            </a:endParaRPr>
          </a:p>
        </p:txBody>
      </p:sp>
      <p:sp>
        <p:nvSpPr>
          <p:cNvPr id="113" name="Google Shape;113;p17"/>
          <p:cNvSpPr txBox="1"/>
          <p:nvPr/>
        </p:nvSpPr>
        <p:spPr>
          <a:xfrm>
            <a:off x="6989764" y="3003966"/>
            <a:ext cx="893401" cy="351333"/>
          </a:xfrm>
          <a:prstGeom prst="rect">
            <a:avLst/>
          </a:prstGeom>
          <a:noFill/>
          <a:ln>
            <a:noFill/>
          </a:ln>
        </p:spPr>
        <p:txBody>
          <a:bodyPr spcFirstLastPara="1" wrap="square" lIns="0" tIns="0" rIns="0" bIns="0" anchor="t" anchorCtr="0">
            <a:spAutoFit/>
          </a:bodyPr>
          <a:lstStyle/>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Trigger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Follow up</a:t>
            </a:r>
            <a:endParaRPr sz="1400" b="0" i="0" u="none" strike="noStrike" cap="none">
              <a:solidFill>
                <a:srgbClr val="000000"/>
              </a:solidFill>
              <a:latin typeface="Arial"/>
              <a:ea typeface="Arial"/>
              <a:cs typeface="Arial"/>
              <a:sym typeface="Arial"/>
            </a:endParaRPr>
          </a:p>
        </p:txBody>
      </p:sp>
      <p:sp>
        <p:nvSpPr>
          <p:cNvPr id="114" name="Google Shape;114;p17"/>
          <p:cNvSpPr txBox="1"/>
          <p:nvPr/>
        </p:nvSpPr>
        <p:spPr>
          <a:xfrm>
            <a:off x="6109892" y="3502860"/>
            <a:ext cx="1277401" cy="529134"/>
          </a:xfrm>
          <a:prstGeom prst="rect">
            <a:avLst/>
          </a:prstGeom>
          <a:noFill/>
          <a:ln>
            <a:noFill/>
          </a:ln>
        </p:spPr>
        <p:txBody>
          <a:bodyPr spcFirstLastPara="1" wrap="square" lIns="0" tIns="0" rIns="0" bIns="0" anchor="t" anchorCtr="0">
            <a:spAutoFit/>
          </a:bodyPr>
          <a:lstStyle/>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FoV, Sensitivity</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Strategy</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A9988"/>
              </a:buClr>
              <a:buSzPts val="1200"/>
              <a:buFont typeface="Helvetica Neue"/>
              <a:buChar char="•"/>
            </a:pPr>
            <a:r>
              <a:rPr lang="en-US" sz="1200" b="0" i="0" u="none" strike="noStrike" cap="none">
                <a:solidFill>
                  <a:srgbClr val="1A9988"/>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sp>
        <p:nvSpPr>
          <p:cNvPr id="115" name="Google Shape;115;p17"/>
          <p:cNvSpPr txBox="1"/>
          <p:nvPr/>
        </p:nvSpPr>
        <p:spPr>
          <a:xfrm>
            <a:off x="3954543" y="2605215"/>
            <a:ext cx="1563241" cy="398701"/>
          </a:xfrm>
          <a:prstGeom prst="rect">
            <a:avLst/>
          </a:prstGeom>
          <a:noFill/>
          <a:ln>
            <a:noFill/>
          </a:ln>
        </p:spPr>
        <p:txBody>
          <a:bodyPr spcFirstLastPara="1" wrap="square" lIns="91375" tIns="91375" rIns="91375" bIns="91375"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Enabled science</a:t>
            </a:r>
            <a:endParaRPr sz="1400" b="0" i="0" u="none" strike="noStrike" cap="none">
              <a:solidFill>
                <a:srgbClr val="000000"/>
              </a:solidFill>
              <a:latin typeface="Arial"/>
              <a:ea typeface="Arial"/>
              <a:cs typeface="Arial"/>
              <a:sym typeface="Arial"/>
            </a:endParaRPr>
          </a:p>
        </p:txBody>
      </p:sp>
      <p:sp>
        <p:nvSpPr>
          <p:cNvPr id="116" name="Google Shape;116;p17"/>
          <p:cNvSpPr txBox="1"/>
          <p:nvPr/>
        </p:nvSpPr>
        <p:spPr>
          <a:xfrm>
            <a:off x="2168622" y="1327523"/>
            <a:ext cx="4994101" cy="1982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400"/>
              <a:buFont typeface="Helvetica Neue"/>
              <a:buNone/>
            </a:pPr>
            <a:r>
              <a:rPr lang="en-US" sz="1400" b="0" i="0" u="none" strike="noStrike" cap="none">
                <a:solidFill>
                  <a:srgbClr val="1A9988"/>
                </a:solidFill>
                <a:latin typeface="Helvetica Neue"/>
                <a:ea typeface="Helvetica Neue"/>
                <a:cs typeface="Helvetica Neue"/>
                <a:sym typeface="Helvetica Neue"/>
              </a:rPr>
              <a:t>https://wiki.et-gw.eu/OSB/MultimessengerObs/WebHome</a:t>
            </a:r>
            <a:endParaRPr sz="1400" b="0" i="0" u="none" strike="noStrike" cap="none">
              <a:solidFill>
                <a:srgbClr val="000000"/>
              </a:solidFill>
              <a:latin typeface="Arial"/>
              <a:ea typeface="Arial"/>
              <a:cs typeface="Arial"/>
              <a:sym typeface="Arial"/>
            </a:endParaRPr>
          </a:p>
        </p:txBody>
      </p:sp>
      <p:sp>
        <p:nvSpPr>
          <p:cNvPr id="117" name="Google Shape;117;p17"/>
          <p:cNvSpPr txBox="1"/>
          <p:nvPr/>
        </p:nvSpPr>
        <p:spPr>
          <a:xfrm>
            <a:off x="55021" y="1627173"/>
            <a:ext cx="3208442" cy="624103"/>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1A1A1A"/>
              </a:buClr>
              <a:buSzPts val="1566"/>
              <a:buFont typeface="Raleway"/>
              <a:buNone/>
            </a:pPr>
            <a:r>
              <a:rPr lang="en-US" sz="1566" b="1" i="0" u="none" strike="noStrike" cap="none">
                <a:solidFill>
                  <a:srgbClr val="1A1A1A"/>
                </a:solidFill>
                <a:latin typeface="Raleway"/>
                <a:ea typeface="Raleway"/>
                <a:cs typeface="Raleway"/>
                <a:sym typeface="Raleway"/>
              </a:rPr>
              <a:t>WP1: “Counterpart predictions” </a:t>
            </a:r>
            <a:endParaRPr sz="1400" b="0" i="0" u="none" strike="noStrike" cap="none">
              <a:solidFill>
                <a:srgbClr val="000000"/>
              </a:solidFill>
              <a:latin typeface="Arial"/>
              <a:ea typeface="Arial"/>
              <a:cs typeface="Arial"/>
              <a:sym typeface="Arial"/>
            </a:endParaRPr>
          </a:p>
        </p:txBody>
      </p:sp>
      <p:sp>
        <p:nvSpPr>
          <p:cNvPr id="118" name="Google Shape;118;p17"/>
          <p:cNvSpPr txBox="1"/>
          <p:nvPr/>
        </p:nvSpPr>
        <p:spPr>
          <a:xfrm>
            <a:off x="5515626" y="1627173"/>
            <a:ext cx="3665425" cy="535203"/>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1A1A1A"/>
              </a:buClr>
              <a:buSzPts val="1748"/>
              <a:buFont typeface="Raleway"/>
              <a:buNone/>
            </a:pPr>
            <a:r>
              <a:rPr lang="en-US" sz="1748" b="1" i="0" u="none" strike="noStrike" cap="none">
                <a:solidFill>
                  <a:srgbClr val="1A1A1A"/>
                </a:solidFill>
                <a:latin typeface="Raleway"/>
                <a:ea typeface="Raleway"/>
                <a:cs typeface="Raleway"/>
                <a:sym typeface="Raleway"/>
              </a:rPr>
              <a:t>WP2: “</a:t>
            </a:r>
            <a:r>
              <a:rPr lang="en-US" sz="1288" b="1" i="0" u="none" strike="noStrike" cap="none">
                <a:solidFill>
                  <a:srgbClr val="000000"/>
                </a:solidFill>
                <a:latin typeface="Arial"/>
                <a:ea typeface="Arial"/>
                <a:cs typeface="Arial"/>
                <a:sym typeface="Arial"/>
              </a:rPr>
              <a:t>Observations, facilities, strategies”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p:nvPr/>
        </p:nvSpPr>
        <p:spPr>
          <a:xfrm>
            <a:off x="3760534" y="102004"/>
            <a:ext cx="1790701" cy="2837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“BLUE BOOK”</a:t>
            </a:r>
            <a:endParaRPr sz="1400" b="0" i="0" u="none" strike="noStrike" cap="none">
              <a:solidFill>
                <a:srgbClr val="000000"/>
              </a:solidFill>
              <a:latin typeface="Arial"/>
              <a:ea typeface="Arial"/>
              <a:cs typeface="Arial"/>
              <a:sym typeface="Arial"/>
            </a:endParaRPr>
          </a:p>
        </p:txBody>
      </p:sp>
      <p:sp>
        <p:nvSpPr>
          <p:cNvPr id="124" name="Google Shape;124;p18"/>
          <p:cNvSpPr txBox="1"/>
          <p:nvPr/>
        </p:nvSpPr>
        <p:spPr>
          <a:xfrm>
            <a:off x="55106" y="2318553"/>
            <a:ext cx="4722554" cy="1033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Section 2</a:t>
            </a:r>
            <a:r>
              <a:rPr lang="en-US" sz="900" b="0" i="0" u="none" strike="noStrike" cap="none">
                <a:solidFill>
                  <a:srgbClr val="000000"/>
                </a:solidFill>
                <a:latin typeface="Arial"/>
                <a:ea typeface="Arial"/>
                <a:cs typeface="Arial"/>
                <a:sym typeface="Arial"/>
              </a:rPr>
              <a:t>: Modelling the EM counterparts of ET detected CB mergers (</a:t>
            </a:r>
            <a:r>
              <a:rPr lang="en-US" sz="900" b="0" i="0" u="none" strike="noStrike" cap="none">
                <a:solidFill>
                  <a:srgbClr val="FF2600"/>
                </a:solidFill>
                <a:latin typeface="Arial"/>
                <a:ea typeface="Arial"/>
                <a:cs typeface="Arial"/>
                <a:sym typeface="Arial"/>
              </a:rPr>
              <a:t>G. Ghirlanda</a:t>
            </a:r>
            <a:r>
              <a:rPr lang="en-US" sz="9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         2.1 Population synthesis models: </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BNS merger population synthesis code —&gt; EM emission (KN, GRB)  </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BHNS merger population synthesis code —&gt; EM emission (KN, GRB) </a:t>
            </a:r>
            <a:endParaRPr sz="1400" b="0" i="0" u="none" strike="noStrike" cap="none">
              <a:solidFill>
                <a:srgbClr val="000000"/>
              </a:solidFill>
              <a:latin typeface="Arial"/>
              <a:ea typeface="Arial"/>
              <a:cs typeface="Arial"/>
              <a:sym typeface="Arial"/>
            </a:endParaRPr>
          </a:p>
          <a:p>
            <a:pPr marL="0" marR="0" lvl="1" indent="22860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2.2 EM emission component detectability (generic bands/limiting sensitivity)</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Kilonova</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GRB prompt and afterglow </a:t>
            </a:r>
            <a:endParaRPr sz="1400" b="0" i="0" u="none" strike="noStrike" cap="none">
              <a:solidFill>
                <a:srgbClr val="000000"/>
              </a:solidFill>
              <a:latin typeface="Arial"/>
              <a:ea typeface="Arial"/>
              <a:cs typeface="Arial"/>
              <a:sym typeface="Arial"/>
            </a:endParaRPr>
          </a:p>
        </p:txBody>
      </p:sp>
      <p:sp>
        <p:nvSpPr>
          <p:cNvPr id="125" name="Google Shape;125;p18"/>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sp>
        <p:nvSpPr>
          <p:cNvPr id="126" name="Google Shape;126;p18"/>
          <p:cNvSpPr txBox="1"/>
          <p:nvPr/>
        </p:nvSpPr>
        <p:spPr>
          <a:xfrm>
            <a:off x="54665" y="4167003"/>
            <a:ext cx="4584812" cy="72987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Section 3</a:t>
            </a:r>
            <a:r>
              <a:rPr lang="en-US" sz="900" b="0" i="0" u="none" strike="noStrike" cap="none">
                <a:solidFill>
                  <a:srgbClr val="000000"/>
                </a:solidFill>
                <a:latin typeface="Arial"/>
                <a:ea typeface="Arial"/>
                <a:cs typeface="Arial"/>
                <a:sym typeface="Arial"/>
              </a:rPr>
              <a:t>: Observational facilities/strategies (</a:t>
            </a:r>
            <a:r>
              <a:rPr lang="en-US" sz="900" b="0" i="0" u="none" strike="noStrike" cap="none">
                <a:solidFill>
                  <a:srgbClr val="FF2600"/>
                </a:solidFill>
                <a:latin typeface="Arial"/>
                <a:ea typeface="Arial"/>
                <a:cs typeface="Arial"/>
                <a:sym typeface="Arial"/>
              </a:rPr>
              <a:t>S. Vergani</a:t>
            </a:r>
            <a:r>
              <a:rPr lang="en-US" sz="9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685800" marR="0" lvl="2"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The ET change of paradigma on EM counterpart search and characterisation</a:t>
            </a:r>
            <a:endParaRPr sz="1400" b="0" i="0" u="none" strike="noStrike" cap="none">
              <a:solidFill>
                <a:srgbClr val="000000"/>
              </a:solidFill>
              <a:latin typeface="Arial"/>
              <a:ea typeface="Arial"/>
              <a:cs typeface="Arial"/>
              <a:sym typeface="Arial"/>
            </a:endParaRPr>
          </a:p>
          <a:p>
            <a:pPr marL="685800" marR="0" lvl="2"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Expected EM facilities (2035 survey)</a:t>
            </a:r>
            <a:endParaRPr sz="1400" b="0" i="0" u="none" strike="noStrike" cap="none">
              <a:solidFill>
                <a:srgbClr val="000000"/>
              </a:solidFill>
              <a:latin typeface="Arial"/>
              <a:ea typeface="Arial"/>
              <a:cs typeface="Arial"/>
              <a:sym typeface="Arial"/>
            </a:endParaRPr>
          </a:p>
          <a:p>
            <a:pPr marL="685800" marR="0" lvl="2"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Examples of Performances on (2)</a:t>
            </a:r>
            <a:endParaRPr sz="1400" b="0" i="0" u="none" strike="noStrike" cap="none">
              <a:solidFill>
                <a:srgbClr val="000000"/>
              </a:solidFill>
              <a:latin typeface="Arial"/>
              <a:ea typeface="Arial"/>
              <a:cs typeface="Arial"/>
              <a:sym typeface="Arial"/>
            </a:endParaRPr>
          </a:p>
          <a:p>
            <a:pPr marL="685800" marR="0" lvl="2"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Requirements, needs, etc.</a:t>
            </a:r>
            <a:endParaRPr sz="1400" b="0" i="0" u="none" strike="noStrike" cap="none">
              <a:solidFill>
                <a:srgbClr val="000000"/>
              </a:solidFill>
              <a:latin typeface="Arial"/>
              <a:ea typeface="Arial"/>
              <a:cs typeface="Arial"/>
              <a:sym typeface="Arial"/>
            </a:endParaRPr>
          </a:p>
        </p:txBody>
      </p:sp>
      <p:sp>
        <p:nvSpPr>
          <p:cNvPr id="127" name="Google Shape;127;p18"/>
          <p:cNvSpPr/>
          <p:nvPr/>
        </p:nvSpPr>
        <p:spPr>
          <a:xfrm>
            <a:off x="671780" y="645630"/>
            <a:ext cx="1270001" cy="1270001"/>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9988"/>
              </a:buClr>
              <a:buSzPts val="1400"/>
              <a:buFont typeface="Arial"/>
              <a:buNone/>
            </a:pPr>
            <a:endParaRPr sz="1400" b="0" i="0" u="none" strike="noStrike" cap="none">
              <a:solidFill>
                <a:srgbClr val="1A9988"/>
              </a:solidFill>
              <a:latin typeface="Arial"/>
              <a:ea typeface="Arial"/>
              <a:cs typeface="Arial"/>
              <a:sym typeface="Arial"/>
            </a:endParaRPr>
          </a:p>
        </p:txBody>
      </p:sp>
      <p:sp>
        <p:nvSpPr>
          <p:cNvPr id="128" name="Google Shape;128;p18"/>
          <p:cNvSpPr txBox="1"/>
          <p:nvPr/>
        </p:nvSpPr>
        <p:spPr>
          <a:xfrm>
            <a:off x="72636" y="925060"/>
            <a:ext cx="4548870" cy="57821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Section 1</a:t>
            </a:r>
            <a:r>
              <a:rPr lang="en-US" sz="900" b="0" i="0" u="none" strike="noStrike" cap="none">
                <a:solidFill>
                  <a:srgbClr val="000000"/>
                </a:solidFill>
                <a:latin typeface="Arial"/>
                <a:ea typeface="Arial"/>
                <a:cs typeface="Arial"/>
                <a:sym typeface="Arial"/>
              </a:rPr>
              <a:t>: State of the art: observational picture and strategies (</a:t>
            </a:r>
            <a:r>
              <a:rPr lang="en-US" sz="900" b="0" i="0" u="none" strike="noStrike" cap="none">
                <a:solidFill>
                  <a:srgbClr val="FF2600"/>
                </a:solidFill>
                <a:latin typeface="Arial"/>
                <a:ea typeface="Arial"/>
                <a:cs typeface="Arial"/>
                <a:sym typeface="Arial"/>
              </a:rPr>
              <a:t>A. Levan</a:t>
            </a:r>
            <a:r>
              <a:rPr lang="en-US" sz="9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685800" marR="0" lvl="2"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170817 what we have learned</a:t>
            </a:r>
            <a:endParaRPr sz="1400" b="0" i="0" u="none" strike="noStrike" cap="none">
              <a:solidFill>
                <a:srgbClr val="000000"/>
              </a:solidFill>
              <a:latin typeface="Arial"/>
              <a:ea typeface="Arial"/>
              <a:cs typeface="Arial"/>
              <a:sym typeface="Arial"/>
            </a:endParaRPr>
          </a:p>
          <a:p>
            <a:pPr marL="685800" marR="0" lvl="2"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GRBs and KN as counterparts of CB mergers </a:t>
            </a:r>
            <a:endParaRPr sz="1400" b="0" i="0" u="none" strike="noStrike" cap="none">
              <a:solidFill>
                <a:srgbClr val="000000"/>
              </a:solidFill>
              <a:latin typeface="Arial"/>
              <a:ea typeface="Arial"/>
              <a:cs typeface="Arial"/>
              <a:sym typeface="Arial"/>
            </a:endParaRPr>
          </a:p>
          <a:p>
            <a:pPr marL="685800" marR="0" lvl="2"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Search strategies and follow up strategies based on past/current experience</a:t>
            </a:r>
            <a:endParaRPr sz="1400" b="0" i="0" u="none" strike="noStrike" cap="none">
              <a:solidFill>
                <a:srgbClr val="000000"/>
              </a:solidFill>
              <a:latin typeface="Arial"/>
              <a:ea typeface="Arial"/>
              <a:cs typeface="Arial"/>
              <a:sym typeface="Arial"/>
            </a:endParaRPr>
          </a:p>
        </p:txBody>
      </p:sp>
      <p:pic>
        <p:nvPicPr>
          <p:cNvPr id="129" name="Google Shape;129;p18"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sp>
        <p:nvSpPr>
          <p:cNvPr id="135" name="Google Shape;135;p19"/>
          <p:cNvSpPr/>
          <p:nvPr/>
        </p:nvSpPr>
        <p:spPr>
          <a:xfrm>
            <a:off x="671780" y="645630"/>
            <a:ext cx="1270001" cy="1270001"/>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9988"/>
              </a:buClr>
              <a:buSzPts val="1400"/>
              <a:buFont typeface="Arial"/>
              <a:buNone/>
            </a:pPr>
            <a:endParaRPr sz="1400" b="0" i="0" u="none" strike="noStrike" cap="none">
              <a:solidFill>
                <a:srgbClr val="1A9988"/>
              </a:solidFill>
              <a:latin typeface="Arial"/>
              <a:ea typeface="Arial"/>
              <a:cs typeface="Arial"/>
              <a:sym typeface="Arial"/>
            </a:endParaRPr>
          </a:p>
        </p:txBody>
      </p:sp>
      <p:sp>
        <p:nvSpPr>
          <p:cNvPr id="136" name="Google Shape;136;p19"/>
          <p:cNvSpPr txBox="1"/>
          <p:nvPr/>
        </p:nvSpPr>
        <p:spPr>
          <a:xfrm>
            <a:off x="72636" y="925060"/>
            <a:ext cx="3505451" cy="16619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Section 1</a:t>
            </a:r>
            <a:r>
              <a:rPr lang="en-US" sz="900" b="0" i="0" u="none" strike="noStrike" cap="none">
                <a:solidFill>
                  <a:srgbClr val="000000"/>
                </a:solidFill>
                <a:latin typeface="Arial"/>
                <a:ea typeface="Arial"/>
                <a:cs typeface="Arial"/>
                <a:sym typeface="Arial"/>
              </a:rPr>
              <a:t>: State of the art: observational picture and strategies</a:t>
            </a:r>
            <a:endParaRPr/>
          </a:p>
          <a:p>
            <a:pPr marL="0" marR="0" lvl="0" indent="0" algn="l" rtl="0">
              <a:lnSpc>
                <a:spcPct val="12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Set the scene for GW-EM observations: </a:t>
            </a:r>
            <a:endParaRPr/>
          </a:p>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What are the likely signatures</a:t>
            </a:r>
            <a:endParaRPr/>
          </a:p>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What have they told us to date about compact object mergers?</a:t>
            </a:r>
            <a:endParaRPr/>
          </a:p>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What have they told us to date about other questions, r-process enrichment, NS EoS, H</a:t>
            </a:r>
            <a:r>
              <a:rPr lang="en-US" sz="900" b="0" i="0" u="none" strike="noStrike" cap="none" baseline="-25000">
                <a:solidFill>
                  <a:srgbClr val="000000"/>
                </a:solidFill>
                <a:latin typeface="Arial"/>
                <a:ea typeface="Arial"/>
                <a:cs typeface="Arial"/>
                <a:sym typeface="Arial"/>
              </a:rPr>
              <a:t>0 </a:t>
            </a:r>
            <a:r>
              <a:rPr lang="en-US" sz="900" b="0" i="0" u="none" strike="noStrike" cap="none">
                <a:solidFill>
                  <a:srgbClr val="000000"/>
                </a:solidFill>
                <a:latin typeface="Arial"/>
                <a:ea typeface="Arial"/>
                <a:cs typeface="Arial"/>
                <a:sym typeface="Arial"/>
              </a:rPr>
              <a:t>etc (brief so as not to duplicate work in other OSB divisions)?</a:t>
            </a:r>
            <a:endParaRPr/>
          </a:p>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What are likely to be the open questions in the ET era? </a:t>
            </a:r>
            <a:endParaRPr/>
          </a:p>
        </p:txBody>
      </p:sp>
      <p:pic>
        <p:nvPicPr>
          <p:cNvPr id="137" name="Google Shape;137;p19"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pic>
        <p:nvPicPr>
          <p:cNvPr id="138" name="Google Shape;138;p19" descr="A diagram of a blue and red light&#10;&#10;Description automatically generated with medium confidence"/>
          <p:cNvPicPr preferRelativeResize="0"/>
          <p:nvPr/>
        </p:nvPicPr>
        <p:blipFill rotWithShape="1">
          <a:blip r:embed="rId4">
            <a:alphaModFix/>
          </a:blip>
          <a:srcRect/>
          <a:stretch/>
        </p:blipFill>
        <p:spPr>
          <a:xfrm>
            <a:off x="3644769" y="850790"/>
            <a:ext cx="5328170" cy="40790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sp>
        <p:nvSpPr>
          <p:cNvPr id="144" name="Google Shape;144;p20"/>
          <p:cNvSpPr/>
          <p:nvPr/>
        </p:nvSpPr>
        <p:spPr>
          <a:xfrm>
            <a:off x="671780" y="645630"/>
            <a:ext cx="1270001" cy="1270001"/>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9988"/>
              </a:buClr>
              <a:buSzPts val="1400"/>
              <a:buFont typeface="Arial"/>
              <a:buNone/>
            </a:pPr>
            <a:endParaRPr sz="1400" b="0" i="0" u="none" strike="noStrike" cap="none">
              <a:solidFill>
                <a:srgbClr val="1A9988"/>
              </a:solidFill>
              <a:latin typeface="Arial"/>
              <a:ea typeface="Arial"/>
              <a:cs typeface="Arial"/>
              <a:sym typeface="Arial"/>
            </a:endParaRPr>
          </a:p>
        </p:txBody>
      </p:sp>
      <p:pic>
        <p:nvPicPr>
          <p:cNvPr id="145" name="Google Shape;145;p20"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146" name="Google Shape;146;p20"/>
          <p:cNvSpPr txBox="1"/>
          <p:nvPr/>
        </p:nvSpPr>
        <p:spPr>
          <a:xfrm>
            <a:off x="123799" y="532725"/>
            <a:ext cx="4994700" cy="1136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Section 2</a:t>
            </a:r>
            <a:r>
              <a:rPr lang="en-US" sz="900" b="0" i="0" u="none" strike="noStrike" cap="none">
                <a:solidFill>
                  <a:srgbClr val="000000"/>
                </a:solidFill>
                <a:latin typeface="Arial"/>
                <a:ea typeface="Arial"/>
                <a:cs typeface="Arial"/>
                <a:sym typeface="Arial"/>
              </a:rPr>
              <a:t>: Modelling the EM counterparts of ET detected CB mergers (</a:t>
            </a:r>
            <a:r>
              <a:rPr lang="en-US" sz="900" b="0" i="0" u="none" strike="noStrike" cap="none">
                <a:solidFill>
                  <a:srgbClr val="FF2600"/>
                </a:solidFill>
                <a:latin typeface="Arial"/>
                <a:ea typeface="Arial"/>
                <a:cs typeface="Arial"/>
                <a:sym typeface="Arial"/>
              </a:rPr>
              <a:t>G. Ghirlanda</a:t>
            </a:r>
            <a:r>
              <a:rPr lang="en-US" sz="9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         2.1 Population synthesis models: </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BNS merger population synthesis code —&gt; EM emission (KN, GRB)  </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BHNS merger population synthesis code —&gt; EM emission (KN, GRB) </a:t>
            </a:r>
            <a:endParaRPr sz="1400" b="0" i="0" u="none" strike="noStrike" cap="none">
              <a:solidFill>
                <a:srgbClr val="000000"/>
              </a:solidFill>
              <a:latin typeface="Arial"/>
              <a:ea typeface="Arial"/>
              <a:cs typeface="Arial"/>
              <a:sym typeface="Arial"/>
            </a:endParaRPr>
          </a:p>
          <a:p>
            <a:pPr marL="0" marR="0" lvl="1" indent="228600" algn="l" rtl="0">
              <a:lnSpc>
                <a:spcPct val="12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2.2 EM emission component detectability (generic bands/limiting sensitivity)</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Kilonova</a:t>
            </a:r>
            <a:endParaRPr sz="1400" b="0" i="0" u="none" strike="noStrike" cap="none">
              <a:solidFill>
                <a:srgbClr val="000000"/>
              </a:solidFill>
              <a:latin typeface="Arial"/>
              <a:ea typeface="Arial"/>
              <a:cs typeface="Arial"/>
              <a:sym typeface="Arial"/>
            </a:endParaRPr>
          </a:p>
          <a:p>
            <a:pPr marL="1143000" marR="0" lvl="4" indent="-228600" algn="l" rtl="0">
              <a:lnSpc>
                <a:spcPct val="12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GRB prompt and afterglow </a:t>
            </a:r>
            <a:endParaRPr sz="1400" b="0" i="0" u="none" strike="noStrike" cap="none">
              <a:solidFill>
                <a:srgbClr val="000000"/>
              </a:solidFill>
              <a:latin typeface="Arial"/>
              <a:ea typeface="Arial"/>
              <a:cs typeface="Arial"/>
              <a:sym typeface="Arial"/>
            </a:endParaRPr>
          </a:p>
        </p:txBody>
      </p:sp>
      <p:sp>
        <p:nvSpPr>
          <p:cNvPr id="148" name="Google Shape;148;p20"/>
          <p:cNvSpPr txBox="1"/>
          <p:nvPr/>
        </p:nvSpPr>
        <p:spPr>
          <a:xfrm>
            <a:off x="3294285" y="1720727"/>
            <a:ext cx="1482600" cy="615600"/>
          </a:xfrm>
          <a:prstGeom prst="rect">
            <a:avLst/>
          </a:prstGeom>
          <a:solidFill>
            <a:srgbClr val="DDDDDD"/>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433FF"/>
              </a:buClr>
              <a:buSzPts val="1000"/>
              <a:buFont typeface="Arial"/>
              <a:buNone/>
            </a:pPr>
            <a:r>
              <a:rPr lang="en-US" sz="1000" b="0" i="0" u="none" strike="noStrike" cap="none">
                <a:solidFill>
                  <a:srgbClr val="0433FF"/>
                </a:solidFill>
                <a:latin typeface="Arial"/>
                <a:ea typeface="Arial"/>
                <a:cs typeface="Arial"/>
                <a:sym typeface="Arial"/>
              </a:rPr>
              <a:t>O. S. Salafia, S. Ronchini, A. Colombo, F. Iacovelli, J. Dupletsa, S. Ascenzi, E. Loffredo</a:t>
            </a:r>
            <a:endParaRPr sz="1400" b="0" i="0" u="none" strike="noStrike" cap="none">
              <a:solidFill>
                <a:srgbClr val="000000"/>
              </a:solidFill>
              <a:latin typeface="Arial"/>
              <a:ea typeface="Arial"/>
              <a:cs typeface="Arial"/>
              <a:sym typeface="Arial"/>
            </a:endParaRPr>
          </a:p>
        </p:txBody>
      </p:sp>
      <p:pic>
        <p:nvPicPr>
          <p:cNvPr id="149" name="Google Shape;149;p20" descr="A screenshot of a computer&#10;&#10;Description automatically generated"/>
          <p:cNvPicPr preferRelativeResize="0"/>
          <p:nvPr/>
        </p:nvPicPr>
        <p:blipFill rotWithShape="1">
          <a:blip r:embed="rId4">
            <a:alphaModFix/>
          </a:blip>
          <a:srcRect/>
          <a:stretch/>
        </p:blipFill>
        <p:spPr>
          <a:xfrm>
            <a:off x="-39187" y="3323773"/>
            <a:ext cx="5157626" cy="1819727"/>
          </a:xfrm>
          <a:prstGeom prst="rect">
            <a:avLst/>
          </a:prstGeom>
          <a:noFill/>
          <a:ln>
            <a:noFill/>
          </a:ln>
        </p:spPr>
      </p:pic>
      <p:sp>
        <p:nvSpPr>
          <p:cNvPr id="150" name="Google Shape;150;p20"/>
          <p:cNvSpPr txBox="1"/>
          <p:nvPr/>
        </p:nvSpPr>
        <p:spPr>
          <a:xfrm>
            <a:off x="1329875" y="2450338"/>
            <a:ext cx="2419500" cy="3387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US" sz="1000">
                <a:latin typeface="Calibri"/>
                <a:ea typeface="Calibri"/>
                <a:cs typeface="Calibri"/>
                <a:sym typeface="Calibri"/>
              </a:rPr>
              <a:t>Colombo A. presentation</a:t>
            </a:r>
            <a:endParaRPr sz="1000">
              <a:latin typeface="Calibri"/>
              <a:ea typeface="Calibri"/>
              <a:cs typeface="Calibri"/>
              <a:sym typeface="Calibri"/>
            </a:endParaRPr>
          </a:p>
        </p:txBody>
      </p:sp>
      <p:sp>
        <p:nvSpPr>
          <p:cNvPr id="151" name="Google Shape;151;p20"/>
          <p:cNvSpPr txBox="1"/>
          <p:nvPr/>
        </p:nvSpPr>
        <p:spPr>
          <a:xfrm>
            <a:off x="2121475" y="2734875"/>
            <a:ext cx="1920900" cy="4926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US" sz="1000">
                <a:latin typeface="Calibri"/>
                <a:ea typeface="Calibri"/>
                <a:cs typeface="Calibri"/>
                <a:sym typeface="Calibri"/>
              </a:rPr>
              <a:t>Loffredo E.  presentation</a:t>
            </a:r>
            <a:endParaRPr sz="1000">
              <a:latin typeface="Calibri"/>
              <a:ea typeface="Calibri"/>
              <a:cs typeface="Calibri"/>
              <a:sym typeface="Calibri"/>
            </a:endParaRPr>
          </a:p>
        </p:txBody>
      </p:sp>
      <p:sp>
        <p:nvSpPr>
          <p:cNvPr id="152" name="Google Shape;152;p20"/>
          <p:cNvSpPr/>
          <p:nvPr/>
        </p:nvSpPr>
        <p:spPr>
          <a:xfrm>
            <a:off x="1472050" y="2692976"/>
            <a:ext cx="649430" cy="576391"/>
          </a:xfrm>
          <a:custGeom>
            <a:avLst/>
            <a:gdLst/>
            <a:ahLst/>
            <a:cxnLst/>
            <a:rect l="l" t="t" r="r" b="b"/>
            <a:pathLst>
              <a:path w="23424" h="37061" extrusionOk="0">
                <a:moveTo>
                  <a:pt x="23425" y="0"/>
                </a:moveTo>
                <a:cubicBezTo>
                  <a:pt x="19788" y="3579"/>
                  <a:pt x="5183" y="15298"/>
                  <a:pt x="1604" y="21475"/>
                </a:cubicBezTo>
                <a:cubicBezTo>
                  <a:pt x="-1975" y="27652"/>
                  <a:pt x="1893" y="34463"/>
                  <a:pt x="1951" y="37061"/>
                </a:cubicBezTo>
              </a:path>
            </a:pathLst>
          </a:custGeom>
          <a:noFill/>
          <a:ln w="19050" cap="flat" cmpd="sng">
            <a:solidFill>
              <a:srgbClr val="000000"/>
            </a:solidFill>
            <a:prstDash val="solid"/>
            <a:round/>
            <a:headEnd type="none" w="med" len="med"/>
            <a:tailEnd type="stealth" w="med" len="med"/>
          </a:ln>
        </p:spPr>
      </p:sp>
      <p:sp>
        <p:nvSpPr>
          <p:cNvPr id="153" name="Google Shape;153;p20"/>
          <p:cNvSpPr/>
          <p:nvPr/>
        </p:nvSpPr>
        <p:spPr>
          <a:xfrm flipH="1">
            <a:off x="3816350" y="2654876"/>
            <a:ext cx="649430" cy="576391"/>
          </a:xfrm>
          <a:custGeom>
            <a:avLst/>
            <a:gdLst/>
            <a:ahLst/>
            <a:cxnLst/>
            <a:rect l="l" t="t" r="r" b="b"/>
            <a:pathLst>
              <a:path w="23424" h="37061" extrusionOk="0">
                <a:moveTo>
                  <a:pt x="23425" y="0"/>
                </a:moveTo>
                <a:cubicBezTo>
                  <a:pt x="19788" y="3579"/>
                  <a:pt x="5183" y="15298"/>
                  <a:pt x="1604" y="21475"/>
                </a:cubicBezTo>
                <a:cubicBezTo>
                  <a:pt x="-1975" y="27652"/>
                  <a:pt x="1893" y="34463"/>
                  <a:pt x="1951" y="37061"/>
                </a:cubicBezTo>
              </a:path>
            </a:pathLst>
          </a:custGeom>
          <a:noFill/>
          <a:ln w="19050" cap="flat" cmpd="sng">
            <a:solidFill>
              <a:srgbClr val="000000"/>
            </a:solidFill>
            <a:prstDash val="solid"/>
            <a:round/>
            <a:headEnd type="none" w="med" len="med"/>
            <a:tailEnd type="stealth" w="med" len="med"/>
          </a:ln>
          <a:effectLst>
            <a:reflection endPos="30000" dist="38100" dir="5400000" fadeDir="5400012" sy="-100000" algn="bl" rotWithShape="0"/>
          </a:effectLst>
        </p:spPr>
      </p:sp>
      <p:cxnSp>
        <p:nvCxnSpPr>
          <p:cNvPr id="154" name="Google Shape;154;p20"/>
          <p:cNvCxnSpPr/>
          <p:nvPr/>
        </p:nvCxnSpPr>
        <p:spPr>
          <a:xfrm flipH="1">
            <a:off x="3359650" y="3117275"/>
            <a:ext cx="17400" cy="288000"/>
          </a:xfrm>
          <a:prstGeom prst="straightConnector1">
            <a:avLst/>
          </a:prstGeom>
          <a:noFill/>
          <a:ln w="19050" cap="flat" cmpd="sng">
            <a:solidFill>
              <a:srgbClr val="000000"/>
            </a:solidFill>
            <a:prstDash val="solid"/>
            <a:round/>
            <a:headEnd type="none" w="med" len="med"/>
            <a:tailEnd type="triangle" w="med" len="med"/>
          </a:ln>
        </p:spPr>
      </p:cxnSp>
      <p:pic>
        <p:nvPicPr>
          <p:cNvPr id="3" name="Picture 2">
            <a:extLst>
              <a:ext uri="{FF2B5EF4-FFF2-40B4-BE49-F238E27FC236}">
                <a16:creationId xmlns:a16="http://schemas.microsoft.com/office/drawing/2014/main" id="{DD625C16-FA84-4949-AA3B-E26A0853B7A3}"/>
              </a:ext>
            </a:extLst>
          </p:cNvPr>
          <p:cNvPicPr>
            <a:picLocks noChangeAspect="1"/>
          </p:cNvPicPr>
          <p:nvPr/>
        </p:nvPicPr>
        <p:blipFill rotWithShape="1">
          <a:blip r:embed="rId5"/>
          <a:srcRect l="11489" t="10357" r="8586" b="10357"/>
          <a:stretch/>
        </p:blipFill>
        <p:spPr>
          <a:xfrm>
            <a:off x="5142345" y="750012"/>
            <a:ext cx="4110930" cy="40780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pic>
        <p:nvPicPr>
          <p:cNvPr id="160" name="Google Shape;160;p21"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2" name="TextBox 1">
            <a:extLst>
              <a:ext uri="{FF2B5EF4-FFF2-40B4-BE49-F238E27FC236}">
                <a16:creationId xmlns:a16="http://schemas.microsoft.com/office/drawing/2014/main" id="{39ED0118-FDDF-A044-A765-05451BB1F805}"/>
              </a:ext>
            </a:extLst>
          </p:cNvPr>
          <p:cNvSpPr txBox="1"/>
          <p:nvPr/>
        </p:nvSpPr>
        <p:spPr>
          <a:xfrm>
            <a:off x="7182758" y="1015365"/>
            <a:ext cx="1936749" cy="307777"/>
          </a:xfrm>
          <a:prstGeom prst="rect">
            <a:avLst/>
          </a:prstGeom>
          <a:noFill/>
        </p:spPr>
        <p:txBody>
          <a:bodyPr wrap="none" rtlCol="0">
            <a:spAutoFit/>
          </a:bodyPr>
          <a:lstStyle/>
          <a:p>
            <a:r>
              <a:rPr lang="en-US" dirty="0"/>
              <a:t>GRB prompt emission</a:t>
            </a:r>
          </a:p>
        </p:txBody>
      </p:sp>
      <p:pic>
        <p:nvPicPr>
          <p:cNvPr id="4" name="Picture 3">
            <a:extLst>
              <a:ext uri="{FF2B5EF4-FFF2-40B4-BE49-F238E27FC236}">
                <a16:creationId xmlns:a16="http://schemas.microsoft.com/office/drawing/2014/main" id="{95EFBC45-1BAD-4647-A054-478F0A0B4613}"/>
              </a:ext>
            </a:extLst>
          </p:cNvPr>
          <p:cNvPicPr>
            <a:picLocks noChangeAspect="1"/>
          </p:cNvPicPr>
          <p:nvPr/>
        </p:nvPicPr>
        <p:blipFill>
          <a:blip r:embed="rId4"/>
          <a:stretch>
            <a:fillRect/>
          </a:stretch>
        </p:blipFill>
        <p:spPr>
          <a:xfrm>
            <a:off x="136691" y="579835"/>
            <a:ext cx="6768193" cy="44191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pic>
        <p:nvPicPr>
          <p:cNvPr id="167" name="Google Shape;167;p22"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2" name="TextBox 1">
            <a:extLst>
              <a:ext uri="{FF2B5EF4-FFF2-40B4-BE49-F238E27FC236}">
                <a16:creationId xmlns:a16="http://schemas.microsoft.com/office/drawing/2014/main" id="{5477A801-6B1D-974C-875A-4DFC28A836AB}"/>
              </a:ext>
            </a:extLst>
          </p:cNvPr>
          <p:cNvSpPr txBox="1"/>
          <p:nvPr/>
        </p:nvSpPr>
        <p:spPr>
          <a:xfrm>
            <a:off x="7092903" y="640778"/>
            <a:ext cx="2106667" cy="307777"/>
          </a:xfrm>
          <a:prstGeom prst="rect">
            <a:avLst/>
          </a:prstGeom>
          <a:noFill/>
        </p:spPr>
        <p:txBody>
          <a:bodyPr wrap="none" rtlCol="0">
            <a:spAutoFit/>
          </a:bodyPr>
          <a:lstStyle/>
          <a:p>
            <a:r>
              <a:rPr lang="en-US" dirty="0"/>
              <a:t>GRB afterglow emission</a:t>
            </a:r>
          </a:p>
        </p:txBody>
      </p:sp>
      <p:pic>
        <p:nvPicPr>
          <p:cNvPr id="4" name="Picture 3">
            <a:extLst>
              <a:ext uri="{FF2B5EF4-FFF2-40B4-BE49-F238E27FC236}">
                <a16:creationId xmlns:a16="http://schemas.microsoft.com/office/drawing/2014/main" id="{B5E7141D-8C2E-9A4E-8789-8AF241A32D28}"/>
              </a:ext>
            </a:extLst>
          </p:cNvPr>
          <p:cNvPicPr>
            <a:picLocks noChangeAspect="1"/>
          </p:cNvPicPr>
          <p:nvPr/>
        </p:nvPicPr>
        <p:blipFill>
          <a:blip r:embed="rId4"/>
          <a:stretch>
            <a:fillRect/>
          </a:stretch>
        </p:blipFill>
        <p:spPr>
          <a:xfrm>
            <a:off x="0" y="0"/>
            <a:ext cx="5521569"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p:nvPr/>
        </p:nvSpPr>
        <p:spPr>
          <a:xfrm>
            <a:off x="176719" y="132923"/>
            <a:ext cx="3344069"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A9988"/>
              </a:buClr>
              <a:buSzPts val="1600"/>
              <a:buFont typeface="Arial"/>
              <a:buNone/>
            </a:pPr>
            <a:r>
              <a:rPr lang="en-US" sz="1600" b="0" i="0" u="none" strike="noStrike" cap="none">
                <a:solidFill>
                  <a:srgbClr val="1A9988"/>
                </a:solidFill>
                <a:latin typeface="Arial"/>
                <a:ea typeface="Arial"/>
                <a:cs typeface="Arial"/>
                <a:sym typeface="Arial"/>
              </a:rPr>
              <a:t>Div4 - Multi Messenger Observations</a:t>
            </a:r>
            <a:endParaRPr sz="1400" b="0" i="0" u="none" strike="noStrike" cap="none">
              <a:solidFill>
                <a:srgbClr val="000000"/>
              </a:solidFill>
              <a:latin typeface="Arial"/>
              <a:ea typeface="Arial"/>
              <a:cs typeface="Arial"/>
              <a:sym typeface="Arial"/>
            </a:endParaRPr>
          </a:p>
        </p:txBody>
      </p:sp>
      <p:pic>
        <p:nvPicPr>
          <p:cNvPr id="174" name="Google Shape;174;p23" descr="Google Shape;187;p9"/>
          <p:cNvPicPr preferRelativeResize="0"/>
          <p:nvPr/>
        </p:nvPicPr>
        <p:blipFill rotWithShape="1">
          <a:blip r:embed="rId3">
            <a:alphaModFix/>
          </a:blip>
          <a:srcRect/>
          <a:stretch/>
        </p:blipFill>
        <p:spPr>
          <a:xfrm>
            <a:off x="6989767" y="-25977"/>
            <a:ext cx="2209803" cy="666755"/>
          </a:xfrm>
          <a:prstGeom prst="rect">
            <a:avLst/>
          </a:prstGeom>
          <a:noFill/>
          <a:ln>
            <a:noFill/>
          </a:ln>
        </p:spPr>
      </p:pic>
      <p:sp>
        <p:nvSpPr>
          <p:cNvPr id="2" name="TextBox 1">
            <a:extLst>
              <a:ext uri="{FF2B5EF4-FFF2-40B4-BE49-F238E27FC236}">
                <a16:creationId xmlns:a16="http://schemas.microsoft.com/office/drawing/2014/main" id="{95264A8C-512F-124F-B3EA-481A180D5283}"/>
              </a:ext>
            </a:extLst>
          </p:cNvPr>
          <p:cNvSpPr txBox="1"/>
          <p:nvPr/>
        </p:nvSpPr>
        <p:spPr>
          <a:xfrm>
            <a:off x="7608797" y="652988"/>
            <a:ext cx="971741" cy="307777"/>
          </a:xfrm>
          <a:prstGeom prst="rect">
            <a:avLst/>
          </a:prstGeom>
          <a:noFill/>
        </p:spPr>
        <p:txBody>
          <a:bodyPr wrap="none" rtlCol="0">
            <a:spAutoFit/>
          </a:bodyPr>
          <a:lstStyle/>
          <a:p>
            <a:r>
              <a:rPr lang="en-US" dirty="0" err="1"/>
              <a:t>Kilonovae</a:t>
            </a:r>
            <a:endParaRPr lang="en-US" dirty="0"/>
          </a:p>
        </p:txBody>
      </p:sp>
      <p:pic>
        <p:nvPicPr>
          <p:cNvPr id="4" name="Picture 3">
            <a:extLst>
              <a:ext uri="{FF2B5EF4-FFF2-40B4-BE49-F238E27FC236}">
                <a16:creationId xmlns:a16="http://schemas.microsoft.com/office/drawing/2014/main" id="{7BE51774-E277-B049-AFB5-3B7FC97E1D55}"/>
              </a:ext>
            </a:extLst>
          </p:cNvPr>
          <p:cNvPicPr>
            <a:picLocks noChangeAspect="1"/>
          </p:cNvPicPr>
          <p:nvPr/>
        </p:nvPicPr>
        <p:blipFill>
          <a:blip r:embed="rId4"/>
          <a:stretch>
            <a:fillRect/>
          </a:stretch>
        </p:blipFill>
        <p:spPr>
          <a:xfrm>
            <a:off x="0" y="652988"/>
            <a:ext cx="6756400" cy="4203700"/>
          </a:xfrm>
          <a:prstGeom prst="rect">
            <a:avLst/>
          </a:prstGeom>
        </p:spPr>
      </p:pic>
    </p:spTree>
  </p:cSld>
  <p:clrMapOvr>
    <a:masterClrMapping/>
  </p:clrMapOvr>
</p:sld>
</file>

<file path=ppt/theme/theme1.xml><?xml version="1.0" encoding="utf-8"?>
<a:theme xmlns:a="http://schemas.openxmlformats.org/drawingml/2006/main" name="Streamline">
  <a:themeElements>
    <a:clrScheme name="Streamline">
      <a:dk1>
        <a:srgbClr val="FFFFFF"/>
      </a:dk1>
      <a:lt1>
        <a:srgbClr val="1A9988"/>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000000"/>
      </a:dk1>
      <a:lt1>
        <a:srgbClr val="FFFFFF"/>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919</Words>
  <Application>Microsoft Macintosh PowerPoint</Application>
  <PresentationFormat>On-screen Show (16:9)</PresentationFormat>
  <Paragraphs>117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Raleway</vt:lpstr>
      <vt:lpstr>Lato</vt:lpstr>
      <vt:lpstr>Helvetica Neue</vt:lpstr>
      <vt:lpstr>Calibri</vt:lpstr>
      <vt:lpstr>Arial</vt:lpstr>
      <vt:lpstr>Streamline</vt:lpstr>
      <vt:lpstr>Einstein Telescope OSB   Div 4 MMO: Multi Messenger Observations </vt:lpstr>
      <vt:lpstr>OSB4-Members &amp; Expertise</vt:lpstr>
      <vt:lpstr>OSB4-Multi Messenger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OSB4-MMO Science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Einstein Telescope OSB   Div 4 MMO: Multi Messenger Observations </dc:title>
  <cp:lastModifiedBy>Levan, Andrew</cp:lastModifiedBy>
  <cp:revision>2</cp:revision>
  <dcterms:modified xsi:type="dcterms:W3CDTF">2024-05-08T06:47:36Z</dcterms:modified>
</cp:coreProperties>
</file>