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8" r:id="rId2"/>
    <p:sldId id="448" r:id="rId3"/>
    <p:sldId id="449" r:id="rId4"/>
    <p:sldId id="450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36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19.1.2022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83E7E-2983-4F37-99C2-D64CDD2853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5101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19.1.2022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83E7E-2983-4F37-99C2-D64CDD2853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47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19.1.2022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83E7E-2983-4F37-99C2-D64CDD2853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3939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8543"/>
            <a:ext cx="10515600" cy="5004928"/>
          </a:xfrm>
        </p:spPr>
        <p:txBody>
          <a:bodyPr>
            <a:normAutofit/>
          </a:bodyPr>
          <a:lstStyle>
            <a:lvl1pPr>
              <a:defRPr sz="2000">
                <a:latin typeface="Calibri Light" panose="020F0302020204030204" pitchFamily="34" charset="0"/>
              </a:defRPr>
            </a:lvl1pPr>
            <a:lvl2pPr>
              <a:defRPr sz="1800">
                <a:latin typeface="Calibri Light" panose="020F0302020204030204" pitchFamily="34" charset="0"/>
              </a:defRPr>
            </a:lvl2pPr>
            <a:lvl3pPr>
              <a:defRPr sz="1600">
                <a:latin typeface="Calibri Light" panose="020F0302020204030204" pitchFamily="34" charset="0"/>
              </a:defRPr>
            </a:lvl3pPr>
            <a:lvl4pPr>
              <a:defRPr sz="1400">
                <a:latin typeface="Calibri Light" panose="020F0302020204030204" pitchFamily="34" charset="0"/>
              </a:defRPr>
            </a:lvl4pPr>
            <a:lvl5pPr>
              <a:defRPr sz="1400">
                <a:latin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03275"/>
          </a:xfrm>
        </p:spPr>
        <p:txBody>
          <a:bodyPr>
            <a:normAutofit/>
          </a:bodyPr>
          <a:lstStyle>
            <a:lvl1pPr>
              <a:defRPr sz="3000">
                <a:latin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19.1.2022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581400" y="6356349"/>
            <a:ext cx="4114800" cy="365125"/>
          </a:xfrm>
        </p:spPr>
        <p:txBody>
          <a:bodyPr/>
          <a:lstStyle>
            <a:lvl1pPr>
              <a:defRPr>
                <a:solidFill>
                  <a:srgbClr val="EDAF1A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>
          <a:xfrm>
            <a:off x="10292080" y="63341"/>
            <a:ext cx="1899920" cy="365125"/>
          </a:xfrm>
        </p:spPr>
        <p:txBody>
          <a:bodyPr/>
          <a:lstStyle>
            <a:lvl1pPr>
              <a:defRPr>
                <a:solidFill>
                  <a:srgbClr val="DD5011"/>
                </a:solidFill>
              </a:defRPr>
            </a:lvl1pPr>
          </a:lstStyle>
          <a:p>
            <a:fld id="{849DFF45-C437-41AF-8750-93EF89DECA62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ProBar3"/>
          <p:cNvSpPr/>
          <p:nvPr userDrawn="1"/>
        </p:nvSpPr>
        <p:spPr>
          <a:xfrm>
            <a:off x="11580000" y="-1"/>
            <a:ext cx="612000" cy="151200"/>
          </a:xfrm>
          <a:prstGeom prst="rect">
            <a:avLst/>
          </a:prstGeom>
          <a:solidFill>
            <a:srgbClr val="E37D5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701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8543"/>
            <a:ext cx="3696751" cy="5004928"/>
          </a:xfrm>
        </p:spPr>
        <p:txBody>
          <a:bodyPr>
            <a:normAutofit/>
          </a:bodyPr>
          <a:lstStyle>
            <a:lvl1pPr>
              <a:defRPr sz="2000">
                <a:latin typeface="Calibri Light" panose="020F0302020204030204" pitchFamily="34" charset="0"/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03275"/>
          </a:xfrm>
        </p:spPr>
        <p:txBody>
          <a:bodyPr>
            <a:normAutofit/>
          </a:bodyPr>
          <a:lstStyle>
            <a:lvl1pPr>
              <a:defRPr sz="3000">
                <a:latin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19.1.2022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581400" y="6356349"/>
            <a:ext cx="4114800" cy="365125"/>
          </a:xfrm>
        </p:spPr>
        <p:txBody>
          <a:bodyPr/>
          <a:lstStyle>
            <a:lvl1pPr>
              <a:defRPr>
                <a:solidFill>
                  <a:srgbClr val="EDAF1A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5" name="Content Placeholder 2"/>
          <p:cNvSpPr>
            <a:spLocks noGrp="1"/>
          </p:cNvSpPr>
          <p:nvPr>
            <p:ph idx="14"/>
          </p:nvPr>
        </p:nvSpPr>
        <p:spPr>
          <a:xfrm>
            <a:off x="4534951" y="1038542"/>
            <a:ext cx="7056000" cy="5004928"/>
          </a:xfrm>
        </p:spPr>
        <p:txBody>
          <a:bodyPr>
            <a:normAutofit/>
          </a:bodyPr>
          <a:lstStyle>
            <a:lvl1pPr>
              <a:defRPr sz="2000">
                <a:latin typeface="Calibri Light" panose="020F0302020204030204" pitchFamily="34" charset="0"/>
              </a:defRPr>
            </a:lvl1pPr>
            <a:lvl2pPr>
              <a:defRPr sz="1800">
                <a:latin typeface="Calibri Light" panose="020F0302020204030204" pitchFamily="34" charset="0"/>
              </a:defRPr>
            </a:lvl2pPr>
            <a:lvl3pPr>
              <a:defRPr sz="1600">
                <a:latin typeface="Calibri Light" panose="020F0302020204030204" pitchFamily="34" charset="0"/>
              </a:defRPr>
            </a:lvl3pPr>
            <a:lvl4pPr>
              <a:defRPr sz="1400">
                <a:latin typeface="Calibri Light" panose="020F0302020204030204" pitchFamily="34" charset="0"/>
              </a:defRPr>
            </a:lvl4pPr>
            <a:lvl5pPr>
              <a:defRPr sz="1400">
                <a:latin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9" name="Slide Number Placeholder 13"/>
          <p:cNvSpPr>
            <a:spLocks noGrp="1"/>
          </p:cNvSpPr>
          <p:nvPr>
            <p:ph type="sldNum" sz="quarter" idx="12"/>
          </p:nvPr>
        </p:nvSpPr>
        <p:spPr>
          <a:xfrm>
            <a:off x="10292080" y="63341"/>
            <a:ext cx="1899920" cy="365125"/>
          </a:xfrm>
        </p:spPr>
        <p:txBody>
          <a:bodyPr/>
          <a:lstStyle>
            <a:lvl1pPr>
              <a:defRPr>
                <a:solidFill>
                  <a:srgbClr val="DD5011"/>
                </a:solidFill>
              </a:defRPr>
            </a:lvl1pPr>
          </a:lstStyle>
          <a:p>
            <a:fld id="{849DFF45-C437-41AF-8750-93EF89DECA62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ProBar3"/>
          <p:cNvSpPr/>
          <p:nvPr userDrawn="1"/>
        </p:nvSpPr>
        <p:spPr>
          <a:xfrm>
            <a:off x="11580000" y="-1"/>
            <a:ext cx="612000" cy="151200"/>
          </a:xfrm>
          <a:prstGeom prst="rect">
            <a:avLst/>
          </a:prstGeom>
          <a:solidFill>
            <a:srgbClr val="E37D5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0620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RWTH -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1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4011106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19.1.2022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83E7E-2983-4F37-99C2-D64CDD2853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6689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19.1.2022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83E7E-2983-4F37-99C2-D64CDD2853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3761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19.1.2022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83E7E-2983-4F37-99C2-D64CDD2853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8033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19.1.2022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83E7E-2983-4F37-99C2-D64CDD2853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2048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19.1.2022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83E7E-2983-4F37-99C2-D64CDD2853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3785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743200" cy="365125"/>
          </a:xfrm>
        </p:spPr>
        <p:txBody>
          <a:bodyPr/>
          <a:lstStyle/>
          <a:p>
            <a:r>
              <a:rPr lang="de-DE"/>
              <a:t>19.1.2022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448800" y="6477922"/>
            <a:ext cx="2743200" cy="365125"/>
          </a:xfrm>
        </p:spPr>
        <p:txBody>
          <a:bodyPr/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fld id="{C1983E7E-2983-4F37-99C2-D64CDD2853A0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47587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19.1.2022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83E7E-2983-4F37-99C2-D64CDD2853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7296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19.1.2022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83E7E-2983-4F37-99C2-D64CDD2853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361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62000">
              <a:srgbClr val="1D345D"/>
            </a:gs>
            <a:gs pos="100000">
              <a:srgbClr val="0E192C"/>
            </a:gs>
          </a:gsLst>
          <a:lin ang="4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19.1.2022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83E7E-2983-4F37-99C2-D64CDD2853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121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792627"/>
            <a:ext cx="12189767" cy="4065373"/>
          </a:xfrm>
          <a:prstGeom prst="rect">
            <a:avLst/>
          </a:prstGeom>
        </p:spPr>
      </p:pic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19.1.2022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BD1F7B-A816-4752-A8EE-46659222EABE}" type="slidenum">
              <a:rPr kumimoji="0" lang="de-DE" sz="1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34197" y="0"/>
            <a:ext cx="83070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5400" b="1" spc="50" dirty="0" err="1">
                <a:ln w="0"/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 panose="020F0502020204030204"/>
              </a:rPr>
              <a:t>Discussion</a:t>
            </a:r>
            <a:r>
              <a:rPr lang="de-DE" sz="5400" b="1" spc="50" dirty="0">
                <a:ln w="0"/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 panose="020F0502020204030204"/>
              </a:rPr>
              <a:t> on </a:t>
            </a:r>
            <a:r>
              <a:rPr lang="de-DE" sz="5400" b="1" spc="50" dirty="0" err="1">
                <a:ln w="0"/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 panose="020F0502020204030204"/>
              </a:rPr>
              <a:t>Sustainability</a:t>
            </a:r>
            <a:endParaRPr kumimoji="0" lang="de-DE" sz="5400" b="1" i="0" u="none" strike="noStrike" kern="1200" cap="none" spc="50" normalizeH="0" baseline="0" noProof="0" dirty="0">
              <a:ln w="0"/>
              <a:solidFill>
                <a:srgbClr val="E7E6E6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8416791" y="6462969"/>
            <a:ext cx="1837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Dreiländerpark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8449" y="1306642"/>
            <a:ext cx="77027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economic</a:t>
            </a:r>
            <a:r>
              <a:rPr kumimoji="0" lang="de-DE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/ </a:t>
            </a:r>
            <a:r>
              <a:rPr kumimoji="0" lang="de-DE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ecological</a:t>
            </a:r>
            <a:r>
              <a:rPr kumimoji="0" lang="de-DE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/ </a:t>
            </a:r>
            <a:r>
              <a:rPr kumimoji="0" lang="de-DE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social</a:t>
            </a:r>
            <a:endParaRPr kumimoji="0" lang="de-DE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0164729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19.1.2022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BD1F7B-A816-4752-A8EE-46659222EABE}" type="slidenum">
              <a:rPr kumimoji="0" lang="de-DE" sz="1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368742" y="0"/>
            <a:ext cx="41504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5400" b="1" i="0" u="none" strike="noStrike" kern="1200" cap="none" spc="50" normalizeH="0" baseline="0" noProof="0" dirty="0" err="1">
                <a:ln w="0"/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Sustainability</a:t>
            </a:r>
            <a:endParaRPr kumimoji="0" lang="de-DE" sz="5400" b="1" i="0" u="none" strike="noStrike" kern="1200" cap="none" spc="50" normalizeH="0" baseline="0" noProof="0" dirty="0">
              <a:ln w="0"/>
              <a:solidFill>
                <a:srgbClr val="E7E6E6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28449" y="1306642"/>
            <a:ext cx="101024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economic</a:t>
            </a:r>
            <a:r>
              <a:rPr kumimoji="0" lang="de-DE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          </a:t>
            </a:r>
            <a:r>
              <a:rPr kumimoji="0" lang="de-DE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ecological</a:t>
            </a:r>
            <a:r>
              <a:rPr kumimoji="0" lang="de-DE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            </a:t>
            </a:r>
            <a:r>
              <a:rPr kumimoji="0" lang="de-DE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social</a:t>
            </a:r>
            <a:endParaRPr kumimoji="0" lang="de-DE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28450" y="2360421"/>
            <a:ext cx="28832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Develop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structures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which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ensure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long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-term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return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the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economy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4519174" y="2360421"/>
            <a:ext cx="28832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Minimize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the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impact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on the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environment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and mediate the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unavoidable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impact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on all time-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scales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8280876" y="2360421"/>
            <a:ext cx="28832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Assure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the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support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of the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project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by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the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local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and interregional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society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E717DAED-73E9-4424-BF6A-6CA1AE1A0C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042" y="4941758"/>
            <a:ext cx="1219200" cy="121920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9F476682-BE7D-47C1-9B15-7A805BFB69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7084" y="4941758"/>
            <a:ext cx="1947415" cy="1296978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DA90F8D6-669D-4153-B65E-CAFA0C359C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5302" y="4867759"/>
            <a:ext cx="2434384" cy="1370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365342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E688DCC-DE25-49AB-A07A-654EBDADC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19.1.2022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7F7B9E2A-5F26-46AD-9017-7BF0B2DBB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83E7E-2983-4F37-99C2-D64CDD2853A0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7BAED384-C8F3-4058-ABCA-31FEFD4A6DEA}"/>
              </a:ext>
            </a:extLst>
          </p:cNvPr>
          <p:cNvSpPr/>
          <p:nvPr/>
        </p:nvSpPr>
        <p:spPr>
          <a:xfrm>
            <a:off x="368742" y="0"/>
            <a:ext cx="72042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5400" b="1" i="0" u="none" strike="noStrike" kern="1200" cap="none" spc="50" normalizeH="0" baseline="0" noProof="0" dirty="0" err="1">
                <a:ln w="0"/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Ecological</a:t>
            </a:r>
            <a:r>
              <a:rPr kumimoji="0" lang="de-DE" sz="5400" b="1" i="0" u="none" strike="noStrike" kern="1200" cap="none" spc="50" normalizeH="0" baseline="0" noProof="0" dirty="0">
                <a:ln w="0"/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5400" b="1" i="0" u="none" strike="noStrike" kern="1200" cap="none" spc="50" normalizeH="0" baseline="0" noProof="0" dirty="0" err="1">
                <a:ln w="0"/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Sustainability</a:t>
            </a:r>
            <a:endParaRPr kumimoji="0" lang="de-DE" sz="5400" b="1" i="0" u="none" strike="noStrike" kern="1200" cap="none" spc="50" normalizeH="0" baseline="0" noProof="0" dirty="0">
              <a:ln w="0"/>
              <a:solidFill>
                <a:srgbClr val="E7E6E6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B21A5B2-D735-4A86-A098-0AEA9297FDE0}"/>
              </a:ext>
            </a:extLst>
          </p:cNvPr>
          <p:cNvSpPr txBox="1"/>
          <p:nvPr/>
        </p:nvSpPr>
        <p:spPr>
          <a:xfrm>
            <a:off x="607184" y="1120676"/>
            <a:ext cx="527262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b="1" dirty="0">
                <a:solidFill>
                  <a:prstClr val="white"/>
                </a:solidFill>
                <a:latin typeface="Calibri" panose="020F0502020204030204"/>
              </a:rPr>
              <a:t>Operation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CO2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footprint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(power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consumption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2400" dirty="0" err="1">
                <a:solidFill>
                  <a:prstClr val="white"/>
                </a:solidFill>
                <a:latin typeface="Calibri" panose="020F0502020204030204"/>
              </a:rPr>
              <a:t>Waste</a:t>
            </a:r>
            <a:r>
              <a:rPr lang="de-DE" sz="2400" dirty="0">
                <a:solidFill>
                  <a:prstClr val="white"/>
                </a:solidFill>
                <a:latin typeface="Calibri" panose="020F0502020204030204"/>
              </a:rPr>
              <a:t> </a:t>
            </a:r>
            <a:r>
              <a:rPr lang="de-DE" sz="2400" dirty="0" err="1">
                <a:solidFill>
                  <a:prstClr val="white"/>
                </a:solidFill>
                <a:latin typeface="Calibri" panose="020F0502020204030204"/>
              </a:rPr>
              <a:t>heat</a:t>
            </a:r>
            <a:r>
              <a:rPr lang="de-DE" sz="2400" dirty="0">
                <a:solidFill>
                  <a:prstClr val="white"/>
                </a:solidFill>
                <a:latin typeface="Calibri" panose="020F0502020204030204"/>
              </a:rPr>
              <a:t> (</a:t>
            </a:r>
            <a:r>
              <a:rPr lang="de-DE" sz="2400" dirty="0" err="1">
                <a:solidFill>
                  <a:prstClr val="white"/>
                </a:solidFill>
                <a:latin typeface="Calibri" panose="020F0502020204030204"/>
              </a:rPr>
              <a:t>cooling</a:t>
            </a:r>
            <a:r>
              <a:rPr lang="de-DE" sz="2400" dirty="0">
                <a:solidFill>
                  <a:prstClr val="white"/>
                </a:solidFill>
                <a:latin typeface="Calibri" panose="020F0502020204030204"/>
              </a:rPr>
              <a:t> </a:t>
            </a:r>
            <a:r>
              <a:rPr lang="de-DE" sz="2400" dirty="0" err="1">
                <a:solidFill>
                  <a:prstClr val="white"/>
                </a:solidFill>
                <a:latin typeface="Calibri" panose="020F0502020204030204"/>
              </a:rPr>
              <a:t>water</a:t>
            </a:r>
            <a:r>
              <a:rPr lang="de-DE" sz="2400" dirty="0">
                <a:solidFill>
                  <a:prstClr val="white"/>
                </a:solidFill>
                <a:latin typeface="Calibri" panose="020F0502020204030204"/>
              </a:rPr>
              <a:t>)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Heating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the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building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2400" dirty="0" err="1">
                <a:solidFill>
                  <a:prstClr val="white"/>
                </a:solidFill>
                <a:latin typeface="Calibri" panose="020F0502020204030204"/>
              </a:rPr>
              <a:t>Commute</a:t>
            </a:r>
            <a:r>
              <a:rPr lang="de-DE" sz="2400" dirty="0">
                <a:solidFill>
                  <a:prstClr val="white"/>
                </a:solidFill>
                <a:latin typeface="Calibri" panose="020F0502020204030204"/>
              </a:rPr>
              <a:t> of </a:t>
            </a:r>
            <a:r>
              <a:rPr lang="de-DE" sz="2400" dirty="0" err="1">
                <a:solidFill>
                  <a:prstClr val="white"/>
                </a:solidFill>
                <a:latin typeface="Calibri" panose="020F0502020204030204"/>
              </a:rPr>
              <a:t>personnel</a:t>
            </a:r>
            <a:endParaRPr lang="de-DE" sz="2400" dirty="0">
              <a:solidFill>
                <a:prstClr val="white"/>
              </a:solidFill>
              <a:latin typeface="Calibri" panose="020F0502020204030204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sz="2400" dirty="0">
              <a:solidFill>
                <a:prstClr val="white"/>
              </a:solidFill>
              <a:latin typeface="Calibri" panose="020F0502020204030204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More </a:t>
            </a:r>
            <a:r>
              <a:rPr kumimoji="0" lang="de-DE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widely</a:t>
            </a: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Business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travel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2400" dirty="0">
                <a:solidFill>
                  <a:prstClr val="white"/>
                </a:solidFill>
                <a:latin typeface="Calibri" panose="020F0502020204030204"/>
              </a:rPr>
              <a:t>Power for the </a:t>
            </a:r>
            <a:r>
              <a:rPr lang="de-DE" sz="2400" dirty="0" err="1">
                <a:solidFill>
                  <a:prstClr val="white"/>
                </a:solidFill>
                <a:latin typeface="Calibri" panose="020F0502020204030204"/>
              </a:rPr>
              <a:t>telescope</a:t>
            </a:r>
            <a:r>
              <a:rPr lang="de-DE" sz="2400" dirty="0">
                <a:solidFill>
                  <a:prstClr val="white"/>
                </a:solidFill>
                <a:latin typeface="Calibri" panose="020F0502020204030204"/>
              </a:rPr>
              <a:t>?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ACF3F98-AF7F-4ECC-AFBF-F1AB6D2935EE}"/>
              </a:ext>
            </a:extLst>
          </p:cNvPr>
          <p:cNvSpPr txBox="1"/>
          <p:nvPr/>
        </p:nvSpPr>
        <p:spPr>
          <a:xfrm>
            <a:off x="6096000" y="1120676"/>
            <a:ext cx="527262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b="1" dirty="0">
                <a:solidFill>
                  <a:prstClr val="white"/>
                </a:solidFill>
                <a:latin typeface="Calibri" panose="020F0502020204030204"/>
              </a:rPr>
              <a:t>Installation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2400" dirty="0">
                <a:solidFill>
                  <a:prstClr val="white"/>
                </a:solidFill>
                <a:latin typeface="Calibri" panose="020F0502020204030204"/>
              </a:rPr>
              <a:t>CO2 </a:t>
            </a:r>
            <a:r>
              <a:rPr lang="de-DE" sz="2400" dirty="0" err="1">
                <a:solidFill>
                  <a:prstClr val="white"/>
                </a:solidFill>
                <a:latin typeface="Calibri" panose="020F0502020204030204"/>
              </a:rPr>
              <a:t>footprint</a:t>
            </a:r>
            <a:r>
              <a:rPr lang="de-DE" sz="2400" dirty="0">
                <a:solidFill>
                  <a:prstClr val="white"/>
                </a:solidFill>
                <a:latin typeface="Calibri" panose="020F0502020204030204"/>
              </a:rPr>
              <a:t> </a:t>
            </a:r>
            <a:r>
              <a:rPr lang="de-DE" sz="2400" dirty="0" err="1">
                <a:solidFill>
                  <a:prstClr val="white"/>
                </a:solidFill>
                <a:latin typeface="Calibri" panose="020F0502020204030204"/>
              </a:rPr>
              <a:t>building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2400" dirty="0">
                <a:solidFill>
                  <a:prstClr val="white"/>
                </a:solidFill>
                <a:latin typeface="Calibri" panose="020F0502020204030204"/>
              </a:rPr>
              <a:t>Computer </a:t>
            </a:r>
            <a:r>
              <a:rPr lang="de-DE" sz="2400" dirty="0" err="1">
                <a:solidFill>
                  <a:prstClr val="white"/>
                </a:solidFill>
                <a:latin typeface="Calibri" panose="020F0502020204030204"/>
              </a:rPr>
              <a:t>hardeware</a:t>
            </a:r>
            <a:endParaRPr lang="de-DE" sz="2400" dirty="0">
              <a:solidFill>
                <a:prstClr val="white"/>
              </a:solidFill>
              <a:latin typeface="Calibri" panose="020F0502020204030204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2400" dirty="0">
                <a:solidFill>
                  <a:prstClr val="white"/>
                </a:solidFill>
                <a:latin typeface="Calibri" panose="020F0502020204030204"/>
              </a:rPr>
              <a:t>Other </a:t>
            </a:r>
            <a:r>
              <a:rPr lang="de-DE" sz="2400" dirty="0" err="1">
                <a:solidFill>
                  <a:prstClr val="white"/>
                </a:solidFill>
                <a:latin typeface="Calibri" panose="020F0502020204030204"/>
              </a:rPr>
              <a:t>hardware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Land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consumption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2400" dirty="0">
                <a:solidFill>
                  <a:prstClr val="white"/>
                </a:solidFill>
                <a:latin typeface="Calibri" panose="020F0502020204030204"/>
              </a:rPr>
              <a:t>…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0084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DB7C88C-9E81-48F4-86A4-505608937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19.1.2022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4C5907D-15C9-49B9-A587-B619D3F13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83E7E-2983-4F37-99C2-D64CDD2853A0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F1A231BE-E0C9-4316-9DA9-DAB709E68B1D}"/>
              </a:ext>
            </a:extLst>
          </p:cNvPr>
          <p:cNvSpPr/>
          <p:nvPr/>
        </p:nvSpPr>
        <p:spPr>
          <a:xfrm>
            <a:off x="368742" y="0"/>
            <a:ext cx="91182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5400" b="1" i="0" u="none" strike="noStrike" kern="1200" cap="none" spc="50" normalizeH="0" baseline="0" noProof="0" dirty="0" err="1">
                <a:ln w="0"/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Ecological</a:t>
            </a:r>
            <a:r>
              <a:rPr kumimoji="0" lang="de-DE" sz="5400" b="1" i="0" u="none" strike="noStrike" kern="1200" cap="none" spc="50" normalizeH="0" baseline="0" noProof="0" dirty="0">
                <a:ln w="0"/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5400" b="1" i="0" u="none" strike="noStrike" kern="1200" cap="none" spc="50" normalizeH="0" baseline="0" noProof="0" dirty="0" err="1">
                <a:ln w="0"/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Sustainability</a:t>
            </a:r>
            <a:r>
              <a:rPr kumimoji="0" lang="de-DE" sz="5400" b="1" i="0" u="none" strike="noStrike" kern="1200" cap="none" spc="50" normalizeH="0" baseline="0" noProof="0" dirty="0">
                <a:ln w="0"/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de-DE" sz="5400" b="1" i="0" u="none" strike="noStrike" kern="1200" cap="none" spc="50" normalizeH="0" baseline="0" noProof="0" dirty="0" err="1">
                <a:ln w="0"/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Ideas</a:t>
            </a:r>
            <a:endParaRPr kumimoji="0" lang="de-DE" sz="5400" b="1" i="0" u="none" strike="noStrike" kern="1200" cap="none" spc="50" normalizeH="0" baseline="0" noProof="0" dirty="0">
              <a:ln w="0"/>
              <a:solidFill>
                <a:srgbClr val="E7E6E6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C53EA0E-9B70-4AE8-8EF4-16926AA369F2}"/>
              </a:ext>
            </a:extLst>
          </p:cNvPr>
          <p:cNvSpPr txBox="1"/>
          <p:nvPr/>
        </p:nvSpPr>
        <p:spPr>
          <a:xfrm>
            <a:off x="607183" y="1120676"/>
            <a:ext cx="113438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CO2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footprint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(power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consumption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lang="de-DE" sz="2400" dirty="0">
              <a:solidFill>
                <a:prstClr val="white"/>
              </a:solidFill>
              <a:latin typeface="Calibri" panose="020F0502020204030204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de-DE" sz="24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Own </a:t>
            </a:r>
            <a:r>
              <a:rPr kumimoji="0" lang="de-DE" sz="240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green</a:t>
            </a:r>
            <a:r>
              <a:rPr kumimoji="0" lang="de-DE" sz="24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40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energy</a:t>
            </a:r>
            <a:r>
              <a:rPr kumimoji="0" lang="de-DE" sz="24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 (wind </a:t>
            </a:r>
            <a:r>
              <a:rPr kumimoji="0" lang="de-DE" sz="240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turbines</a:t>
            </a:r>
            <a:r>
              <a:rPr kumimoji="0" lang="de-DE" sz="24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+ solar power)</a:t>
            </a:r>
            <a:br>
              <a:rPr kumimoji="0" lang="de-DE" sz="24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de-DE" sz="240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Adapt</a:t>
            </a:r>
            <a:r>
              <a:rPr kumimoji="0" lang="de-DE" sz="24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40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computing</a:t>
            </a:r>
            <a:r>
              <a:rPr kumimoji="0" lang="de-DE" sz="24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power </a:t>
            </a:r>
            <a:r>
              <a:rPr kumimoji="0" lang="de-DE" sz="240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</a:t>
            </a:r>
            <a:r>
              <a:rPr kumimoji="0" lang="de-DE" sz="24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40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available</a:t>
            </a:r>
            <a:r>
              <a:rPr kumimoji="0" lang="de-DE" sz="24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40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green</a:t>
            </a:r>
            <a:r>
              <a:rPr kumimoji="0" lang="de-DE" sz="24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40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energy</a:t>
            </a:r>
            <a:r>
              <a:rPr kumimoji="0" lang="de-DE" sz="24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</a:t>
            </a:r>
            <a:r>
              <a:rPr kumimoji="0" lang="de-DE" sz="240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average</a:t>
            </a:r>
            <a:r>
              <a:rPr kumimoji="0" lang="de-DE" sz="24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x2? Run </a:t>
            </a:r>
            <a:r>
              <a:rPr kumimoji="0" lang="de-DE" sz="240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hardware</a:t>
            </a:r>
            <a:r>
              <a:rPr kumimoji="0" lang="de-DE" sz="24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40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longer</a:t>
            </a:r>
            <a:r>
              <a:rPr kumimoji="0" lang="de-DE" sz="24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?)</a:t>
            </a:r>
            <a:br>
              <a:rPr kumimoji="0" lang="de-DE" sz="24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de-DE" sz="24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H-</a:t>
            </a:r>
            <a:r>
              <a:rPr kumimoji="0" lang="de-DE" sz="240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storage</a:t>
            </a:r>
            <a:r>
              <a:rPr kumimoji="0" lang="de-DE" sz="24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for </a:t>
            </a:r>
            <a:r>
              <a:rPr kumimoji="0" lang="de-DE" sz="240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basic</a:t>
            </a:r>
            <a:r>
              <a:rPr kumimoji="0" lang="de-DE" sz="24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lang="de-DE" sz="2400" dirty="0" err="1">
                <a:solidFill>
                  <a:prstClr val="white"/>
                </a:solidFill>
                <a:latin typeface="Calibri" panose="020F0502020204030204"/>
              </a:rPr>
              <a:t>services</a:t>
            </a:r>
            <a:endParaRPr lang="de-DE" sz="2400" dirty="0">
              <a:solidFill>
                <a:prstClr val="white"/>
              </a:solidFill>
              <a:latin typeface="Calibri" panose="020F0502020204030204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de-DE" sz="24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de-DE" sz="2400" dirty="0" err="1">
                <a:solidFill>
                  <a:prstClr val="white"/>
                </a:solidFill>
                <a:latin typeface="Calibri" panose="020F0502020204030204"/>
              </a:rPr>
              <a:t>Your</a:t>
            </a:r>
            <a:r>
              <a:rPr lang="de-DE" sz="2400" dirty="0">
                <a:solidFill>
                  <a:prstClr val="white"/>
                </a:solidFill>
                <a:latin typeface="Calibri" panose="020F0502020204030204"/>
              </a:rPr>
              <a:t> </a:t>
            </a:r>
            <a:r>
              <a:rPr lang="de-DE" sz="2400" dirty="0" err="1">
                <a:solidFill>
                  <a:prstClr val="white"/>
                </a:solidFill>
                <a:latin typeface="Calibri" panose="020F0502020204030204"/>
              </a:rPr>
              <a:t>ideas</a:t>
            </a:r>
            <a:r>
              <a:rPr lang="de-DE" sz="2400" dirty="0">
                <a:solidFill>
                  <a:prstClr val="white"/>
                </a:solidFill>
                <a:latin typeface="Calibri" panose="020F0502020204030204"/>
              </a:rPr>
              <a:t> ….</a:t>
            </a:r>
            <a:endParaRPr kumimoji="0" lang="de-DE" sz="24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759948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</Words>
  <Application>Microsoft Office PowerPoint</Application>
  <PresentationFormat>Breitbild</PresentationFormat>
  <Paragraphs>43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1_Office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Achim Stahl</dc:creator>
  <cp:lastModifiedBy>Achim Stahl</cp:lastModifiedBy>
  <cp:revision>6</cp:revision>
  <dcterms:created xsi:type="dcterms:W3CDTF">2024-07-08T06:38:53Z</dcterms:created>
  <dcterms:modified xsi:type="dcterms:W3CDTF">2024-07-08T07:03:18Z</dcterms:modified>
</cp:coreProperties>
</file>