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83" r:id="rId1"/>
    <p:sldMasterId id="2147483685" r:id="rId2"/>
  </p:sldMasterIdLst>
  <p:notesMasterIdLst>
    <p:notesMasterId r:id="rId8"/>
  </p:notesMasterIdLst>
  <p:sldIdLst>
    <p:sldId id="267" r:id="rId3"/>
    <p:sldId id="268" r:id="rId4"/>
    <p:sldId id="269" r:id="rId5"/>
    <p:sldId id="270" r:id="rId6"/>
    <p:sldId id="271" r:id="rId7"/>
  </p:sldIdLst>
  <p:sldSz cx="9144000" cy="5143500" type="screen16x9"/>
  <p:notesSz cx="6858000" cy="9144000"/>
  <p:embeddedFontLst>
    <p:embeddedFont>
      <p:font typeface="Helvetica Neue" panose="02000503000000020004" pitchFamily="2" charset="0"/>
      <p:regular r:id="rId9"/>
      <p:bold r:id="rId10"/>
      <p:italic r:id="rId11"/>
      <p:boldItalic r:id="rId12"/>
    </p:embeddedFont>
    <p:embeddedFont>
      <p:font typeface="Verdana" panose="020B060403050404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4"/>
  </p:normalViewPr>
  <p:slideViewPr>
    <p:cSldViewPr snapToGrid="0">
      <p:cViewPr varScale="1">
        <p:scale>
          <a:sx n="161" d="100"/>
          <a:sy n="161" d="100"/>
        </p:scale>
        <p:origin x="34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4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8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2ddd2b3c4a0_4_41:notes"/>
          <p:cNvSpPr txBox="1">
            <a:spLocks noGrp="1"/>
          </p:cNvSpPr>
          <p:nvPr>
            <p:ph type="body" idx="1"/>
          </p:nvPr>
        </p:nvSpPr>
        <p:spPr>
          <a:xfrm>
            <a:off x="914508" y="4342451"/>
            <a:ext cx="5032190" cy="41143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g2ddd2b3c4a0_4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5800"/>
            <a:ext cx="6089650" cy="3425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302cb8c06c0_0_53:notes"/>
          <p:cNvSpPr txBox="1">
            <a:spLocks noGrp="1"/>
          </p:cNvSpPr>
          <p:nvPr>
            <p:ph type="body" idx="1"/>
          </p:nvPr>
        </p:nvSpPr>
        <p:spPr>
          <a:xfrm>
            <a:off x="914508" y="4342451"/>
            <a:ext cx="5032200" cy="411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g302cb8c06c0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0525" y="685800"/>
            <a:ext cx="6091238" cy="3425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g2ddd2b3c4a0_4_41:notes"/>
          <p:cNvSpPr txBox="1">
            <a:spLocks noGrp="1"/>
          </p:cNvSpPr>
          <p:nvPr>
            <p:ph type="body" idx="1"/>
          </p:nvPr>
        </p:nvSpPr>
        <p:spPr>
          <a:xfrm>
            <a:off x="914508" y="4342451"/>
            <a:ext cx="5032190" cy="41143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g2ddd2b3c4a0_4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85800"/>
            <a:ext cx="6089650" cy="3425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934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8"/>
          <p:cNvSpPr txBox="1">
            <a:spLocks noGrp="1"/>
          </p:cNvSpPr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8"/>
          <p:cNvSpPr txBox="1">
            <a:spLocks noGrp="1"/>
          </p:cNvSpPr>
          <p:nvPr>
            <p:ph type="body" idx="1"/>
          </p:nvPr>
        </p:nvSpPr>
        <p:spPr>
          <a:xfrm>
            <a:off x="676275" y="772716"/>
            <a:ext cx="7583488" cy="3823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9"/>
          <p:cNvSpPr txBox="1">
            <a:spLocks noGrp="1"/>
          </p:cNvSpPr>
          <p:nvPr>
            <p:ph type="ctrTitle"/>
          </p:nvPr>
        </p:nvSpPr>
        <p:spPr>
          <a:xfrm>
            <a:off x="673100" y="1854995"/>
            <a:ext cx="7772400" cy="878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2700">
                <a:solidFill>
                  <a:srgbClr val="00808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9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lvl="0" algn="ctr">
              <a:spcBef>
                <a:spcPts val="10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595959"/>
                </a:solidFill>
              </a:defRPr>
            </a:lvl1pPr>
            <a:lvl2pPr lvl="1" algn="ctr">
              <a:spcBef>
                <a:spcPts val="200"/>
              </a:spcBef>
              <a:spcAft>
                <a:spcPts val="0"/>
              </a:spcAft>
              <a:buSzPts val="1200"/>
              <a:buNone/>
              <a:defRPr/>
            </a:lvl2pPr>
            <a:lvl3pPr lvl="2" algn="ctr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100"/>
              </a:spcBef>
              <a:spcAft>
                <a:spcPts val="0"/>
              </a:spcAft>
              <a:buSzPts val="9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0"/>
          <p:cNvSpPr txBox="1">
            <a:spLocks noGrp="1"/>
          </p:cNvSpPr>
          <p:nvPr>
            <p:ph type="title"/>
          </p:nvPr>
        </p:nvSpPr>
        <p:spPr>
          <a:xfrm>
            <a:off x="760413" y="2085976"/>
            <a:ext cx="7772400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2400" b="0" cap="none">
                <a:solidFill>
                  <a:srgbClr val="00808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3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1"/>
          <p:cNvSpPr txBox="1">
            <a:spLocks noGrp="1"/>
          </p:cNvSpPr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1"/>
          <p:cNvSpPr txBox="1">
            <a:spLocks noGrp="1"/>
          </p:cNvSpPr>
          <p:nvPr>
            <p:ph type="body" idx="1"/>
          </p:nvPr>
        </p:nvSpPr>
        <p:spPr>
          <a:xfrm>
            <a:off x="676275" y="772716"/>
            <a:ext cx="3714750" cy="3823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21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8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5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400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27" name="Google Shape;127;p31"/>
          <p:cNvSpPr txBox="1">
            <a:spLocks noGrp="1"/>
          </p:cNvSpPr>
          <p:nvPr>
            <p:ph type="body" idx="2"/>
          </p:nvPr>
        </p:nvSpPr>
        <p:spPr>
          <a:xfrm>
            <a:off x="4543425" y="772716"/>
            <a:ext cx="3716338" cy="3823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21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8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5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400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28" name="Google Shape;128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2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2" name="Google Shape;132;p32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18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5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4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200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9pPr>
          </a:lstStyle>
          <a:p>
            <a:endParaRPr/>
          </a:p>
        </p:txBody>
      </p:sp>
      <p:sp>
        <p:nvSpPr>
          <p:cNvPr id="133" name="Google Shape;133;p32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1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4" name="Google Shape;134;p32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18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5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4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200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200"/>
            </a:lvl9pPr>
          </a:lstStyle>
          <a:p>
            <a:endParaRPr/>
          </a:p>
        </p:txBody>
      </p:sp>
      <p:sp>
        <p:nvSpPr>
          <p:cNvPr id="135" name="Google Shape;135;p3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3"/>
          <p:cNvSpPr txBox="1">
            <a:spLocks noGrp="1"/>
          </p:cNvSpPr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5"/>
          <p:cNvSpPr txBox="1">
            <a:spLocks noGrp="1"/>
          </p:cNvSpPr>
          <p:nvPr>
            <p:ph type="title"/>
          </p:nvPr>
        </p:nvSpPr>
        <p:spPr>
          <a:xfrm>
            <a:off x="457201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5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24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21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 sz="18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100"/>
              <a:buNone/>
              <a:defRPr sz="1500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/>
            </a:lvl9pPr>
          </a:lstStyle>
          <a:p>
            <a:endParaRPr/>
          </a:p>
        </p:txBody>
      </p:sp>
      <p:sp>
        <p:nvSpPr>
          <p:cNvPr id="144" name="Google Shape;144;p35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11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45" name="Google Shape;145;p3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6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5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6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49" name="Google Shape;149;p36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 sz="11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800"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150" name="Google Shape;150;p3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7"/>
          <p:cNvSpPr txBox="1">
            <a:spLocks noGrp="1"/>
          </p:cNvSpPr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7"/>
          <p:cNvSpPr txBox="1">
            <a:spLocks noGrp="1"/>
          </p:cNvSpPr>
          <p:nvPr>
            <p:ph type="body" idx="1"/>
          </p:nvPr>
        </p:nvSpPr>
        <p:spPr>
          <a:xfrm rot="5400000">
            <a:off x="2556471" y="-1107480"/>
            <a:ext cx="3823097" cy="7583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3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8"/>
          <p:cNvSpPr txBox="1">
            <a:spLocks noGrp="1"/>
          </p:cNvSpPr>
          <p:nvPr>
            <p:ph type="title"/>
          </p:nvPr>
        </p:nvSpPr>
        <p:spPr>
          <a:xfrm rot="5400000">
            <a:off x="5504657" y="1280319"/>
            <a:ext cx="4595813" cy="2035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8"/>
          <p:cNvSpPr txBox="1">
            <a:spLocks noGrp="1"/>
          </p:cNvSpPr>
          <p:nvPr>
            <p:ph type="body" idx="1"/>
          </p:nvPr>
        </p:nvSpPr>
        <p:spPr>
          <a:xfrm rot="5400000">
            <a:off x="1356519" y="-680244"/>
            <a:ext cx="4595813" cy="59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00"/>
              <a:buNone/>
              <a:defRPr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100"/>
              <a:buNone/>
              <a:defRPr/>
            </a:lvl3pPr>
            <a:lvl4pPr marL="1828800" lvl="3" indent="-228600" algn="l">
              <a:spcBef>
                <a:spcPts val="100"/>
              </a:spcBef>
              <a:spcAft>
                <a:spcPts val="0"/>
              </a:spcAft>
              <a:buSzPts val="11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7"/>
          <p:cNvSpPr/>
          <p:nvPr/>
        </p:nvSpPr>
        <p:spPr>
          <a:xfrm>
            <a:off x="2884489" y="4802241"/>
            <a:ext cx="2592387" cy="283369"/>
          </a:xfrm>
          <a:prstGeom prst="roundRect">
            <a:avLst>
              <a:gd name="adj" fmla="val 417"/>
            </a:avLst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606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1" name="Google Shape;111;p27"/>
          <p:cNvSpPr txBox="1">
            <a:spLocks noGrp="1"/>
          </p:cNvSpPr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8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33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body" idx="1"/>
          </p:nvPr>
        </p:nvSpPr>
        <p:spPr>
          <a:xfrm>
            <a:off x="676275" y="772716"/>
            <a:ext cx="7583488" cy="3823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125" tIns="34550" rIns="69125" bIns="34550" anchor="t" anchorCtr="0">
            <a:noAutofit/>
          </a:bodyPr>
          <a:lstStyle>
            <a:lvl1pPr marL="457200" marR="0" lvl="0" indent="-228600" algn="l" rtl="0">
              <a:spcBef>
                <a:spcPts val="100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0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SzPts val="1100"/>
              <a:buNone/>
              <a:defRPr sz="11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0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0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0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0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000" b="0" i="0" u="none" strike="noStrike" cap="none">
                <a:solidFill>
                  <a:srgbClr val="4D4D4D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r">
              <a:buNone/>
              <a:defRPr sz="1300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lvl="2" algn="r">
              <a:buNone/>
              <a:defRPr sz="1300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lvl="3" algn="r">
              <a:buNone/>
              <a:defRPr sz="1300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lvl="4" algn="r">
              <a:buNone/>
              <a:defRPr sz="1300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lvl="5" algn="r">
              <a:buNone/>
              <a:defRPr sz="1300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lvl="6" algn="r">
              <a:buNone/>
              <a:defRPr sz="1300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lvl="7" algn="r">
              <a:buNone/>
              <a:defRPr sz="1300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lvl="8" algn="r">
              <a:buNone/>
              <a:defRPr sz="1300">
                <a:solidFill>
                  <a:srgbClr val="00999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0"/>
          <p:cNvSpPr txBox="1">
            <a:spLocks noGrp="1"/>
          </p:cNvSpPr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Virgo Lab organization chart</a:t>
            </a:r>
            <a:endParaRPr/>
          </a:p>
        </p:txBody>
      </p:sp>
      <p:sp>
        <p:nvSpPr>
          <p:cNvPr id="341" name="Google Shape;341;p50"/>
          <p:cNvSpPr txBox="1"/>
          <p:nvPr/>
        </p:nvSpPr>
        <p:spPr>
          <a:xfrm>
            <a:off x="1251656" y="613133"/>
            <a:ext cx="6678300" cy="3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050" tIns="34525" rIns="69050" bIns="34525" anchor="t" anchorCtr="0">
            <a:normAutofit/>
          </a:bodyPr>
          <a:lstStyle/>
          <a:p>
            <a:pPr marL="25400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58800" marR="0" lvl="1" indent="-127000" algn="l" rtl="0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2" name="Google Shape;342;p50"/>
          <p:cNvSpPr txBox="1"/>
          <p:nvPr/>
        </p:nvSpPr>
        <p:spPr>
          <a:xfrm>
            <a:off x="7149975" y="1720500"/>
            <a:ext cx="18063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Executive Board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(The Board of Project Managers)</a:t>
            </a:r>
            <a:endParaRPr sz="800" b="1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3" name="Google Shape;343;p50"/>
          <p:cNvSpPr txBox="1"/>
          <p:nvPr/>
        </p:nvSpPr>
        <p:spPr>
          <a:xfrm>
            <a:off x="441643" y="2572038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66FF9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 Eng.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4" name="Google Shape;344;p50"/>
          <p:cNvSpPr txBox="1"/>
          <p:nvPr/>
        </p:nvSpPr>
        <p:spPr>
          <a:xfrm>
            <a:off x="319925" y="2977053"/>
            <a:ext cx="1053300" cy="438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66FF9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 Management</a:t>
            </a:r>
            <a:endParaRPr sz="1100"/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-QA/QC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5" name="Google Shape;345;p50"/>
          <p:cNvSpPr txBox="1"/>
          <p:nvPr/>
        </p:nvSpPr>
        <p:spPr>
          <a:xfrm>
            <a:off x="1715001" y="2572025"/>
            <a:ext cx="886800" cy="3138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Interferometer 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Technology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6" name="Google Shape;346;p50"/>
          <p:cNvSpPr txBox="1"/>
          <p:nvPr/>
        </p:nvSpPr>
        <p:spPr>
          <a:xfrm>
            <a:off x="1753401" y="2977038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Electronics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7" name="Google Shape;347;p50"/>
          <p:cNvSpPr txBox="1"/>
          <p:nvPr/>
        </p:nvSpPr>
        <p:spPr>
          <a:xfrm>
            <a:off x="1753401" y="3382038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Optics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8" name="Google Shape;348;p50"/>
          <p:cNvSpPr txBox="1"/>
          <p:nvPr/>
        </p:nvSpPr>
        <p:spPr>
          <a:xfrm>
            <a:off x="1753401" y="3787038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Noise &amp; Controls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9" name="Google Shape;349;p50"/>
          <p:cNvSpPr txBox="1"/>
          <p:nvPr/>
        </p:nvSpPr>
        <p:spPr>
          <a:xfrm>
            <a:off x="2985075" y="2486698"/>
            <a:ext cx="11232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Vacuum &amp; Mechanics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0" name="Google Shape;350;p50"/>
          <p:cNvSpPr txBox="1"/>
          <p:nvPr/>
        </p:nvSpPr>
        <p:spPr>
          <a:xfrm>
            <a:off x="2958800" y="2977050"/>
            <a:ext cx="1123200" cy="5619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Vacuum Operation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Mechanics</a:t>
            </a:r>
            <a:endParaRPr sz="1100"/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Clean Operation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1" name="Google Shape;351;p50"/>
          <p:cNvSpPr txBox="1"/>
          <p:nvPr/>
        </p:nvSpPr>
        <p:spPr>
          <a:xfrm>
            <a:off x="4465800" y="2572050"/>
            <a:ext cx="8868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Infrastructure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(Virgo relevant)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2" name="Google Shape;352;p50"/>
          <p:cNvSpPr txBox="1"/>
          <p:nvPr/>
        </p:nvSpPr>
        <p:spPr>
          <a:xfrm>
            <a:off x="4491650" y="2977050"/>
            <a:ext cx="8100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Civil Engineering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3" name="Google Shape;353;p50"/>
          <p:cNvSpPr txBox="1"/>
          <p:nvPr/>
        </p:nvSpPr>
        <p:spPr>
          <a:xfrm>
            <a:off x="4491650" y="3382052"/>
            <a:ext cx="810000" cy="30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ELE/HVAC 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4" name="Google Shape;354;p50"/>
          <p:cNvSpPr txBox="1"/>
          <p:nvPr/>
        </p:nvSpPr>
        <p:spPr>
          <a:xfrm>
            <a:off x="5839950" y="2572051"/>
            <a:ext cx="810000" cy="30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Technology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5" name="Google Shape;355;p50"/>
          <p:cNvSpPr txBox="1"/>
          <p:nvPr/>
        </p:nvSpPr>
        <p:spPr>
          <a:xfrm>
            <a:off x="5650800" y="3031349"/>
            <a:ext cx="1188300" cy="5619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facilities &amp; Data Storage</a:t>
            </a:r>
            <a:endParaRPr sz="1100"/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Facilities &amp; Network</a:t>
            </a:r>
            <a:endParaRPr sz="1100"/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Analysis support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56" name="Google Shape;356;p50"/>
          <p:cNvCxnSpPr>
            <a:stCxn id="354" idx="2"/>
            <a:endCxn id="355" idx="0"/>
          </p:cNvCxnSpPr>
          <p:nvPr/>
        </p:nvCxnSpPr>
        <p:spPr>
          <a:xfrm>
            <a:off x="6244950" y="2872051"/>
            <a:ext cx="0" cy="1593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7" name="Google Shape;357;p50"/>
          <p:cNvCxnSpPr>
            <a:stCxn id="351" idx="0"/>
            <a:endCxn id="358" idx="2"/>
          </p:cNvCxnSpPr>
          <p:nvPr/>
        </p:nvCxnSpPr>
        <p:spPr>
          <a:xfrm rot="5400000" flipH="1">
            <a:off x="4101600" y="1764450"/>
            <a:ext cx="413100" cy="1202100"/>
          </a:xfrm>
          <a:prstGeom prst="bentConnector3">
            <a:avLst>
              <a:gd name="adj1" fmla="val 49982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9" name="Google Shape;359;p50"/>
          <p:cNvCxnSpPr>
            <a:stCxn id="351" idx="2"/>
            <a:endCxn id="352" idx="0"/>
          </p:cNvCxnSpPr>
          <p:nvPr/>
        </p:nvCxnSpPr>
        <p:spPr>
          <a:xfrm flipH="1">
            <a:off x="4896600" y="2887650"/>
            <a:ext cx="12600" cy="894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0" name="Google Shape;360;p50"/>
          <p:cNvCxnSpPr>
            <a:stCxn id="353" idx="0"/>
            <a:endCxn id="352" idx="2"/>
          </p:cNvCxnSpPr>
          <p:nvPr/>
        </p:nvCxnSpPr>
        <p:spPr>
          <a:xfrm rot="10800000">
            <a:off x="4896650" y="3292652"/>
            <a:ext cx="0" cy="894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1" name="Google Shape;361;p50"/>
          <p:cNvCxnSpPr>
            <a:stCxn id="358" idx="2"/>
            <a:endCxn id="349" idx="0"/>
          </p:cNvCxnSpPr>
          <p:nvPr/>
        </p:nvCxnSpPr>
        <p:spPr>
          <a:xfrm rot="5400000">
            <a:off x="3463075" y="2242798"/>
            <a:ext cx="327600" cy="160200"/>
          </a:xfrm>
          <a:prstGeom prst="bentConnector3">
            <a:avLst>
              <a:gd name="adj1" fmla="val 59975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2" name="Google Shape;362;p50"/>
          <p:cNvCxnSpPr>
            <a:stCxn id="350" idx="0"/>
            <a:endCxn id="349" idx="2"/>
          </p:cNvCxnSpPr>
          <p:nvPr/>
        </p:nvCxnSpPr>
        <p:spPr>
          <a:xfrm rot="10800000" flipH="1">
            <a:off x="3520400" y="2802150"/>
            <a:ext cx="26400" cy="1749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3" name="Google Shape;363;p50"/>
          <p:cNvCxnSpPr>
            <a:stCxn id="364" idx="0"/>
            <a:endCxn id="348" idx="2"/>
          </p:cNvCxnSpPr>
          <p:nvPr/>
        </p:nvCxnSpPr>
        <p:spPr>
          <a:xfrm rot="10800000">
            <a:off x="2158401" y="4057008"/>
            <a:ext cx="0" cy="1353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5" name="Google Shape;365;p50"/>
          <p:cNvCxnSpPr>
            <a:stCxn id="358" idx="2"/>
            <a:endCxn id="343" idx="0"/>
          </p:cNvCxnSpPr>
          <p:nvPr/>
        </p:nvCxnSpPr>
        <p:spPr>
          <a:xfrm rot="5400000">
            <a:off x="2070475" y="935398"/>
            <a:ext cx="412800" cy="2860200"/>
          </a:xfrm>
          <a:prstGeom prst="bentConnector3">
            <a:avLst>
              <a:gd name="adj1" fmla="val 50017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6" name="Google Shape;366;p50"/>
          <p:cNvCxnSpPr>
            <a:stCxn id="345" idx="2"/>
            <a:endCxn id="346" idx="0"/>
          </p:cNvCxnSpPr>
          <p:nvPr/>
        </p:nvCxnSpPr>
        <p:spPr>
          <a:xfrm>
            <a:off x="2158401" y="2885825"/>
            <a:ext cx="0" cy="912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7" name="Google Shape;367;p50"/>
          <p:cNvCxnSpPr>
            <a:stCxn id="346" idx="2"/>
            <a:endCxn id="347" idx="0"/>
          </p:cNvCxnSpPr>
          <p:nvPr/>
        </p:nvCxnSpPr>
        <p:spPr>
          <a:xfrm>
            <a:off x="2158401" y="3247038"/>
            <a:ext cx="0" cy="1350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8" name="Google Shape;368;p50"/>
          <p:cNvCxnSpPr>
            <a:stCxn id="347" idx="2"/>
            <a:endCxn id="348" idx="0"/>
          </p:cNvCxnSpPr>
          <p:nvPr/>
        </p:nvCxnSpPr>
        <p:spPr>
          <a:xfrm>
            <a:off x="2158401" y="3652038"/>
            <a:ext cx="0" cy="1350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9" name="Google Shape;369;p50"/>
          <p:cNvCxnSpPr>
            <a:stCxn id="344" idx="0"/>
            <a:endCxn id="343" idx="2"/>
          </p:cNvCxnSpPr>
          <p:nvPr/>
        </p:nvCxnSpPr>
        <p:spPr>
          <a:xfrm rot="10800000">
            <a:off x="846575" y="2842053"/>
            <a:ext cx="0" cy="1350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66FF9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0" name="Google Shape;370;p50"/>
          <p:cNvCxnSpPr>
            <a:stCxn id="358" idx="2"/>
            <a:endCxn id="345" idx="0"/>
          </p:cNvCxnSpPr>
          <p:nvPr/>
        </p:nvCxnSpPr>
        <p:spPr>
          <a:xfrm rot="5400000">
            <a:off x="2726275" y="1591198"/>
            <a:ext cx="412800" cy="1548600"/>
          </a:xfrm>
          <a:prstGeom prst="bentConnector3">
            <a:avLst>
              <a:gd name="adj1" fmla="val 50015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1" name="Google Shape;371;p50"/>
          <p:cNvSpPr txBox="1"/>
          <p:nvPr/>
        </p:nvSpPr>
        <p:spPr>
          <a:xfrm>
            <a:off x="5301662" y="561770"/>
            <a:ext cx="1032600" cy="192300"/>
          </a:xfrm>
          <a:prstGeom prst="rect">
            <a:avLst/>
          </a:prstGeom>
          <a:solidFill>
            <a:srgbClr val="93B3D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EGO Director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2" name="Google Shape;372;p50"/>
          <p:cNvSpPr txBox="1"/>
          <p:nvPr/>
        </p:nvSpPr>
        <p:spPr>
          <a:xfrm>
            <a:off x="7368375" y="561773"/>
            <a:ext cx="1369500" cy="4386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Spokesperson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Deputy Spokesperson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73" name="Google Shape;373;p50"/>
          <p:cNvCxnSpPr>
            <a:stCxn id="372" idx="2"/>
            <a:endCxn id="342" idx="0"/>
          </p:cNvCxnSpPr>
          <p:nvPr/>
        </p:nvCxnSpPr>
        <p:spPr>
          <a:xfrm>
            <a:off x="8053125" y="1000373"/>
            <a:ext cx="0" cy="7200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4" name="Google Shape;374;p50"/>
          <p:cNvCxnSpPr>
            <a:stCxn id="342" idx="0"/>
            <a:endCxn id="371" idx="2"/>
          </p:cNvCxnSpPr>
          <p:nvPr/>
        </p:nvCxnSpPr>
        <p:spPr>
          <a:xfrm rot="5400000" flipH="1">
            <a:off x="6452325" y="119700"/>
            <a:ext cx="966300" cy="2235300"/>
          </a:xfrm>
          <a:prstGeom prst="bentConnector3">
            <a:avLst>
              <a:gd name="adj1" fmla="val 50007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4" name="Google Shape;364;p50"/>
          <p:cNvSpPr txBox="1"/>
          <p:nvPr/>
        </p:nvSpPr>
        <p:spPr>
          <a:xfrm>
            <a:off x="1753401" y="4192308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…….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8" name="Google Shape;358;p50"/>
          <p:cNvSpPr txBox="1"/>
          <p:nvPr/>
        </p:nvSpPr>
        <p:spPr>
          <a:xfrm>
            <a:off x="2815975" y="1720498"/>
            <a:ext cx="1782000" cy="438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Technical Committee  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(The Board of Functional Managers)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5" name="Google Shape;375;p50"/>
          <p:cNvSpPr txBox="1"/>
          <p:nvPr/>
        </p:nvSpPr>
        <p:spPr>
          <a:xfrm>
            <a:off x="7454700" y="2372626"/>
            <a:ext cx="12969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Commissioning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6" name="Google Shape;376;p50"/>
          <p:cNvSpPr txBox="1"/>
          <p:nvPr/>
        </p:nvSpPr>
        <p:spPr>
          <a:xfrm>
            <a:off x="7454700" y="2756221"/>
            <a:ext cx="12969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Detector Operations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7" name="Google Shape;377;p50"/>
          <p:cNvSpPr txBox="1"/>
          <p:nvPr/>
        </p:nvSpPr>
        <p:spPr>
          <a:xfrm>
            <a:off x="7454700" y="4013332"/>
            <a:ext cx="12969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Detector Upgrade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8" name="Google Shape;378;p50"/>
          <p:cNvSpPr txBox="1"/>
          <p:nvPr/>
        </p:nvSpPr>
        <p:spPr>
          <a:xfrm>
            <a:off x="7454700" y="4504072"/>
            <a:ext cx="1296900" cy="5619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Subsystem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Managers: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PSL, INJ, TCS, PAY, SAT, etc.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79" name="Google Shape;379;p50"/>
          <p:cNvCxnSpPr>
            <a:stCxn id="378" idx="0"/>
            <a:endCxn id="377" idx="2"/>
          </p:cNvCxnSpPr>
          <p:nvPr/>
        </p:nvCxnSpPr>
        <p:spPr>
          <a:xfrm rot="10800000">
            <a:off x="8103150" y="4328872"/>
            <a:ext cx="0" cy="1752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0" name="Google Shape;380;p50"/>
          <p:cNvCxnSpPr>
            <a:stCxn id="354" idx="0"/>
            <a:endCxn id="358" idx="2"/>
          </p:cNvCxnSpPr>
          <p:nvPr/>
        </p:nvCxnSpPr>
        <p:spPr>
          <a:xfrm rot="5400000" flipH="1">
            <a:off x="4769400" y="1096501"/>
            <a:ext cx="413100" cy="2538000"/>
          </a:xfrm>
          <a:prstGeom prst="bentConnector3">
            <a:avLst>
              <a:gd name="adj1" fmla="val 49982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1" name="Google Shape;381;p50"/>
          <p:cNvCxnSpPr>
            <a:stCxn id="342" idx="2"/>
            <a:endCxn id="375" idx="1"/>
          </p:cNvCxnSpPr>
          <p:nvPr/>
        </p:nvCxnSpPr>
        <p:spPr>
          <a:xfrm rot="5400000">
            <a:off x="7506675" y="1984050"/>
            <a:ext cx="494400" cy="598500"/>
          </a:xfrm>
          <a:prstGeom prst="bentConnector4">
            <a:avLst>
              <a:gd name="adj1" fmla="val 34034"/>
              <a:gd name="adj2" fmla="val 139774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2" name="Google Shape;382;p50"/>
          <p:cNvCxnSpPr>
            <a:stCxn id="342" idx="2"/>
            <a:endCxn id="376" idx="1"/>
          </p:cNvCxnSpPr>
          <p:nvPr/>
        </p:nvCxnSpPr>
        <p:spPr>
          <a:xfrm rot="5400000">
            <a:off x="7314975" y="2175750"/>
            <a:ext cx="877800" cy="598500"/>
          </a:xfrm>
          <a:prstGeom prst="bentConnector4">
            <a:avLst>
              <a:gd name="adj1" fmla="val 18697"/>
              <a:gd name="adj2" fmla="val 139774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3" name="Google Shape;383;p50"/>
          <p:cNvCxnSpPr>
            <a:stCxn id="342" idx="2"/>
            <a:endCxn id="377" idx="1"/>
          </p:cNvCxnSpPr>
          <p:nvPr/>
        </p:nvCxnSpPr>
        <p:spPr>
          <a:xfrm rot="5400000">
            <a:off x="6686325" y="2804400"/>
            <a:ext cx="2135100" cy="598500"/>
          </a:xfrm>
          <a:prstGeom prst="bentConnector4">
            <a:avLst>
              <a:gd name="adj1" fmla="val 8534"/>
              <a:gd name="adj2" fmla="val 139774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4" name="Google Shape;384;p50"/>
          <p:cNvCxnSpPr>
            <a:stCxn id="358" idx="0"/>
            <a:endCxn id="371" idx="2"/>
          </p:cNvCxnSpPr>
          <p:nvPr/>
        </p:nvCxnSpPr>
        <p:spPr>
          <a:xfrm rot="-5400000">
            <a:off x="4279375" y="181798"/>
            <a:ext cx="966300" cy="2111100"/>
          </a:xfrm>
          <a:prstGeom prst="bentConnector3">
            <a:avLst>
              <a:gd name="adj1" fmla="val 50007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5" name="Google Shape;385;p50"/>
          <p:cNvSpPr txBox="1"/>
          <p:nvPr/>
        </p:nvSpPr>
        <p:spPr>
          <a:xfrm>
            <a:off x="5532900" y="3693600"/>
            <a:ext cx="14241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Online/Offline 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&amp; Software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86" name="Google Shape;386;p50"/>
          <p:cNvCxnSpPr>
            <a:stCxn id="355" idx="2"/>
            <a:endCxn id="385" idx="0"/>
          </p:cNvCxnSpPr>
          <p:nvPr/>
        </p:nvCxnSpPr>
        <p:spPr>
          <a:xfrm>
            <a:off x="6244950" y="3593249"/>
            <a:ext cx="0" cy="1005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7" name="Google Shape;387;p50"/>
          <p:cNvSpPr txBox="1"/>
          <p:nvPr/>
        </p:nvSpPr>
        <p:spPr>
          <a:xfrm>
            <a:off x="7391100" y="3188000"/>
            <a:ext cx="1424100" cy="7311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 planning</a:t>
            </a:r>
            <a:r>
              <a:rPr lang="en" sz="1100"/>
              <a:t> </a:t>
            </a: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Coordinator Calibration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Low latency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Data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88" name="Google Shape;388;p50"/>
          <p:cNvCxnSpPr>
            <a:stCxn id="387" idx="0"/>
            <a:endCxn id="376" idx="2"/>
          </p:cNvCxnSpPr>
          <p:nvPr/>
        </p:nvCxnSpPr>
        <p:spPr>
          <a:xfrm rot="10800000">
            <a:off x="8103150" y="3071900"/>
            <a:ext cx="0" cy="1161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9" name="Google Shape;389;p5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51"/>
          <p:cNvSpPr/>
          <p:nvPr/>
        </p:nvSpPr>
        <p:spPr>
          <a:xfrm>
            <a:off x="0" y="2383675"/>
            <a:ext cx="6871500" cy="2722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FF00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95" name="Google Shape;395;p51"/>
          <p:cNvSpPr txBox="1"/>
          <p:nvPr/>
        </p:nvSpPr>
        <p:spPr>
          <a:xfrm>
            <a:off x="5382475" y="2514225"/>
            <a:ext cx="1440300" cy="24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Executive Board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(The Board of Project Managers)</a:t>
            </a:r>
            <a:endParaRPr sz="600" b="1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6" name="Google Shape;396;p51"/>
          <p:cNvSpPr txBox="1"/>
          <p:nvPr/>
        </p:nvSpPr>
        <p:spPr>
          <a:xfrm>
            <a:off x="154634" y="3193746"/>
            <a:ext cx="6480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66FF9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 Eng.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7" name="Google Shape;397;p51"/>
          <p:cNvSpPr txBox="1"/>
          <p:nvPr/>
        </p:nvSpPr>
        <p:spPr>
          <a:xfrm>
            <a:off x="57175" y="3516944"/>
            <a:ext cx="840000" cy="312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66FF9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-381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Helvetica Neue"/>
              <a:buChar char="-"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 Management</a:t>
            </a:r>
            <a:endParaRPr sz="900"/>
          </a:p>
          <a:p>
            <a:pPr marL="0" marR="0" lvl="0" indent="-381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Helvetica Neue"/>
              <a:buChar char="-"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-QA/QC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8" name="Google Shape;398;p51"/>
          <p:cNvSpPr txBox="1"/>
          <p:nvPr/>
        </p:nvSpPr>
        <p:spPr>
          <a:xfrm>
            <a:off x="1030728" y="3193735"/>
            <a:ext cx="720000" cy="24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Interferometer 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Technology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99" name="Google Shape;399;p51"/>
          <p:cNvSpPr txBox="1"/>
          <p:nvPr/>
        </p:nvSpPr>
        <p:spPr>
          <a:xfrm>
            <a:off x="1061474" y="3516932"/>
            <a:ext cx="6480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Electronics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0" name="Google Shape;400;p51"/>
          <p:cNvSpPr txBox="1"/>
          <p:nvPr/>
        </p:nvSpPr>
        <p:spPr>
          <a:xfrm>
            <a:off x="1061474" y="3840119"/>
            <a:ext cx="6480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Optics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1" name="Google Shape;401;p51"/>
          <p:cNvSpPr txBox="1"/>
          <p:nvPr/>
        </p:nvSpPr>
        <p:spPr>
          <a:xfrm>
            <a:off x="1061474" y="4163305"/>
            <a:ext cx="6480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Noise &amp; Controls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2" name="Google Shape;402;p51"/>
          <p:cNvSpPr txBox="1"/>
          <p:nvPr/>
        </p:nvSpPr>
        <p:spPr>
          <a:xfrm>
            <a:off x="2042699" y="3125646"/>
            <a:ext cx="8880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Vacuum &amp; Mechanics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3" name="Google Shape;403;p51"/>
          <p:cNvSpPr txBox="1"/>
          <p:nvPr/>
        </p:nvSpPr>
        <p:spPr>
          <a:xfrm>
            <a:off x="2042699" y="3505767"/>
            <a:ext cx="888000" cy="408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Vacuum Operation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-381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Helvetica Neue"/>
              <a:buChar char="-"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Mechanics</a:t>
            </a:r>
            <a:endParaRPr sz="900"/>
          </a:p>
          <a:p>
            <a:pPr marL="0" marR="0" lvl="0" indent="-381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Helvetica Neue"/>
              <a:buChar char="-"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Clean Operation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4" name="Google Shape;404;p51"/>
          <p:cNvSpPr txBox="1"/>
          <p:nvPr/>
        </p:nvSpPr>
        <p:spPr>
          <a:xfrm>
            <a:off x="3182450" y="3193750"/>
            <a:ext cx="7857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Infrastructure (Virgo relevant)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5" name="Google Shape;405;p51"/>
          <p:cNvSpPr txBox="1"/>
          <p:nvPr/>
        </p:nvSpPr>
        <p:spPr>
          <a:xfrm>
            <a:off x="3253972" y="3516942"/>
            <a:ext cx="648000" cy="24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Civil Engineering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6" name="Google Shape;406;p51"/>
          <p:cNvSpPr txBox="1"/>
          <p:nvPr/>
        </p:nvSpPr>
        <p:spPr>
          <a:xfrm>
            <a:off x="3253972" y="3840129"/>
            <a:ext cx="648000" cy="24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ELE/HVAC 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Systems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7" name="Google Shape;407;p51"/>
          <p:cNvSpPr txBox="1"/>
          <p:nvPr/>
        </p:nvSpPr>
        <p:spPr>
          <a:xfrm>
            <a:off x="4333547" y="3193757"/>
            <a:ext cx="648000" cy="24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Technology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08" name="Google Shape;408;p51"/>
          <p:cNvSpPr txBox="1"/>
          <p:nvPr/>
        </p:nvSpPr>
        <p:spPr>
          <a:xfrm>
            <a:off x="4182096" y="3560272"/>
            <a:ext cx="960000" cy="408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-381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Helvetica Neue"/>
              <a:buChar char="-"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facilities &amp; Data Storage</a:t>
            </a:r>
            <a:endParaRPr sz="900"/>
          </a:p>
          <a:p>
            <a:pPr marL="0" marR="0" lvl="0" indent="-381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Helvetica Neue"/>
              <a:buChar char="-"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Facilities &amp; Network</a:t>
            </a:r>
            <a:endParaRPr sz="900"/>
          </a:p>
          <a:p>
            <a:pPr marL="0" marR="0" lvl="0" indent="-381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Helvetica Neue"/>
              <a:buChar char="-"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Analysis support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409" name="Google Shape;409;p51"/>
          <p:cNvCxnSpPr>
            <a:stCxn id="407" idx="2"/>
            <a:endCxn id="408" idx="0"/>
          </p:cNvCxnSpPr>
          <p:nvPr/>
        </p:nvCxnSpPr>
        <p:spPr>
          <a:xfrm>
            <a:off x="4657547" y="3433757"/>
            <a:ext cx="4500" cy="1266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0" name="Google Shape;410;p51"/>
          <p:cNvCxnSpPr>
            <a:stCxn id="404" idx="0"/>
            <a:endCxn id="411" idx="2"/>
          </p:cNvCxnSpPr>
          <p:nvPr/>
        </p:nvCxnSpPr>
        <p:spPr>
          <a:xfrm rot="5400000" flipH="1">
            <a:off x="2914100" y="2532550"/>
            <a:ext cx="367500" cy="954900"/>
          </a:xfrm>
          <a:prstGeom prst="bentConnector3">
            <a:avLst>
              <a:gd name="adj1" fmla="val 50003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2" name="Google Shape;412;p51"/>
          <p:cNvCxnSpPr>
            <a:stCxn id="404" idx="2"/>
            <a:endCxn id="405" idx="0"/>
          </p:cNvCxnSpPr>
          <p:nvPr/>
        </p:nvCxnSpPr>
        <p:spPr>
          <a:xfrm>
            <a:off x="3575300" y="3409750"/>
            <a:ext cx="2700" cy="1071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3" name="Google Shape;413;p51"/>
          <p:cNvCxnSpPr>
            <a:stCxn id="406" idx="0"/>
            <a:endCxn id="405" idx="2"/>
          </p:cNvCxnSpPr>
          <p:nvPr/>
        </p:nvCxnSpPr>
        <p:spPr>
          <a:xfrm rot="10800000">
            <a:off x="3577972" y="3757029"/>
            <a:ext cx="0" cy="831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4" name="Google Shape;414;p51"/>
          <p:cNvCxnSpPr>
            <a:stCxn id="411" idx="2"/>
            <a:endCxn id="402" idx="0"/>
          </p:cNvCxnSpPr>
          <p:nvPr/>
        </p:nvCxnSpPr>
        <p:spPr>
          <a:xfrm rot="5400000">
            <a:off x="2403821" y="2909024"/>
            <a:ext cx="299400" cy="133800"/>
          </a:xfrm>
          <a:prstGeom prst="bentConnector3">
            <a:avLst>
              <a:gd name="adj1" fmla="val 66032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5" name="Google Shape;415;p51"/>
          <p:cNvCxnSpPr>
            <a:stCxn id="403" idx="0"/>
            <a:endCxn id="402" idx="2"/>
          </p:cNvCxnSpPr>
          <p:nvPr/>
        </p:nvCxnSpPr>
        <p:spPr>
          <a:xfrm rot="10800000">
            <a:off x="2486699" y="3341667"/>
            <a:ext cx="0" cy="1641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6" name="Google Shape;416;p51"/>
          <p:cNvCxnSpPr>
            <a:stCxn id="417" idx="0"/>
            <a:endCxn id="401" idx="2"/>
          </p:cNvCxnSpPr>
          <p:nvPr/>
        </p:nvCxnSpPr>
        <p:spPr>
          <a:xfrm rot="10800000">
            <a:off x="1385474" y="4379307"/>
            <a:ext cx="0" cy="1074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8" name="Google Shape;418;p51"/>
          <p:cNvCxnSpPr>
            <a:stCxn id="411" idx="2"/>
            <a:endCxn id="396" idx="0"/>
          </p:cNvCxnSpPr>
          <p:nvPr/>
        </p:nvCxnSpPr>
        <p:spPr>
          <a:xfrm rot="5400000">
            <a:off x="1365821" y="1939124"/>
            <a:ext cx="367500" cy="2141700"/>
          </a:xfrm>
          <a:prstGeom prst="bentConnector3">
            <a:avLst>
              <a:gd name="adj1" fmla="val 50003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19" name="Google Shape;419;p51"/>
          <p:cNvCxnSpPr>
            <a:stCxn id="398" idx="2"/>
            <a:endCxn id="399" idx="0"/>
          </p:cNvCxnSpPr>
          <p:nvPr/>
        </p:nvCxnSpPr>
        <p:spPr>
          <a:xfrm flipH="1">
            <a:off x="1385328" y="3433735"/>
            <a:ext cx="5400" cy="831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0" name="Google Shape;420;p51"/>
          <p:cNvCxnSpPr>
            <a:stCxn id="399" idx="2"/>
            <a:endCxn id="400" idx="0"/>
          </p:cNvCxnSpPr>
          <p:nvPr/>
        </p:nvCxnSpPr>
        <p:spPr>
          <a:xfrm>
            <a:off x="1385474" y="3732932"/>
            <a:ext cx="0" cy="1071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1" name="Google Shape;421;p51"/>
          <p:cNvCxnSpPr>
            <a:stCxn id="400" idx="2"/>
            <a:endCxn id="401" idx="0"/>
          </p:cNvCxnSpPr>
          <p:nvPr/>
        </p:nvCxnSpPr>
        <p:spPr>
          <a:xfrm>
            <a:off x="1385474" y="4056119"/>
            <a:ext cx="0" cy="1071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2" name="Google Shape;422;p51"/>
          <p:cNvCxnSpPr>
            <a:stCxn id="397" idx="0"/>
            <a:endCxn id="396" idx="2"/>
          </p:cNvCxnSpPr>
          <p:nvPr/>
        </p:nvCxnSpPr>
        <p:spPr>
          <a:xfrm rot="10800000" flipH="1">
            <a:off x="477175" y="3409844"/>
            <a:ext cx="1500" cy="1071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66FF9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23" name="Google Shape;423;p51"/>
          <p:cNvCxnSpPr>
            <a:stCxn id="411" idx="2"/>
            <a:endCxn id="398" idx="0"/>
          </p:cNvCxnSpPr>
          <p:nvPr/>
        </p:nvCxnSpPr>
        <p:spPr>
          <a:xfrm rot="5400000">
            <a:off x="1821821" y="2395124"/>
            <a:ext cx="367500" cy="1229700"/>
          </a:xfrm>
          <a:prstGeom prst="bentConnector3">
            <a:avLst>
              <a:gd name="adj1" fmla="val 50014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4" name="Google Shape;424;p51"/>
          <p:cNvSpPr txBox="1"/>
          <p:nvPr/>
        </p:nvSpPr>
        <p:spPr>
          <a:xfrm>
            <a:off x="4051675" y="1589570"/>
            <a:ext cx="816000" cy="144000"/>
          </a:xfrm>
          <a:prstGeom prst="rect">
            <a:avLst/>
          </a:prstGeom>
          <a:solidFill>
            <a:srgbClr val="93B3D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EGO Director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5" name="Google Shape;425;p51"/>
          <p:cNvSpPr txBox="1"/>
          <p:nvPr/>
        </p:nvSpPr>
        <p:spPr>
          <a:xfrm>
            <a:off x="6799325" y="1165425"/>
            <a:ext cx="1104300" cy="3675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Spokesperson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Deputy Spokesperson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426" name="Google Shape;426;p51"/>
          <p:cNvCxnSpPr>
            <a:stCxn id="395" idx="0"/>
            <a:endCxn id="424" idx="2"/>
          </p:cNvCxnSpPr>
          <p:nvPr/>
        </p:nvCxnSpPr>
        <p:spPr>
          <a:xfrm rot="5400000" flipH="1">
            <a:off x="4890775" y="1302375"/>
            <a:ext cx="780600" cy="1643100"/>
          </a:xfrm>
          <a:prstGeom prst="bentConnector3">
            <a:avLst>
              <a:gd name="adj1" fmla="val 50004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7" name="Google Shape;417;p51"/>
          <p:cNvSpPr txBox="1"/>
          <p:nvPr/>
        </p:nvSpPr>
        <p:spPr>
          <a:xfrm>
            <a:off x="1061474" y="4486707"/>
            <a:ext cx="6480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…….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11" name="Google Shape;411;p51"/>
          <p:cNvSpPr txBox="1"/>
          <p:nvPr/>
        </p:nvSpPr>
        <p:spPr>
          <a:xfrm>
            <a:off x="1912271" y="2514224"/>
            <a:ext cx="1416300" cy="312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Technical Committee  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(The Board of Functional Managers)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7" name="Google Shape;427;p51"/>
          <p:cNvSpPr txBox="1"/>
          <p:nvPr/>
        </p:nvSpPr>
        <p:spPr>
          <a:xfrm>
            <a:off x="5626466" y="3034617"/>
            <a:ext cx="10320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Commissioning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6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8" name="Google Shape;428;p51"/>
          <p:cNvSpPr txBox="1"/>
          <p:nvPr/>
        </p:nvSpPr>
        <p:spPr>
          <a:xfrm>
            <a:off x="5626466" y="3340722"/>
            <a:ext cx="10320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Detector Operations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6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9" name="Google Shape;429;p51"/>
          <p:cNvSpPr txBox="1"/>
          <p:nvPr/>
        </p:nvSpPr>
        <p:spPr>
          <a:xfrm>
            <a:off x="5626466" y="4343885"/>
            <a:ext cx="1032000" cy="216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Detector Upgrade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6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30" name="Google Shape;430;p51"/>
          <p:cNvSpPr txBox="1"/>
          <p:nvPr/>
        </p:nvSpPr>
        <p:spPr>
          <a:xfrm>
            <a:off x="5623691" y="4647916"/>
            <a:ext cx="1032000" cy="408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Subsystem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Managers:</a:t>
            </a:r>
            <a:endParaRPr sz="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PSL, INJ, TCS, PAY, SAT, etc.</a:t>
            </a:r>
            <a:endParaRPr sz="6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431" name="Google Shape;431;p51"/>
          <p:cNvCxnSpPr>
            <a:stCxn id="430" idx="0"/>
            <a:endCxn id="429" idx="2"/>
          </p:cNvCxnSpPr>
          <p:nvPr/>
        </p:nvCxnSpPr>
        <p:spPr>
          <a:xfrm rot="10800000" flipH="1">
            <a:off x="6139691" y="4560016"/>
            <a:ext cx="2700" cy="879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2" name="Google Shape;432;p51"/>
          <p:cNvCxnSpPr>
            <a:stCxn id="407" idx="0"/>
            <a:endCxn id="411" idx="2"/>
          </p:cNvCxnSpPr>
          <p:nvPr/>
        </p:nvCxnSpPr>
        <p:spPr>
          <a:xfrm rot="5400000" flipH="1">
            <a:off x="3455297" y="1991507"/>
            <a:ext cx="367500" cy="2037000"/>
          </a:xfrm>
          <a:prstGeom prst="bentConnector3">
            <a:avLst>
              <a:gd name="adj1" fmla="val 49984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3" name="Google Shape;433;p51"/>
          <p:cNvCxnSpPr>
            <a:stCxn id="395" idx="2"/>
            <a:endCxn id="427" idx="1"/>
          </p:cNvCxnSpPr>
          <p:nvPr/>
        </p:nvCxnSpPr>
        <p:spPr>
          <a:xfrm rot="5400000">
            <a:off x="5670325" y="2710425"/>
            <a:ext cx="388500" cy="476100"/>
          </a:xfrm>
          <a:prstGeom prst="bentConnector4">
            <a:avLst>
              <a:gd name="adj1" fmla="val 36086"/>
              <a:gd name="adj2" fmla="val 150028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4" name="Google Shape;434;p51"/>
          <p:cNvCxnSpPr>
            <a:stCxn id="395" idx="2"/>
            <a:endCxn id="428" idx="1"/>
          </p:cNvCxnSpPr>
          <p:nvPr/>
        </p:nvCxnSpPr>
        <p:spPr>
          <a:xfrm rot="5400000">
            <a:off x="5517325" y="2863425"/>
            <a:ext cx="694500" cy="476100"/>
          </a:xfrm>
          <a:prstGeom prst="bentConnector4">
            <a:avLst>
              <a:gd name="adj1" fmla="val 19734"/>
              <a:gd name="adj2" fmla="val 150028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5" name="Google Shape;435;p51"/>
          <p:cNvCxnSpPr>
            <a:stCxn id="395" idx="2"/>
            <a:endCxn id="429" idx="1"/>
          </p:cNvCxnSpPr>
          <p:nvPr/>
        </p:nvCxnSpPr>
        <p:spPr>
          <a:xfrm rot="5400000">
            <a:off x="5015725" y="3365025"/>
            <a:ext cx="1697700" cy="476100"/>
          </a:xfrm>
          <a:prstGeom prst="bentConnector4">
            <a:avLst>
              <a:gd name="adj1" fmla="val 8495"/>
              <a:gd name="adj2" fmla="val 150028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6" name="Google Shape;436;p51"/>
          <p:cNvCxnSpPr>
            <a:stCxn id="411" idx="0"/>
            <a:endCxn id="424" idx="2"/>
          </p:cNvCxnSpPr>
          <p:nvPr/>
        </p:nvCxnSpPr>
        <p:spPr>
          <a:xfrm rot="-5400000">
            <a:off x="3149771" y="1204274"/>
            <a:ext cx="780600" cy="1839300"/>
          </a:xfrm>
          <a:prstGeom prst="bentConnector3">
            <a:avLst>
              <a:gd name="adj1" fmla="val 50003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7" name="Google Shape;437;p51"/>
          <p:cNvSpPr txBox="1"/>
          <p:nvPr/>
        </p:nvSpPr>
        <p:spPr>
          <a:xfrm>
            <a:off x="4087700" y="4088752"/>
            <a:ext cx="1128300" cy="24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Online/Offline 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&amp; Software</a:t>
            </a:r>
            <a:endParaRPr sz="6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438" name="Google Shape;438;p51"/>
          <p:cNvCxnSpPr>
            <a:stCxn id="408" idx="2"/>
            <a:endCxn id="437" idx="0"/>
          </p:cNvCxnSpPr>
          <p:nvPr/>
        </p:nvCxnSpPr>
        <p:spPr>
          <a:xfrm flipH="1">
            <a:off x="4651896" y="3968272"/>
            <a:ext cx="10200" cy="1206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9" name="Google Shape;439;p51"/>
          <p:cNvSpPr txBox="1"/>
          <p:nvPr/>
        </p:nvSpPr>
        <p:spPr>
          <a:xfrm>
            <a:off x="5575550" y="3685275"/>
            <a:ext cx="1128300" cy="5874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 planning</a:t>
            </a:r>
            <a:r>
              <a:rPr lang="en" sz="900"/>
              <a:t> </a:t>
            </a: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Coordinator</a:t>
            </a:r>
            <a:endParaRPr sz="6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Coordinator Calibration Coordinator</a:t>
            </a:r>
            <a:endParaRPr sz="6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Low latency Coordinator</a:t>
            </a:r>
            <a:endParaRPr sz="6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Data Coordinator</a:t>
            </a:r>
            <a:endParaRPr sz="6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440" name="Google Shape;440;p51"/>
          <p:cNvCxnSpPr>
            <a:stCxn id="439" idx="0"/>
            <a:endCxn id="428" idx="2"/>
          </p:cNvCxnSpPr>
          <p:nvPr/>
        </p:nvCxnSpPr>
        <p:spPr>
          <a:xfrm rot="10800000" flipH="1">
            <a:off x="6139700" y="3556575"/>
            <a:ext cx="2700" cy="1287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1" name="Google Shape;441;p51"/>
          <p:cNvSpPr txBox="1"/>
          <p:nvPr/>
        </p:nvSpPr>
        <p:spPr>
          <a:xfrm>
            <a:off x="0" y="1625578"/>
            <a:ext cx="816000" cy="240000"/>
          </a:xfrm>
          <a:prstGeom prst="rect">
            <a:avLst/>
          </a:prstGeom>
          <a:solidFill>
            <a:srgbClr val="93B3D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Administration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2" name="Google Shape;442;p51"/>
          <p:cNvSpPr txBox="1"/>
          <p:nvPr/>
        </p:nvSpPr>
        <p:spPr>
          <a:xfrm>
            <a:off x="0" y="1944628"/>
            <a:ext cx="816000" cy="240000"/>
          </a:xfrm>
          <a:prstGeom prst="rect">
            <a:avLst/>
          </a:prstGeom>
          <a:solidFill>
            <a:srgbClr val="93B3D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Infrastructure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443" name="Google Shape;443;p51"/>
          <p:cNvCxnSpPr>
            <a:stCxn id="441" idx="3"/>
            <a:endCxn id="424" idx="1"/>
          </p:cNvCxnSpPr>
          <p:nvPr/>
        </p:nvCxnSpPr>
        <p:spPr>
          <a:xfrm rot="10800000" flipH="1">
            <a:off x="816000" y="1661578"/>
            <a:ext cx="3235800" cy="84000"/>
          </a:xfrm>
          <a:prstGeom prst="bentConnector3">
            <a:avLst>
              <a:gd name="adj1" fmla="val 49998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44" name="Google Shape;444;p51"/>
          <p:cNvCxnSpPr>
            <a:stCxn id="442" idx="3"/>
            <a:endCxn id="424" idx="1"/>
          </p:cNvCxnSpPr>
          <p:nvPr/>
        </p:nvCxnSpPr>
        <p:spPr>
          <a:xfrm rot="10800000" flipH="1">
            <a:off x="816000" y="1661428"/>
            <a:ext cx="3235800" cy="403200"/>
          </a:xfrm>
          <a:prstGeom prst="bentConnector3">
            <a:avLst>
              <a:gd name="adj1" fmla="val 49998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5" name="Google Shape;445;p51"/>
          <p:cNvSpPr txBox="1"/>
          <p:nvPr/>
        </p:nvSpPr>
        <p:spPr>
          <a:xfrm>
            <a:off x="4051675" y="144495"/>
            <a:ext cx="816000" cy="144000"/>
          </a:xfrm>
          <a:prstGeom prst="rect">
            <a:avLst/>
          </a:prstGeom>
          <a:solidFill>
            <a:srgbClr val="B6D7A8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EGO Council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6" name="Google Shape;446;p51"/>
          <p:cNvSpPr txBox="1"/>
          <p:nvPr/>
        </p:nvSpPr>
        <p:spPr>
          <a:xfrm>
            <a:off x="3819625" y="1050125"/>
            <a:ext cx="1280100" cy="144000"/>
          </a:xfrm>
          <a:prstGeom prst="rect">
            <a:avLst/>
          </a:prstGeom>
          <a:solidFill>
            <a:srgbClr val="B6D7A8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EGO-Virgo Program Officer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7" name="Google Shape;447;p51"/>
          <p:cNvSpPr txBox="1"/>
          <p:nvPr/>
        </p:nvSpPr>
        <p:spPr>
          <a:xfrm>
            <a:off x="6799336" y="132424"/>
            <a:ext cx="1104300" cy="1680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Collaboration Board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8" name="Google Shape;448;p51"/>
          <p:cNvSpPr txBox="1"/>
          <p:nvPr/>
        </p:nvSpPr>
        <p:spPr>
          <a:xfrm>
            <a:off x="5429622" y="418575"/>
            <a:ext cx="423300" cy="144000"/>
          </a:xfrm>
          <a:prstGeom prst="rect">
            <a:avLst/>
          </a:prstGeom>
          <a:solidFill>
            <a:srgbClr val="B6D7A8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STAC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49" name="Google Shape;449;p51"/>
          <p:cNvSpPr txBox="1"/>
          <p:nvPr/>
        </p:nvSpPr>
        <p:spPr>
          <a:xfrm>
            <a:off x="5429622" y="707275"/>
            <a:ext cx="423300" cy="144000"/>
          </a:xfrm>
          <a:prstGeom prst="rect">
            <a:avLst/>
          </a:prstGeom>
          <a:solidFill>
            <a:srgbClr val="B6D7A8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AFC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0" name="Google Shape;450;p51"/>
          <p:cNvSpPr txBox="1"/>
          <p:nvPr/>
        </p:nvSpPr>
        <p:spPr>
          <a:xfrm>
            <a:off x="6989500" y="4379300"/>
            <a:ext cx="556200" cy="2994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Compat Binary WG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1" name="Google Shape;451;p51"/>
          <p:cNvSpPr txBox="1"/>
          <p:nvPr/>
        </p:nvSpPr>
        <p:spPr>
          <a:xfrm>
            <a:off x="7446700" y="3922100"/>
            <a:ext cx="556200" cy="2994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Burs WG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2" name="Google Shape;452;p51"/>
          <p:cNvSpPr txBox="1"/>
          <p:nvPr/>
        </p:nvSpPr>
        <p:spPr>
          <a:xfrm>
            <a:off x="7850800" y="4454275"/>
            <a:ext cx="556200" cy="2994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Continuous Wave WG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3" name="Google Shape;453;p51"/>
          <p:cNvSpPr txBox="1"/>
          <p:nvPr/>
        </p:nvSpPr>
        <p:spPr>
          <a:xfrm>
            <a:off x="8377425" y="3922100"/>
            <a:ext cx="556200" cy="2994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Stochastic WG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4" name="Google Shape;454;p51"/>
          <p:cNvSpPr txBox="1"/>
          <p:nvPr/>
        </p:nvSpPr>
        <p:spPr>
          <a:xfrm>
            <a:off x="8300775" y="1017100"/>
            <a:ext cx="785700" cy="5874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Editorial com.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Meeting com.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Authorship com.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Speaker com.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Award com.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5" name="Google Shape;455;p51"/>
          <p:cNvSpPr txBox="1"/>
          <p:nvPr/>
        </p:nvSpPr>
        <p:spPr>
          <a:xfrm>
            <a:off x="8333625" y="1745575"/>
            <a:ext cx="720000" cy="3675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 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Outreach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Education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6" name="Google Shape;456;p51"/>
          <p:cNvSpPr txBox="1"/>
          <p:nvPr/>
        </p:nvSpPr>
        <p:spPr>
          <a:xfrm>
            <a:off x="8415525" y="2254150"/>
            <a:ext cx="556200" cy="3675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Early Career Scientists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7" name="Google Shape;457;p51"/>
          <p:cNvSpPr txBox="1"/>
          <p:nvPr/>
        </p:nvSpPr>
        <p:spPr>
          <a:xfrm>
            <a:off x="8333625" y="2762725"/>
            <a:ext cx="720000" cy="3675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 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Outreach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Education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8" name="Google Shape;458;p51"/>
          <p:cNvSpPr txBox="1"/>
          <p:nvPr/>
        </p:nvSpPr>
        <p:spPr>
          <a:xfrm>
            <a:off x="8333625" y="418575"/>
            <a:ext cx="556200" cy="3675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MoA review Committe</a:t>
            </a:r>
            <a:endParaRPr sz="6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459" name="Google Shape;459;p51"/>
          <p:cNvCxnSpPr>
            <a:stCxn id="447" idx="2"/>
            <a:endCxn id="425" idx="0"/>
          </p:cNvCxnSpPr>
          <p:nvPr/>
        </p:nvCxnSpPr>
        <p:spPr>
          <a:xfrm rot="-5400000" flipH="1">
            <a:off x="6919336" y="732574"/>
            <a:ext cx="864900" cy="600"/>
          </a:xfrm>
          <a:prstGeom prst="bentConnector3">
            <a:avLst>
              <a:gd name="adj1" fmla="val 50006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0" name="Google Shape;460;p51"/>
          <p:cNvCxnSpPr>
            <a:stCxn id="447" idx="2"/>
            <a:endCxn id="458" idx="1"/>
          </p:cNvCxnSpPr>
          <p:nvPr/>
        </p:nvCxnSpPr>
        <p:spPr>
          <a:xfrm rot="-5400000" flipH="1">
            <a:off x="7691686" y="-39776"/>
            <a:ext cx="301800" cy="982200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1" name="Google Shape;461;p51"/>
          <p:cNvCxnSpPr>
            <a:stCxn id="425" idx="3"/>
            <a:endCxn id="454" idx="1"/>
          </p:cNvCxnSpPr>
          <p:nvPr/>
        </p:nvCxnSpPr>
        <p:spPr>
          <a:xfrm rot="10800000" flipH="1">
            <a:off x="7903625" y="1310775"/>
            <a:ext cx="397200" cy="38400"/>
          </a:xfrm>
          <a:prstGeom prst="bentConnector3">
            <a:avLst>
              <a:gd name="adj1" fmla="val 49994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2" name="Google Shape;462;p51"/>
          <p:cNvCxnSpPr>
            <a:endCxn id="457" idx="1"/>
          </p:cNvCxnSpPr>
          <p:nvPr/>
        </p:nvCxnSpPr>
        <p:spPr>
          <a:xfrm rot="-5400000" flipH="1">
            <a:off x="7404825" y="2017675"/>
            <a:ext cx="1635600" cy="222000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3" name="Google Shape;463;p51"/>
          <p:cNvCxnSpPr>
            <a:stCxn id="425" idx="3"/>
            <a:endCxn id="455" idx="1"/>
          </p:cNvCxnSpPr>
          <p:nvPr/>
        </p:nvCxnSpPr>
        <p:spPr>
          <a:xfrm>
            <a:off x="7903625" y="1349175"/>
            <a:ext cx="429900" cy="580200"/>
          </a:xfrm>
          <a:prstGeom prst="bentConnector3">
            <a:avLst>
              <a:gd name="adj1" fmla="val 50012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4" name="Google Shape;464;p51"/>
          <p:cNvCxnSpPr>
            <a:stCxn id="425" idx="3"/>
            <a:endCxn id="456" idx="1"/>
          </p:cNvCxnSpPr>
          <p:nvPr/>
        </p:nvCxnSpPr>
        <p:spPr>
          <a:xfrm>
            <a:off x="7903625" y="1349175"/>
            <a:ext cx="511800" cy="1088700"/>
          </a:xfrm>
          <a:prstGeom prst="bentConnector3">
            <a:avLst>
              <a:gd name="adj1" fmla="val 39420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5" name="Google Shape;465;p51"/>
          <p:cNvCxnSpPr>
            <a:stCxn id="445" idx="2"/>
            <a:endCxn id="446" idx="0"/>
          </p:cNvCxnSpPr>
          <p:nvPr/>
        </p:nvCxnSpPr>
        <p:spPr>
          <a:xfrm rot="-5400000" flipH="1">
            <a:off x="4079125" y="669045"/>
            <a:ext cx="761700" cy="600"/>
          </a:xfrm>
          <a:prstGeom prst="bentConnector3">
            <a:avLst>
              <a:gd name="adj1" fmla="val 49995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6" name="Google Shape;466;p51"/>
          <p:cNvCxnSpPr>
            <a:stCxn id="446" idx="2"/>
            <a:endCxn id="424" idx="0"/>
          </p:cNvCxnSpPr>
          <p:nvPr/>
        </p:nvCxnSpPr>
        <p:spPr>
          <a:xfrm rot="-5400000" flipH="1">
            <a:off x="4262275" y="1391525"/>
            <a:ext cx="395400" cy="600"/>
          </a:xfrm>
          <a:prstGeom prst="bentConnector3">
            <a:avLst>
              <a:gd name="adj1" fmla="val 50006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7" name="Google Shape;467;p51"/>
          <p:cNvCxnSpPr>
            <a:stCxn id="425" idx="1"/>
            <a:endCxn id="395" idx="0"/>
          </p:cNvCxnSpPr>
          <p:nvPr/>
        </p:nvCxnSpPr>
        <p:spPr>
          <a:xfrm flipH="1">
            <a:off x="6102725" y="1349175"/>
            <a:ext cx="696600" cy="1164900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8" name="Google Shape;468;p51"/>
          <p:cNvCxnSpPr>
            <a:stCxn id="425" idx="2"/>
            <a:endCxn id="450" idx="0"/>
          </p:cNvCxnSpPr>
          <p:nvPr/>
        </p:nvCxnSpPr>
        <p:spPr>
          <a:xfrm rot="5400000">
            <a:off x="5886275" y="2914125"/>
            <a:ext cx="2846400" cy="84000"/>
          </a:xfrm>
          <a:prstGeom prst="bentConnector3">
            <a:avLst>
              <a:gd name="adj1" fmla="val 66554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69" name="Google Shape;469;p51"/>
          <p:cNvCxnSpPr>
            <a:stCxn id="425" idx="2"/>
          </p:cNvCxnSpPr>
          <p:nvPr/>
        </p:nvCxnSpPr>
        <p:spPr>
          <a:xfrm rot="-5400000" flipH="1">
            <a:off x="6367475" y="2516925"/>
            <a:ext cx="2375400" cy="407400"/>
          </a:xfrm>
          <a:prstGeom prst="bentConnector3">
            <a:avLst>
              <a:gd name="adj1" fmla="val 80053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0" name="Google Shape;470;p51"/>
          <p:cNvCxnSpPr>
            <a:stCxn id="425" idx="2"/>
          </p:cNvCxnSpPr>
          <p:nvPr/>
        </p:nvCxnSpPr>
        <p:spPr>
          <a:xfrm rot="-5400000" flipH="1">
            <a:off x="6286025" y="2598375"/>
            <a:ext cx="2921100" cy="790200"/>
          </a:xfrm>
          <a:prstGeom prst="bentConnector3">
            <a:avLst>
              <a:gd name="adj1" fmla="val 64607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1" name="Google Shape;471;p51"/>
          <p:cNvCxnSpPr>
            <a:endCxn id="453" idx="0"/>
          </p:cNvCxnSpPr>
          <p:nvPr/>
        </p:nvCxnSpPr>
        <p:spPr>
          <a:xfrm rot="-5400000" flipH="1">
            <a:off x="6936975" y="2203550"/>
            <a:ext cx="2133600" cy="1303500"/>
          </a:xfrm>
          <a:prstGeom prst="bentConnector3">
            <a:avLst>
              <a:gd name="adj1" fmla="val 76474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2" name="Google Shape;472;p51"/>
          <p:cNvCxnSpPr>
            <a:stCxn id="445" idx="2"/>
            <a:endCxn id="448" idx="1"/>
          </p:cNvCxnSpPr>
          <p:nvPr/>
        </p:nvCxnSpPr>
        <p:spPr>
          <a:xfrm rot="-5400000" flipH="1">
            <a:off x="4843525" y="-95355"/>
            <a:ext cx="202200" cy="969900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3" name="Google Shape;473;p51"/>
          <p:cNvCxnSpPr>
            <a:stCxn id="445" idx="2"/>
            <a:endCxn id="449" idx="1"/>
          </p:cNvCxnSpPr>
          <p:nvPr/>
        </p:nvCxnSpPr>
        <p:spPr>
          <a:xfrm rot="-5400000" flipH="1">
            <a:off x="4699225" y="48945"/>
            <a:ext cx="490800" cy="969900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4" name="Google Shape;474;p51"/>
          <p:cNvCxnSpPr>
            <a:stCxn id="447" idx="2"/>
            <a:endCxn id="449" idx="3"/>
          </p:cNvCxnSpPr>
          <p:nvPr/>
        </p:nvCxnSpPr>
        <p:spPr>
          <a:xfrm rot="5400000">
            <a:off x="6362836" y="-209426"/>
            <a:ext cx="478800" cy="1498500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5" name="Google Shape;475;p51"/>
          <p:cNvCxnSpPr>
            <a:stCxn id="447" idx="2"/>
            <a:endCxn id="448" idx="3"/>
          </p:cNvCxnSpPr>
          <p:nvPr/>
        </p:nvCxnSpPr>
        <p:spPr>
          <a:xfrm rot="5400000">
            <a:off x="6507136" y="-353726"/>
            <a:ext cx="190200" cy="1498500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6" name="Google Shape;476;p5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50"/>
          <p:cNvSpPr txBox="1">
            <a:spLocks noGrp="1"/>
          </p:cNvSpPr>
          <p:nvPr>
            <p:ph type="title"/>
          </p:nvPr>
        </p:nvSpPr>
        <p:spPr>
          <a:xfrm>
            <a:off x="1301750" y="0"/>
            <a:ext cx="7518400" cy="67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450" rIns="0" bIns="17145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Virgo Lab organization chart alternative</a:t>
            </a:r>
            <a:endParaRPr dirty="0"/>
          </a:p>
        </p:txBody>
      </p:sp>
      <p:sp>
        <p:nvSpPr>
          <p:cNvPr id="341" name="Google Shape;341;p50"/>
          <p:cNvSpPr txBox="1"/>
          <p:nvPr/>
        </p:nvSpPr>
        <p:spPr>
          <a:xfrm>
            <a:off x="1251656" y="613133"/>
            <a:ext cx="6678300" cy="38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9050" tIns="34525" rIns="69050" bIns="34525" anchor="t" anchorCtr="0">
            <a:normAutofit/>
          </a:bodyPr>
          <a:lstStyle/>
          <a:p>
            <a:pPr marL="254000" marR="0" lvl="0" indent="-165100" algn="l" rtl="0">
              <a:spcBef>
                <a:spcPts val="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558800" marR="0" lvl="1" indent="-127000" algn="l" rtl="0"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54000" marR="0" lvl="0" indent="-165100" algn="l" rtl="0">
              <a:spcBef>
                <a:spcPts val="400"/>
              </a:spcBef>
              <a:spcAft>
                <a:spcPts val="0"/>
              </a:spcAft>
              <a:buClr>
                <a:srgbClr val="009688"/>
              </a:buClr>
              <a:buSzPts val="1400"/>
              <a:buFont typeface="Arial"/>
              <a:buNone/>
            </a:pPr>
            <a:endParaRPr sz="1800">
              <a:solidFill>
                <a:srgbClr val="114FF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2" name="Google Shape;342;p50"/>
          <p:cNvSpPr txBox="1"/>
          <p:nvPr/>
        </p:nvSpPr>
        <p:spPr>
          <a:xfrm>
            <a:off x="3495362" y="961446"/>
            <a:ext cx="1806300" cy="438551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Executive Board</a:t>
            </a:r>
            <a:endParaRPr sz="11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(The Board of Project Managers</a:t>
            </a:r>
            <a:r>
              <a:rPr lang="en" sz="800" b="1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+ </a:t>
            </a:r>
            <a:r>
              <a:rPr lang="en" sz="800" b="1" dirty="0" err="1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Techincal</a:t>
            </a:r>
            <a:r>
              <a:rPr lang="en" sz="800" b="1" dirty="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r>
              <a:rPr lang="en" sz="800" b="1" dirty="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endParaRPr sz="800" b="1" dirty="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3" name="Google Shape;343;p50"/>
          <p:cNvSpPr txBox="1"/>
          <p:nvPr/>
        </p:nvSpPr>
        <p:spPr>
          <a:xfrm>
            <a:off x="147450" y="3192241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66FF9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 Eng.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4" name="Google Shape;344;p50"/>
          <p:cNvSpPr txBox="1"/>
          <p:nvPr/>
        </p:nvSpPr>
        <p:spPr>
          <a:xfrm>
            <a:off x="25732" y="3597256"/>
            <a:ext cx="1053300" cy="438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66FF9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Project Management</a:t>
            </a:r>
            <a:endParaRPr sz="1100"/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-QA/QC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5" name="Google Shape;345;p50"/>
          <p:cNvSpPr txBox="1"/>
          <p:nvPr/>
        </p:nvSpPr>
        <p:spPr>
          <a:xfrm>
            <a:off x="1420808" y="3192228"/>
            <a:ext cx="886800" cy="3138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Interferometer 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Technology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6" name="Google Shape;346;p50"/>
          <p:cNvSpPr txBox="1"/>
          <p:nvPr/>
        </p:nvSpPr>
        <p:spPr>
          <a:xfrm>
            <a:off x="1459208" y="3597241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Electronics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7" name="Google Shape;347;p50"/>
          <p:cNvSpPr txBox="1"/>
          <p:nvPr/>
        </p:nvSpPr>
        <p:spPr>
          <a:xfrm>
            <a:off x="1459208" y="4002241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Optics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8" name="Google Shape;348;p50"/>
          <p:cNvSpPr txBox="1"/>
          <p:nvPr/>
        </p:nvSpPr>
        <p:spPr>
          <a:xfrm>
            <a:off x="1459208" y="4407241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Noise &amp; Controls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9" name="Google Shape;349;p50"/>
          <p:cNvSpPr txBox="1"/>
          <p:nvPr/>
        </p:nvSpPr>
        <p:spPr>
          <a:xfrm>
            <a:off x="2690882" y="3106901"/>
            <a:ext cx="11232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Vacuum &amp; Mechanics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0" name="Google Shape;350;p50"/>
          <p:cNvSpPr txBox="1"/>
          <p:nvPr/>
        </p:nvSpPr>
        <p:spPr>
          <a:xfrm>
            <a:off x="2664607" y="3597253"/>
            <a:ext cx="1123200" cy="5619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- Vacuum Operation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Mechanics</a:t>
            </a:r>
            <a:endParaRPr sz="1100"/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Clean Operation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1" name="Google Shape;351;p50"/>
          <p:cNvSpPr txBox="1"/>
          <p:nvPr/>
        </p:nvSpPr>
        <p:spPr>
          <a:xfrm>
            <a:off x="4171607" y="3192253"/>
            <a:ext cx="8868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Infrastructure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(Virgo relevant)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2" name="Google Shape;352;p50"/>
          <p:cNvSpPr txBox="1"/>
          <p:nvPr/>
        </p:nvSpPr>
        <p:spPr>
          <a:xfrm>
            <a:off x="4197457" y="3597253"/>
            <a:ext cx="8100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Civil Engineering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3" name="Google Shape;353;p50"/>
          <p:cNvSpPr txBox="1"/>
          <p:nvPr/>
        </p:nvSpPr>
        <p:spPr>
          <a:xfrm>
            <a:off x="4197457" y="4002255"/>
            <a:ext cx="810000" cy="30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ELE/HVAC 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Systems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4" name="Google Shape;354;p50"/>
          <p:cNvSpPr txBox="1"/>
          <p:nvPr/>
        </p:nvSpPr>
        <p:spPr>
          <a:xfrm>
            <a:off x="5545757" y="3192254"/>
            <a:ext cx="810000" cy="30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Information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Technology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5" name="Google Shape;355;p50"/>
          <p:cNvSpPr txBox="1"/>
          <p:nvPr/>
        </p:nvSpPr>
        <p:spPr>
          <a:xfrm>
            <a:off x="5356607" y="3651552"/>
            <a:ext cx="1188300" cy="5619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facilities &amp; Data Storage</a:t>
            </a:r>
            <a:endParaRPr sz="1100"/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IT Facilities &amp; Network</a:t>
            </a:r>
            <a:endParaRPr sz="1100"/>
          </a:p>
          <a:p>
            <a:pPr marL="0" marR="0" lvl="0" indent="-508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Helvetica Neue"/>
              <a:buChar char="-"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Analysis support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56" name="Google Shape;356;p50"/>
          <p:cNvCxnSpPr>
            <a:stCxn id="354" idx="2"/>
            <a:endCxn id="355" idx="0"/>
          </p:cNvCxnSpPr>
          <p:nvPr/>
        </p:nvCxnSpPr>
        <p:spPr>
          <a:xfrm>
            <a:off x="5950757" y="3492254"/>
            <a:ext cx="0" cy="1593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7" name="Google Shape;357;p50"/>
          <p:cNvCxnSpPr>
            <a:stCxn id="351" idx="0"/>
            <a:endCxn id="358" idx="2"/>
          </p:cNvCxnSpPr>
          <p:nvPr/>
        </p:nvCxnSpPr>
        <p:spPr>
          <a:xfrm rot="16200000" flipV="1">
            <a:off x="3379951" y="1957197"/>
            <a:ext cx="1105012" cy="1365100"/>
          </a:xfrm>
          <a:prstGeom prst="bentConnector3">
            <a:avLst>
              <a:gd name="adj1" fmla="val 50000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9" name="Google Shape;359;p50"/>
          <p:cNvCxnSpPr>
            <a:stCxn id="351" idx="2"/>
            <a:endCxn id="352" idx="0"/>
          </p:cNvCxnSpPr>
          <p:nvPr/>
        </p:nvCxnSpPr>
        <p:spPr>
          <a:xfrm flipH="1">
            <a:off x="4602407" y="3507853"/>
            <a:ext cx="12600" cy="894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0" name="Google Shape;360;p50"/>
          <p:cNvCxnSpPr>
            <a:stCxn id="353" idx="0"/>
            <a:endCxn id="352" idx="2"/>
          </p:cNvCxnSpPr>
          <p:nvPr/>
        </p:nvCxnSpPr>
        <p:spPr>
          <a:xfrm rot="10800000">
            <a:off x="4602457" y="3912855"/>
            <a:ext cx="0" cy="894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1" name="Google Shape;361;p50"/>
          <p:cNvCxnSpPr>
            <a:stCxn id="358" idx="2"/>
            <a:endCxn id="349" idx="0"/>
          </p:cNvCxnSpPr>
          <p:nvPr/>
        </p:nvCxnSpPr>
        <p:spPr>
          <a:xfrm rot="16200000" flipH="1">
            <a:off x="2741364" y="2595783"/>
            <a:ext cx="1019660" cy="2575"/>
          </a:xfrm>
          <a:prstGeom prst="bentConnector3">
            <a:avLst>
              <a:gd name="adj1" fmla="val 50000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2" name="Google Shape;362;p50"/>
          <p:cNvCxnSpPr>
            <a:stCxn id="350" idx="0"/>
            <a:endCxn id="349" idx="2"/>
          </p:cNvCxnSpPr>
          <p:nvPr/>
        </p:nvCxnSpPr>
        <p:spPr>
          <a:xfrm rot="10800000" flipH="1">
            <a:off x="3226207" y="3422353"/>
            <a:ext cx="26400" cy="1749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3" name="Google Shape;363;p50"/>
          <p:cNvCxnSpPr>
            <a:stCxn id="364" idx="0"/>
            <a:endCxn id="348" idx="2"/>
          </p:cNvCxnSpPr>
          <p:nvPr/>
        </p:nvCxnSpPr>
        <p:spPr>
          <a:xfrm rot="10800000">
            <a:off x="1864208" y="4677211"/>
            <a:ext cx="0" cy="1353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5" name="Google Shape;365;p50"/>
          <p:cNvCxnSpPr>
            <a:stCxn id="358" idx="2"/>
            <a:endCxn id="343" idx="0"/>
          </p:cNvCxnSpPr>
          <p:nvPr/>
        </p:nvCxnSpPr>
        <p:spPr>
          <a:xfrm rot="5400000">
            <a:off x="1348679" y="1291013"/>
            <a:ext cx="1105000" cy="2697457"/>
          </a:xfrm>
          <a:prstGeom prst="bentConnector3">
            <a:avLst>
              <a:gd name="adj1" fmla="val 50000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6" name="Google Shape;366;p50"/>
          <p:cNvCxnSpPr>
            <a:stCxn id="345" idx="2"/>
            <a:endCxn id="346" idx="0"/>
          </p:cNvCxnSpPr>
          <p:nvPr/>
        </p:nvCxnSpPr>
        <p:spPr>
          <a:xfrm>
            <a:off x="1864208" y="3506028"/>
            <a:ext cx="0" cy="912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7" name="Google Shape;367;p50"/>
          <p:cNvCxnSpPr>
            <a:stCxn id="346" idx="2"/>
            <a:endCxn id="347" idx="0"/>
          </p:cNvCxnSpPr>
          <p:nvPr/>
        </p:nvCxnSpPr>
        <p:spPr>
          <a:xfrm>
            <a:off x="1864208" y="3867241"/>
            <a:ext cx="0" cy="1350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8" name="Google Shape;368;p50"/>
          <p:cNvCxnSpPr>
            <a:stCxn id="347" idx="2"/>
            <a:endCxn id="348" idx="0"/>
          </p:cNvCxnSpPr>
          <p:nvPr/>
        </p:nvCxnSpPr>
        <p:spPr>
          <a:xfrm>
            <a:off x="1864208" y="4272241"/>
            <a:ext cx="0" cy="1350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9" name="Google Shape;369;p50"/>
          <p:cNvCxnSpPr>
            <a:stCxn id="344" idx="0"/>
            <a:endCxn id="343" idx="2"/>
          </p:cNvCxnSpPr>
          <p:nvPr/>
        </p:nvCxnSpPr>
        <p:spPr>
          <a:xfrm rot="10800000">
            <a:off x="552382" y="3462256"/>
            <a:ext cx="0" cy="1350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66FF99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0" name="Google Shape;370;p50"/>
          <p:cNvCxnSpPr>
            <a:stCxn id="358" idx="2"/>
            <a:endCxn id="345" idx="0"/>
          </p:cNvCxnSpPr>
          <p:nvPr/>
        </p:nvCxnSpPr>
        <p:spPr>
          <a:xfrm rot="5400000">
            <a:off x="2004565" y="1946885"/>
            <a:ext cx="1104987" cy="1385699"/>
          </a:xfrm>
          <a:prstGeom prst="bentConnector3">
            <a:avLst>
              <a:gd name="adj1" fmla="val 50000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71" name="Google Shape;371;p50"/>
          <p:cNvSpPr txBox="1"/>
          <p:nvPr/>
        </p:nvSpPr>
        <p:spPr>
          <a:xfrm>
            <a:off x="5301662" y="347092"/>
            <a:ext cx="1032600" cy="192300"/>
          </a:xfrm>
          <a:prstGeom prst="rect">
            <a:avLst/>
          </a:prstGeom>
          <a:solidFill>
            <a:srgbClr val="93B3D7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EGO Director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2" name="Google Shape;372;p50"/>
          <p:cNvSpPr txBox="1"/>
          <p:nvPr/>
        </p:nvSpPr>
        <p:spPr>
          <a:xfrm>
            <a:off x="7368375" y="347095"/>
            <a:ext cx="1369500" cy="4386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Spokesperson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Deputy Spokesperson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73" name="Google Shape;373;p50"/>
          <p:cNvCxnSpPr>
            <a:stCxn id="372" idx="2"/>
            <a:endCxn id="342" idx="0"/>
          </p:cNvCxnSpPr>
          <p:nvPr/>
        </p:nvCxnSpPr>
        <p:spPr>
          <a:xfrm flipH="1">
            <a:off x="4398512" y="785695"/>
            <a:ext cx="3654613" cy="175751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4" name="Google Shape;374;p50"/>
          <p:cNvCxnSpPr>
            <a:stCxn id="342" idx="0"/>
            <a:endCxn id="371" idx="2"/>
          </p:cNvCxnSpPr>
          <p:nvPr/>
        </p:nvCxnSpPr>
        <p:spPr>
          <a:xfrm rot="5400000" flipH="1" flipV="1">
            <a:off x="4897210" y="40694"/>
            <a:ext cx="422054" cy="1419450"/>
          </a:xfrm>
          <a:prstGeom prst="bentConnector3">
            <a:avLst>
              <a:gd name="adj1" fmla="val 50000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4" name="Google Shape;364;p50"/>
          <p:cNvSpPr txBox="1"/>
          <p:nvPr/>
        </p:nvSpPr>
        <p:spPr>
          <a:xfrm>
            <a:off x="1459208" y="4812511"/>
            <a:ext cx="810000" cy="2700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…….</a:t>
            </a:r>
            <a:endParaRPr sz="800" b="1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58" name="Google Shape;358;p50"/>
          <p:cNvSpPr txBox="1"/>
          <p:nvPr/>
        </p:nvSpPr>
        <p:spPr>
          <a:xfrm>
            <a:off x="2358907" y="1648641"/>
            <a:ext cx="1782000" cy="438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Technical Committee  </a:t>
            </a:r>
            <a:endParaRPr sz="11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(The Board of Functional Managers)</a:t>
            </a:r>
            <a:endParaRPr sz="800" b="1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5" name="Google Shape;375;p50"/>
          <p:cNvSpPr txBox="1"/>
          <p:nvPr/>
        </p:nvSpPr>
        <p:spPr>
          <a:xfrm>
            <a:off x="7609361" y="1664100"/>
            <a:ext cx="12969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Commissioning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6" name="Google Shape;376;p50"/>
          <p:cNvSpPr txBox="1"/>
          <p:nvPr/>
        </p:nvSpPr>
        <p:spPr>
          <a:xfrm>
            <a:off x="6101694" y="1664100"/>
            <a:ext cx="12969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Detector Operations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7" name="Google Shape;377;p50"/>
          <p:cNvSpPr txBox="1"/>
          <p:nvPr/>
        </p:nvSpPr>
        <p:spPr>
          <a:xfrm>
            <a:off x="4328630" y="1644332"/>
            <a:ext cx="12969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Detector Upgrade</a:t>
            </a:r>
            <a:endParaRPr sz="11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Coordinator</a:t>
            </a:r>
            <a:endParaRPr sz="800" dirty="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8" name="Google Shape;378;p50"/>
          <p:cNvSpPr txBox="1"/>
          <p:nvPr/>
        </p:nvSpPr>
        <p:spPr>
          <a:xfrm>
            <a:off x="4328630" y="2020433"/>
            <a:ext cx="1296900" cy="5619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Virgo Subsystem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Managers:</a:t>
            </a:r>
            <a:endParaRPr sz="11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PSL, INJ, TCS, PAY, SAT, etc.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79" name="Google Shape;379;p50"/>
          <p:cNvCxnSpPr>
            <a:stCxn id="378" idx="0"/>
            <a:endCxn id="377" idx="2"/>
          </p:cNvCxnSpPr>
          <p:nvPr/>
        </p:nvCxnSpPr>
        <p:spPr>
          <a:xfrm flipV="1">
            <a:off x="4977080" y="1959932"/>
            <a:ext cx="0" cy="60501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0" name="Google Shape;380;p50"/>
          <p:cNvCxnSpPr>
            <a:stCxn id="354" idx="0"/>
            <a:endCxn id="358" idx="2"/>
          </p:cNvCxnSpPr>
          <p:nvPr/>
        </p:nvCxnSpPr>
        <p:spPr>
          <a:xfrm rot="16200000" flipV="1">
            <a:off x="4047826" y="1289323"/>
            <a:ext cx="1105013" cy="2700850"/>
          </a:xfrm>
          <a:prstGeom prst="bentConnector3">
            <a:avLst>
              <a:gd name="adj1" fmla="val 50000"/>
            </a:avLst>
          </a:prstGeom>
          <a:solidFill>
            <a:srgbClr val="D49FFF"/>
          </a:solidFill>
          <a:ln w="12700" cap="flat" cmpd="sng">
            <a:solidFill>
              <a:srgbClr val="114FF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5" name="Google Shape;385;p50"/>
          <p:cNvSpPr txBox="1"/>
          <p:nvPr/>
        </p:nvSpPr>
        <p:spPr>
          <a:xfrm>
            <a:off x="5238707" y="4313803"/>
            <a:ext cx="1424100" cy="3156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Online/Offline 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&amp; Software</a:t>
            </a:r>
            <a:endParaRPr sz="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86" name="Google Shape;386;p50"/>
          <p:cNvCxnSpPr>
            <a:stCxn id="355" idx="2"/>
            <a:endCxn id="385" idx="0"/>
          </p:cNvCxnSpPr>
          <p:nvPr/>
        </p:nvCxnSpPr>
        <p:spPr>
          <a:xfrm>
            <a:off x="5950757" y="4213452"/>
            <a:ext cx="0" cy="10050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7" name="Google Shape;387;p50"/>
          <p:cNvSpPr txBox="1"/>
          <p:nvPr/>
        </p:nvSpPr>
        <p:spPr>
          <a:xfrm>
            <a:off x="6038094" y="2122060"/>
            <a:ext cx="1424100" cy="731100"/>
          </a:xfrm>
          <a:prstGeom prst="rect">
            <a:avLst/>
          </a:prstGeom>
          <a:solidFill>
            <a:srgbClr val="FBD4B4"/>
          </a:solidFill>
          <a:ln w="19050" cap="flat" cmpd="sng">
            <a:solidFill>
              <a:srgbClr val="595959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50"/>
              </a:srgbClr>
            </a:outerShdw>
          </a:effectLst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Run planning</a:t>
            </a:r>
            <a:r>
              <a:rPr lang="en" sz="1100"/>
              <a:t> </a:t>
            </a: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Computing Coordinator Calibration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Low latency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Data Coordinator</a:t>
            </a:r>
            <a:endParaRPr sz="800">
              <a:solidFill>
                <a:srgbClr val="3F3F3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388" name="Google Shape;388;p50"/>
          <p:cNvCxnSpPr>
            <a:stCxn id="387" idx="0"/>
            <a:endCxn id="376" idx="2"/>
          </p:cNvCxnSpPr>
          <p:nvPr/>
        </p:nvCxnSpPr>
        <p:spPr>
          <a:xfrm flipV="1">
            <a:off x="6750144" y="1979700"/>
            <a:ext cx="0" cy="142360"/>
          </a:xfrm>
          <a:prstGeom prst="straightConnector1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9" name="Google Shape;389;p5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cxnSp>
        <p:nvCxnSpPr>
          <p:cNvPr id="57" name="Google Shape;374;p50">
            <a:extLst>
              <a:ext uri="{FF2B5EF4-FFF2-40B4-BE49-F238E27FC236}">
                <a16:creationId xmlns:a16="http://schemas.microsoft.com/office/drawing/2014/main" id="{5A066430-49AB-96DF-88B8-3D1BE00DB098}"/>
              </a:ext>
            </a:extLst>
          </p:cNvPr>
          <p:cNvCxnSpPr>
            <a:cxnSpLocks/>
            <a:stCxn id="358" idx="0"/>
          </p:cNvCxnSpPr>
          <p:nvPr/>
        </p:nvCxnSpPr>
        <p:spPr>
          <a:xfrm rot="5400000" flipH="1" flipV="1">
            <a:off x="3761721" y="1031373"/>
            <a:ext cx="105454" cy="1129082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9" name="Google Shape;374;p50">
            <a:extLst>
              <a:ext uri="{FF2B5EF4-FFF2-40B4-BE49-F238E27FC236}">
                <a16:creationId xmlns:a16="http://schemas.microsoft.com/office/drawing/2014/main" id="{E3300DA0-BC6C-78F3-D256-B0EB19FC7A89}"/>
              </a:ext>
            </a:extLst>
          </p:cNvPr>
          <p:cNvCxnSpPr>
            <a:cxnSpLocks/>
            <a:stCxn id="375" idx="0"/>
            <a:endCxn id="342" idx="2"/>
          </p:cNvCxnSpPr>
          <p:nvPr/>
        </p:nvCxnSpPr>
        <p:spPr>
          <a:xfrm rot="16200000" flipV="1">
            <a:off x="6196111" y="-397601"/>
            <a:ext cx="264103" cy="3859299"/>
          </a:xfrm>
          <a:prstGeom prst="bentConnector3">
            <a:avLst>
              <a:gd name="adj1" fmla="val 50000"/>
            </a:avLst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374;p50">
            <a:extLst>
              <a:ext uri="{FF2B5EF4-FFF2-40B4-BE49-F238E27FC236}">
                <a16:creationId xmlns:a16="http://schemas.microsoft.com/office/drawing/2014/main" id="{E4502E4E-BEF5-F6C3-FC25-A03415727283}"/>
              </a:ext>
            </a:extLst>
          </p:cNvPr>
          <p:cNvCxnSpPr>
            <a:cxnSpLocks/>
            <a:stCxn id="376" idx="0"/>
          </p:cNvCxnSpPr>
          <p:nvPr/>
        </p:nvCxnSpPr>
        <p:spPr>
          <a:xfrm rot="16200000" flipV="1">
            <a:off x="5518258" y="432213"/>
            <a:ext cx="118705" cy="2345069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1" name="Google Shape;374;p50">
            <a:extLst>
              <a:ext uri="{FF2B5EF4-FFF2-40B4-BE49-F238E27FC236}">
                <a16:creationId xmlns:a16="http://schemas.microsoft.com/office/drawing/2014/main" id="{0E8D2036-9009-9A99-4074-36700C88DA3B}"/>
              </a:ext>
            </a:extLst>
          </p:cNvPr>
          <p:cNvCxnSpPr>
            <a:cxnSpLocks/>
            <a:stCxn id="377" idx="0"/>
          </p:cNvCxnSpPr>
          <p:nvPr/>
        </p:nvCxnSpPr>
        <p:spPr>
          <a:xfrm rot="16200000" flipV="1">
            <a:off x="4640785" y="1308036"/>
            <a:ext cx="100131" cy="572461"/>
          </a:xfrm>
          <a:prstGeom prst="bentConnector2">
            <a:avLst/>
          </a:prstGeom>
          <a:solidFill>
            <a:srgbClr val="D49FFF"/>
          </a:solidFill>
          <a:ln w="12700" cap="flat" cmpd="sng">
            <a:solidFill>
              <a:srgbClr val="262626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65695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3629B-A363-B3F0-D2DE-0EDE220BDB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9A962A-65EE-D00A-F1EE-0D687BEB9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1DCB714-2F48-C729-248F-4F4B7FE75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1574"/>
            <a:ext cx="9102219" cy="49775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D7E8BEAF-3A82-3A94-1876-595A4B7BC732}"/>
              </a:ext>
            </a:extLst>
          </p:cNvPr>
          <p:cNvSpPr/>
          <p:nvPr/>
        </p:nvSpPr>
        <p:spPr>
          <a:xfrm>
            <a:off x="3220278" y="2393343"/>
            <a:ext cx="588397" cy="521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75D2E1E4-E7AD-1791-FCB1-023377DB96AC}"/>
              </a:ext>
            </a:extLst>
          </p:cNvPr>
          <p:cNvSpPr/>
          <p:nvPr/>
        </p:nvSpPr>
        <p:spPr>
          <a:xfrm>
            <a:off x="3842835" y="2473022"/>
            <a:ext cx="588397" cy="521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59416CD-ADFF-5D99-0141-BEFD16493E7F}"/>
              </a:ext>
            </a:extLst>
          </p:cNvPr>
          <p:cNvSpPr/>
          <p:nvPr/>
        </p:nvSpPr>
        <p:spPr>
          <a:xfrm>
            <a:off x="2862836" y="2656895"/>
            <a:ext cx="588397" cy="521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70F970D-0353-E957-5752-3FB8533FDF1E}"/>
              </a:ext>
            </a:extLst>
          </p:cNvPr>
          <p:cNvSpPr/>
          <p:nvPr/>
        </p:nvSpPr>
        <p:spPr>
          <a:xfrm>
            <a:off x="1295049" y="2393342"/>
            <a:ext cx="588397" cy="52130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6AAF1CB2-E780-AC76-2739-E8C51A394423}"/>
              </a:ext>
            </a:extLst>
          </p:cNvPr>
          <p:cNvSpPr/>
          <p:nvPr/>
        </p:nvSpPr>
        <p:spPr>
          <a:xfrm>
            <a:off x="1665798" y="2677436"/>
            <a:ext cx="847219" cy="52130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F6E2A840-E323-024B-1A5C-99C1865F6A4C}"/>
              </a:ext>
            </a:extLst>
          </p:cNvPr>
          <p:cNvSpPr/>
          <p:nvPr/>
        </p:nvSpPr>
        <p:spPr>
          <a:xfrm>
            <a:off x="2015617" y="2416783"/>
            <a:ext cx="1162879" cy="42183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7D81D168-B7DD-3E3B-8EBA-ABF7736ED89C}"/>
              </a:ext>
            </a:extLst>
          </p:cNvPr>
          <p:cNvSpPr/>
          <p:nvPr/>
        </p:nvSpPr>
        <p:spPr>
          <a:xfrm>
            <a:off x="4280155" y="2847558"/>
            <a:ext cx="847219" cy="38298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FBDC72D0-4AD4-5B27-36C7-2CEC720FEDC8}"/>
              </a:ext>
            </a:extLst>
          </p:cNvPr>
          <p:cNvCxnSpPr>
            <a:endCxn id="7" idx="7"/>
          </p:cNvCxnSpPr>
          <p:nvPr/>
        </p:nvCxnSpPr>
        <p:spPr>
          <a:xfrm flipH="1" flipV="1">
            <a:off x="4345063" y="2549366"/>
            <a:ext cx="568843" cy="22384"/>
          </a:xfrm>
          <a:prstGeom prst="straightConnector1">
            <a:avLst/>
          </a:prstGeom>
          <a:ln w="28575">
            <a:solidFill>
              <a:srgbClr val="FFC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al 14">
            <a:extLst>
              <a:ext uri="{FF2B5EF4-FFF2-40B4-BE49-F238E27FC236}">
                <a16:creationId xmlns:a16="http://schemas.microsoft.com/office/drawing/2014/main" id="{46868A43-38A3-CB6A-9727-F349E5F16836}"/>
              </a:ext>
            </a:extLst>
          </p:cNvPr>
          <p:cNvSpPr/>
          <p:nvPr/>
        </p:nvSpPr>
        <p:spPr>
          <a:xfrm>
            <a:off x="450729" y="3370069"/>
            <a:ext cx="920871" cy="114702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B4FCA4AB-B735-F76D-1510-6CF4CEDAE283}"/>
              </a:ext>
            </a:extLst>
          </p:cNvPr>
          <p:cNvSpPr/>
          <p:nvPr/>
        </p:nvSpPr>
        <p:spPr>
          <a:xfrm>
            <a:off x="4827737" y="2450992"/>
            <a:ext cx="897202" cy="46365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17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3629B-A363-B3F0-D2DE-0EDE220BDB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99A962A-65EE-D00A-F1EE-0D687BEB9C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1DCB714-2F48-C729-248F-4F4B7FE75B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1574"/>
            <a:ext cx="9102219" cy="497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92099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447</Words>
  <Application>Microsoft Macintosh PowerPoint</Application>
  <PresentationFormat>Diavoorstelling (16:9)</PresentationFormat>
  <Paragraphs>181</Paragraphs>
  <Slides>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Verdana</vt:lpstr>
      <vt:lpstr>Arial</vt:lpstr>
      <vt:lpstr>Helvetica Neue</vt:lpstr>
      <vt:lpstr>Simple Light</vt:lpstr>
      <vt:lpstr>Default Design</vt:lpstr>
      <vt:lpstr>Virgo Lab organization chart</vt:lpstr>
      <vt:lpstr>PowerPoint-presentatie</vt:lpstr>
      <vt:lpstr>Virgo Lab organization chart alternative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Rosemarie Aben</cp:lastModifiedBy>
  <cp:revision>2</cp:revision>
  <dcterms:modified xsi:type="dcterms:W3CDTF">2024-09-25T08:50:14Z</dcterms:modified>
</cp:coreProperties>
</file>