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21"/>
  </p:notesMasterIdLst>
  <p:sldIdLst>
    <p:sldId id="464" r:id="rId2"/>
    <p:sldId id="471" r:id="rId3"/>
    <p:sldId id="472" r:id="rId4"/>
    <p:sldId id="473" r:id="rId5"/>
    <p:sldId id="489" r:id="rId6"/>
    <p:sldId id="490" r:id="rId7"/>
    <p:sldId id="491" r:id="rId8"/>
    <p:sldId id="478" r:id="rId9"/>
    <p:sldId id="477" r:id="rId10"/>
    <p:sldId id="484" r:id="rId11"/>
    <p:sldId id="487" r:id="rId12"/>
    <p:sldId id="493" r:id="rId13"/>
    <p:sldId id="488" r:id="rId14"/>
    <p:sldId id="483" r:id="rId15"/>
    <p:sldId id="479" r:id="rId16"/>
    <p:sldId id="494" r:id="rId17"/>
    <p:sldId id="495" r:id="rId18"/>
    <p:sldId id="480" r:id="rId19"/>
    <p:sldId id="467" r:id="rId20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3372"/>
    <a:srgbClr val="142882"/>
    <a:srgbClr val="FF2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C6761-9782-490E-B279-D2A8C9B35F74}" v="48" dt="2025-05-26T09:15:57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4" d="100"/>
          <a:sy n="104" d="100"/>
        </p:scale>
        <p:origin x="324" y="138"/>
      </p:cViewPr>
      <p:guideLst/>
    </p:cSldViewPr>
  </p:slideViewPr>
  <p:outlineViewPr>
    <p:cViewPr>
      <p:scale>
        <a:sx n="33" d="100"/>
        <a:sy n="33" d="100"/>
      </p:scale>
      <p:origin x="0" y="-21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emoto Quentin" userId="82f35532-7d35-4a5f-900e-b436d81cc862" providerId="ADAL" clId="{51AC6761-9782-490E-B279-D2A8C9B35F74}"/>
    <pc:docChg chg="undo redo custSel addSld delSld modSld sldOrd">
      <pc:chgData name="Guillemoto Quentin" userId="82f35532-7d35-4a5f-900e-b436d81cc862" providerId="ADAL" clId="{51AC6761-9782-490E-B279-D2A8C9B35F74}" dt="2025-05-26T14:10:59.464" v="597" actId="20577"/>
      <pc:docMkLst>
        <pc:docMk/>
      </pc:docMkLst>
      <pc:sldChg chg="addSp delSp modSp mod">
        <pc:chgData name="Guillemoto Quentin" userId="82f35532-7d35-4a5f-900e-b436d81cc862" providerId="ADAL" clId="{51AC6761-9782-490E-B279-D2A8C9B35F74}" dt="2025-05-26T08:35:21.744" v="158" actId="20577"/>
        <pc:sldMkLst>
          <pc:docMk/>
          <pc:sldMk cId="183590098" sldId="464"/>
        </pc:sldMkLst>
        <pc:spChg chg="add del mod">
          <ac:chgData name="Guillemoto Quentin" userId="82f35532-7d35-4a5f-900e-b436d81cc862" providerId="ADAL" clId="{51AC6761-9782-490E-B279-D2A8C9B35F74}" dt="2025-05-26T08:22:10.619" v="18" actId="1076"/>
          <ac:spMkLst>
            <pc:docMk/>
            <pc:sldMk cId="183590098" sldId="464"/>
            <ac:spMk id="2" creationId="{9F6B1D50-CFC2-85B6-B3EC-661EB8492C04}"/>
          </ac:spMkLst>
        </pc:spChg>
        <pc:spChg chg="mod">
          <ac:chgData name="Guillemoto Quentin" userId="82f35532-7d35-4a5f-900e-b436d81cc862" providerId="ADAL" clId="{51AC6761-9782-490E-B279-D2A8C9B35F74}" dt="2025-05-26T08:35:21.744" v="158" actId="20577"/>
          <ac:spMkLst>
            <pc:docMk/>
            <pc:sldMk cId="183590098" sldId="464"/>
            <ac:spMk id="3" creationId="{878BB1BA-0385-4A56-68B0-026D50F0C03E}"/>
          </ac:spMkLst>
        </pc:spChg>
        <pc:spChg chg="mod">
          <ac:chgData name="Guillemoto Quentin" userId="82f35532-7d35-4a5f-900e-b436d81cc862" providerId="ADAL" clId="{51AC6761-9782-490E-B279-D2A8C9B35F74}" dt="2025-05-26T08:22:04.829" v="17"/>
          <ac:spMkLst>
            <pc:docMk/>
            <pc:sldMk cId="183590098" sldId="464"/>
            <ac:spMk id="4" creationId="{8CB47182-D10A-A848-F226-5D930C7DE938}"/>
          </ac:spMkLst>
        </pc:spChg>
        <pc:spChg chg="add del mod">
          <ac:chgData name="Guillemoto Quentin" userId="82f35532-7d35-4a5f-900e-b436d81cc862" providerId="ADAL" clId="{51AC6761-9782-490E-B279-D2A8C9B35F74}" dt="2025-05-26T08:21:46.007" v="9" actId="478"/>
          <ac:spMkLst>
            <pc:docMk/>
            <pc:sldMk cId="183590098" sldId="464"/>
            <ac:spMk id="6" creationId="{B27E20DB-8F68-C545-5094-2ADA034CD6C3}"/>
          </ac:spMkLst>
        </pc:spChg>
        <pc:spChg chg="add del mod">
          <ac:chgData name="Guillemoto Quentin" userId="82f35532-7d35-4a5f-900e-b436d81cc862" providerId="ADAL" clId="{51AC6761-9782-490E-B279-D2A8C9B35F74}" dt="2025-05-26T08:21:48.841" v="12" actId="478"/>
          <ac:spMkLst>
            <pc:docMk/>
            <pc:sldMk cId="183590098" sldId="464"/>
            <ac:spMk id="8" creationId="{ADB40715-0350-9D59-8827-E39BAD31D704}"/>
          </ac:spMkLst>
        </pc:spChg>
      </pc:sldChg>
      <pc:sldChg chg="modSp mod">
        <pc:chgData name="Guillemoto Quentin" userId="82f35532-7d35-4a5f-900e-b436d81cc862" providerId="ADAL" clId="{51AC6761-9782-490E-B279-D2A8C9B35F74}" dt="2025-05-26T09:14:22.969" v="484" actId="1076"/>
        <pc:sldMkLst>
          <pc:docMk/>
          <pc:sldMk cId="3690245223" sldId="471"/>
        </pc:sldMkLst>
        <pc:spChg chg="mod">
          <ac:chgData name="Guillemoto Quentin" userId="82f35532-7d35-4a5f-900e-b436d81cc862" providerId="ADAL" clId="{51AC6761-9782-490E-B279-D2A8C9B35F74}" dt="2025-05-26T08:22:18.587" v="20" actId="20577"/>
          <ac:spMkLst>
            <pc:docMk/>
            <pc:sldMk cId="3690245223" sldId="471"/>
            <ac:spMk id="2" creationId="{D9CEB28A-BCA2-AE7E-2A9C-CCF8F88D010E}"/>
          </ac:spMkLst>
        </pc:spChg>
        <pc:spChg chg="mod">
          <ac:chgData name="Guillemoto Quentin" userId="82f35532-7d35-4a5f-900e-b436d81cc862" providerId="ADAL" clId="{51AC6761-9782-490E-B279-D2A8C9B35F74}" dt="2025-05-26T09:14:22.969" v="484" actId="1076"/>
          <ac:spMkLst>
            <pc:docMk/>
            <pc:sldMk cId="3690245223" sldId="471"/>
            <ac:spMk id="4" creationId="{0F947780-CAB3-037B-2654-7506F091D67A}"/>
          </ac:spMkLst>
        </pc:spChg>
      </pc:sldChg>
      <pc:sldChg chg="addSp delSp modSp mod">
        <pc:chgData name="Guillemoto Quentin" userId="82f35532-7d35-4a5f-900e-b436d81cc862" providerId="ADAL" clId="{51AC6761-9782-490E-B279-D2A8C9B35F74}" dt="2025-05-26T09:14:31.121" v="485" actId="14100"/>
        <pc:sldMkLst>
          <pc:docMk/>
          <pc:sldMk cId="2404768161" sldId="472"/>
        </pc:sldMkLst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2" creationId="{BEB0A9CF-F538-C003-F9A2-3B60673886F6}"/>
          </ac:spMkLst>
        </pc:spChg>
        <pc:spChg chg="mod">
          <ac:chgData name="Guillemoto Quentin" userId="82f35532-7d35-4a5f-900e-b436d81cc862" providerId="ADAL" clId="{51AC6761-9782-490E-B279-D2A8C9B35F74}" dt="2025-05-26T08:23:54.781" v="52" actId="27636"/>
          <ac:spMkLst>
            <pc:docMk/>
            <pc:sldMk cId="2404768161" sldId="472"/>
            <ac:spMk id="3" creationId="{27E475CE-33D1-873A-4CB1-2EDF62DBC13C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4" creationId="{0EAE25CF-D029-E9D1-4101-55F494CFA977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5" creationId="{7B9F2CC9-4061-F29A-A06D-B9D8BE1E9A88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6" creationId="{3A94A1B3-925F-32CD-2461-384CF878D004}"/>
          </ac:spMkLst>
        </pc:spChg>
        <pc:spChg chg="mod">
          <ac:chgData name="Guillemoto Quentin" userId="82f35532-7d35-4a5f-900e-b436d81cc862" providerId="ADAL" clId="{51AC6761-9782-490E-B279-D2A8C9B35F74}" dt="2025-05-26T08:22:54.680" v="28" actId="20577"/>
          <ac:spMkLst>
            <pc:docMk/>
            <pc:sldMk cId="2404768161" sldId="472"/>
            <ac:spMk id="7" creationId="{F6A56F47-1073-FC99-5F5C-35D6B6F79F04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8" creationId="{1E979909-4029-920F-955A-7A4B03A3F9EF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10" creationId="{CBDCA7A2-7BE6-CA8B-6334-FFC5B8AE1E34}"/>
          </ac:spMkLst>
        </pc:spChg>
        <pc:spChg chg="add mod">
          <ac:chgData name="Guillemoto Quentin" userId="82f35532-7d35-4a5f-900e-b436d81cc862" providerId="ADAL" clId="{51AC6761-9782-490E-B279-D2A8C9B35F74}" dt="2025-05-26T09:14:31.121" v="485" actId="14100"/>
          <ac:spMkLst>
            <pc:docMk/>
            <pc:sldMk cId="2404768161" sldId="472"/>
            <ac:spMk id="11" creationId="{271EBEDF-5FB8-8CF0-3C7A-BA8C7F3CE0BE}"/>
          </ac:spMkLst>
        </pc:spChg>
        <pc:spChg chg="add mod">
          <ac:chgData name="Guillemoto Quentin" userId="82f35532-7d35-4a5f-900e-b436d81cc862" providerId="ADAL" clId="{51AC6761-9782-490E-B279-D2A8C9B35F74}" dt="2025-05-26T08:23:49.634" v="50" actId="1076"/>
          <ac:spMkLst>
            <pc:docMk/>
            <pc:sldMk cId="2404768161" sldId="472"/>
            <ac:spMk id="12" creationId="{203CFA31-AD67-1E6D-C48A-416E96C43C5C}"/>
          </ac:spMkLst>
        </pc:spChg>
        <pc:spChg chg="del">
          <ac:chgData name="Guillemoto Quentin" userId="82f35532-7d35-4a5f-900e-b436d81cc862" providerId="ADAL" clId="{51AC6761-9782-490E-B279-D2A8C9B35F74}" dt="2025-05-26T08:23:20.376" v="43" actId="478"/>
          <ac:spMkLst>
            <pc:docMk/>
            <pc:sldMk cId="2404768161" sldId="472"/>
            <ac:spMk id="23" creationId="{C74E36AA-7BFD-20B1-AE87-1139163FB8A4}"/>
          </ac:spMkLst>
        </pc:spChg>
        <pc:picChg chg="add mod">
          <ac:chgData name="Guillemoto Quentin" userId="82f35532-7d35-4a5f-900e-b436d81cc862" providerId="ADAL" clId="{51AC6761-9782-490E-B279-D2A8C9B35F74}" dt="2025-05-26T08:23:49.634" v="50" actId="1076"/>
          <ac:picMkLst>
            <pc:docMk/>
            <pc:sldMk cId="2404768161" sldId="472"/>
            <ac:picMk id="13" creationId="{0BCAF6C3-E8DC-89E3-19A7-A3D0C3BF4A93}"/>
          </ac:picMkLst>
        </pc:picChg>
        <pc:picChg chg="add del">
          <ac:chgData name="Guillemoto Quentin" userId="82f35532-7d35-4a5f-900e-b436d81cc862" providerId="ADAL" clId="{51AC6761-9782-490E-B279-D2A8C9B35F74}" dt="2025-05-26T08:23:17.784" v="42" actId="478"/>
          <ac:picMkLst>
            <pc:docMk/>
            <pc:sldMk cId="2404768161" sldId="472"/>
            <ac:picMk id="16" creationId="{735CD10F-EB9E-8CE5-6CDE-DBB7042EDD43}"/>
          </ac:picMkLst>
        </pc:picChg>
        <pc:picChg chg="del">
          <ac:chgData name="Guillemoto Quentin" userId="82f35532-7d35-4a5f-900e-b436d81cc862" providerId="ADAL" clId="{51AC6761-9782-490E-B279-D2A8C9B35F74}" dt="2025-05-26T08:23:13.737" v="39" actId="478"/>
          <ac:picMkLst>
            <pc:docMk/>
            <pc:sldMk cId="2404768161" sldId="472"/>
            <ac:picMk id="17" creationId="{6EF55B0E-A65D-F534-FF49-64302E98584E}"/>
          </ac:picMkLst>
        </pc:picChg>
        <pc:picChg chg="del">
          <ac:chgData name="Guillemoto Quentin" userId="82f35532-7d35-4a5f-900e-b436d81cc862" providerId="ADAL" clId="{51AC6761-9782-490E-B279-D2A8C9B35F74}" dt="2025-05-26T08:23:20.804" v="44" actId="478"/>
          <ac:picMkLst>
            <pc:docMk/>
            <pc:sldMk cId="2404768161" sldId="472"/>
            <ac:picMk id="28" creationId="{B9156348-FECC-BF23-B61E-A7705A3B090C}"/>
          </ac:picMkLst>
        </pc:picChg>
      </pc:sldChg>
      <pc:sldChg chg="addSp delSp modSp mod">
        <pc:chgData name="Guillemoto Quentin" userId="82f35532-7d35-4a5f-900e-b436d81cc862" providerId="ADAL" clId="{51AC6761-9782-490E-B279-D2A8C9B35F74}" dt="2025-05-26T08:25:49.841" v="79" actId="27636"/>
        <pc:sldMkLst>
          <pc:docMk/>
          <pc:sldMk cId="1699650704" sldId="473"/>
        </pc:sldMkLst>
        <pc:spChg chg="mod">
          <ac:chgData name="Guillemoto Quentin" userId="82f35532-7d35-4a5f-900e-b436d81cc862" providerId="ADAL" clId="{51AC6761-9782-490E-B279-D2A8C9B35F74}" dt="2025-05-26T08:24:36.925" v="54"/>
          <ac:spMkLst>
            <pc:docMk/>
            <pc:sldMk cId="1699650704" sldId="473"/>
            <ac:spMk id="2" creationId="{19D2FFA8-F022-5840-8EA6-B3EDFB8B3CA1}"/>
          </ac:spMkLst>
        </pc:spChg>
        <pc:spChg chg="mod">
          <ac:chgData name="Guillemoto Quentin" userId="82f35532-7d35-4a5f-900e-b436d81cc862" providerId="ADAL" clId="{51AC6761-9782-490E-B279-D2A8C9B35F74}" dt="2025-05-26T08:25:49.841" v="79" actId="27636"/>
          <ac:spMkLst>
            <pc:docMk/>
            <pc:sldMk cId="1699650704" sldId="473"/>
            <ac:spMk id="3" creationId="{98E4E26E-A100-F140-9063-61619B162A9E}"/>
          </ac:spMkLst>
        </pc:spChg>
        <pc:spChg chg="add mod">
          <ac:chgData name="Guillemoto Quentin" userId="82f35532-7d35-4a5f-900e-b436d81cc862" providerId="ADAL" clId="{51AC6761-9782-490E-B279-D2A8C9B35F74}" dt="2025-05-26T08:25:01.230" v="62"/>
          <ac:spMkLst>
            <pc:docMk/>
            <pc:sldMk cId="1699650704" sldId="473"/>
            <ac:spMk id="4" creationId="{61B00494-78F3-0A3A-53E9-E9E3E17D19C9}"/>
          </ac:spMkLst>
        </pc:spChg>
        <pc:spChg chg="del">
          <ac:chgData name="Guillemoto Quentin" userId="82f35532-7d35-4a5f-900e-b436d81cc862" providerId="ADAL" clId="{51AC6761-9782-490E-B279-D2A8C9B35F74}" dt="2025-05-26T08:24:56.857" v="61" actId="21"/>
          <ac:spMkLst>
            <pc:docMk/>
            <pc:sldMk cId="1699650704" sldId="473"/>
            <ac:spMk id="8" creationId="{FA2CB7BA-3640-0335-BC53-812C2A31D4AB}"/>
          </ac:spMkLst>
        </pc:spChg>
        <pc:spChg chg="add mod">
          <ac:chgData name="Guillemoto Quentin" userId="82f35532-7d35-4a5f-900e-b436d81cc862" providerId="ADAL" clId="{51AC6761-9782-490E-B279-D2A8C9B35F74}" dt="2025-05-26T08:25:01.230" v="62"/>
          <ac:spMkLst>
            <pc:docMk/>
            <pc:sldMk cId="1699650704" sldId="473"/>
            <ac:spMk id="10" creationId="{8805E04B-792B-B4EE-B21A-0488B7E3A3F9}"/>
          </ac:spMkLst>
        </pc:spChg>
        <pc:spChg chg="add mod">
          <ac:chgData name="Guillemoto Quentin" userId="82f35532-7d35-4a5f-900e-b436d81cc862" providerId="ADAL" clId="{51AC6761-9782-490E-B279-D2A8C9B35F74}" dt="2025-05-26T08:25:01.230" v="62"/>
          <ac:spMkLst>
            <pc:docMk/>
            <pc:sldMk cId="1699650704" sldId="473"/>
            <ac:spMk id="12" creationId="{D1AE6180-A28F-7669-A4FE-3F746F30A969}"/>
          </ac:spMkLst>
        </pc:spChg>
        <pc:picChg chg="del">
          <ac:chgData name="Guillemoto Quentin" userId="82f35532-7d35-4a5f-900e-b436d81cc862" providerId="ADAL" clId="{51AC6761-9782-490E-B279-D2A8C9B35F74}" dt="2025-05-26T08:24:42.663" v="55" actId="478"/>
          <ac:picMkLst>
            <pc:docMk/>
            <pc:sldMk cId="1699650704" sldId="473"/>
            <ac:picMk id="5" creationId="{CC04E663-A79B-D40C-2FA7-69A3AF069B1A}"/>
          </ac:picMkLst>
        </pc:picChg>
        <pc:picChg chg="add mod">
          <ac:chgData name="Guillemoto Quentin" userId="82f35532-7d35-4a5f-900e-b436d81cc862" providerId="ADAL" clId="{51AC6761-9782-490E-B279-D2A8C9B35F74}" dt="2025-05-26T08:25:01.230" v="62"/>
          <ac:picMkLst>
            <pc:docMk/>
            <pc:sldMk cId="1699650704" sldId="473"/>
            <ac:picMk id="7" creationId="{4F67F480-CD46-727E-A629-94ED55A27B70}"/>
          </ac:picMkLst>
        </pc:picChg>
        <pc:picChg chg="add mod">
          <ac:chgData name="Guillemoto Quentin" userId="82f35532-7d35-4a5f-900e-b436d81cc862" providerId="ADAL" clId="{51AC6761-9782-490E-B279-D2A8C9B35F74}" dt="2025-05-26T08:25:01.230" v="62"/>
          <ac:picMkLst>
            <pc:docMk/>
            <pc:sldMk cId="1699650704" sldId="473"/>
            <ac:picMk id="11" creationId="{E7454A14-7921-CB2F-4C15-58575E5D7AB2}"/>
          </ac:picMkLst>
        </pc:picChg>
      </pc:sldChg>
      <pc:sldChg chg="addSp delSp modSp del mod">
        <pc:chgData name="Guillemoto Quentin" userId="82f35532-7d35-4a5f-900e-b436d81cc862" providerId="ADAL" clId="{51AC6761-9782-490E-B279-D2A8C9B35F74}" dt="2025-05-26T08:25:44.931" v="77" actId="2696"/>
        <pc:sldMkLst>
          <pc:docMk/>
          <pc:sldMk cId="3331209358" sldId="474"/>
        </pc:sldMkLst>
        <pc:spChg chg="mod">
          <ac:chgData name="Guillemoto Quentin" userId="82f35532-7d35-4a5f-900e-b436d81cc862" providerId="ADAL" clId="{51AC6761-9782-490E-B279-D2A8C9B35F74}" dt="2025-05-26T08:25:28.264" v="75"/>
          <ac:spMkLst>
            <pc:docMk/>
            <pc:sldMk cId="3331209358" sldId="474"/>
            <ac:spMk id="2" creationId="{283F9466-386F-99FC-1BAF-72049151D814}"/>
          </ac:spMkLst>
        </pc:spChg>
        <pc:spChg chg="del">
          <ac:chgData name="Guillemoto Quentin" userId="82f35532-7d35-4a5f-900e-b436d81cc862" providerId="ADAL" clId="{51AC6761-9782-490E-B279-D2A8C9B35F74}" dt="2025-05-26T08:25:18.139" v="68" actId="21"/>
          <ac:spMkLst>
            <pc:docMk/>
            <pc:sldMk cId="3331209358" sldId="474"/>
            <ac:spMk id="3" creationId="{DB6CE4C0-0437-6060-F93D-CF4F10406C31}"/>
          </ac:spMkLst>
        </pc:spChg>
        <pc:spChg chg="add del mod">
          <ac:chgData name="Guillemoto Quentin" userId="82f35532-7d35-4a5f-900e-b436d81cc862" providerId="ADAL" clId="{51AC6761-9782-490E-B279-D2A8C9B35F74}" dt="2025-05-26T08:25:20.065" v="69" actId="21"/>
          <ac:spMkLst>
            <pc:docMk/>
            <pc:sldMk cId="3331209358" sldId="474"/>
            <ac:spMk id="5" creationId="{E6DCAF2B-3ADA-EF12-F077-A3E464975F52}"/>
          </ac:spMkLst>
        </pc:spChg>
        <pc:spChg chg="add mod">
          <ac:chgData name="Guillemoto Quentin" userId="82f35532-7d35-4a5f-900e-b436d81cc862" providerId="ADAL" clId="{51AC6761-9782-490E-B279-D2A8C9B35F74}" dt="2025-05-26T08:25:33.342" v="76"/>
          <ac:spMkLst>
            <pc:docMk/>
            <pc:sldMk cId="3331209358" sldId="474"/>
            <ac:spMk id="7" creationId="{3453FC8C-34CC-9EAD-69D1-709AA4B516D3}"/>
          </ac:spMkLst>
        </pc:spChg>
        <pc:spChg chg="del">
          <ac:chgData name="Guillemoto Quentin" userId="82f35532-7d35-4a5f-900e-b436d81cc862" providerId="ADAL" clId="{51AC6761-9782-490E-B279-D2A8C9B35F74}" dt="2025-05-26T08:25:22.138" v="72" actId="21"/>
          <ac:spMkLst>
            <pc:docMk/>
            <pc:sldMk cId="3331209358" sldId="474"/>
            <ac:spMk id="8" creationId="{991EB020-2BF3-A4E4-3CFF-6DF8799CBE1B}"/>
          </ac:spMkLst>
        </pc:spChg>
        <pc:spChg chg="del">
          <ac:chgData name="Guillemoto Quentin" userId="82f35532-7d35-4a5f-900e-b436d81cc862" providerId="ADAL" clId="{51AC6761-9782-490E-B279-D2A8C9B35F74}" dt="2025-05-26T08:25:25.039" v="74" actId="21"/>
          <ac:spMkLst>
            <pc:docMk/>
            <pc:sldMk cId="3331209358" sldId="474"/>
            <ac:spMk id="10" creationId="{A3E3F501-C88A-627E-E658-C893779AE2BA}"/>
          </ac:spMkLst>
        </pc:spChg>
        <pc:spChg chg="del">
          <ac:chgData name="Guillemoto Quentin" userId="82f35532-7d35-4a5f-900e-b436d81cc862" providerId="ADAL" clId="{51AC6761-9782-490E-B279-D2A8C9B35F74}" dt="2025-05-26T08:25:24.066" v="73" actId="21"/>
          <ac:spMkLst>
            <pc:docMk/>
            <pc:sldMk cId="3331209358" sldId="474"/>
            <ac:spMk id="12" creationId="{D8CA4110-0193-3009-AD9C-1AB4D31B607A}"/>
          </ac:spMkLst>
        </pc:spChg>
        <pc:spChg chg="add mod">
          <ac:chgData name="Guillemoto Quentin" userId="82f35532-7d35-4a5f-900e-b436d81cc862" providerId="ADAL" clId="{51AC6761-9782-490E-B279-D2A8C9B35F74}" dt="2025-05-26T08:25:33.342" v="76"/>
          <ac:spMkLst>
            <pc:docMk/>
            <pc:sldMk cId="3331209358" sldId="474"/>
            <ac:spMk id="14" creationId="{7C015736-639D-6B44-F476-CCE9C597277B}"/>
          </ac:spMkLst>
        </pc:spChg>
        <pc:picChg chg="del">
          <ac:chgData name="Guillemoto Quentin" userId="82f35532-7d35-4a5f-900e-b436d81cc862" providerId="ADAL" clId="{51AC6761-9782-490E-B279-D2A8C9B35F74}" dt="2025-05-26T08:25:20.578" v="70" actId="21"/>
          <ac:picMkLst>
            <pc:docMk/>
            <pc:sldMk cId="3331209358" sldId="474"/>
            <ac:picMk id="9" creationId="{656C79A1-96C9-0F76-AFBB-79542369A516}"/>
          </ac:picMkLst>
        </pc:picChg>
        <pc:picChg chg="del">
          <ac:chgData name="Guillemoto Quentin" userId="82f35532-7d35-4a5f-900e-b436d81cc862" providerId="ADAL" clId="{51AC6761-9782-490E-B279-D2A8C9B35F74}" dt="2025-05-26T08:25:21.050" v="71" actId="21"/>
          <ac:picMkLst>
            <pc:docMk/>
            <pc:sldMk cId="3331209358" sldId="474"/>
            <ac:picMk id="11" creationId="{21B7F202-3825-5908-1141-A109ACA4804B}"/>
          </ac:picMkLst>
        </pc:picChg>
        <pc:picChg chg="add mod">
          <ac:chgData name="Guillemoto Quentin" userId="82f35532-7d35-4a5f-900e-b436d81cc862" providerId="ADAL" clId="{51AC6761-9782-490E-B279-D2A8C9B35F74}" dt="2025-05-26T08:25:33.342" v="76"/>
          <ac:picMkLst>
            <pc:docMk/>
            <pc:sldMk cId="3331209358" sldId="474"/>
            <ac:picMk id="13" creationId="{A5A8A436-160A-1CE9-7E7E-ACB03107584B}"/>
          </ac:picMkLst>
        </pc:picChg>
      </pc:sldChg>
      <pc:sldChg chg="addSp delSp modSp mod delAnim">
        <pc:chgData name="Guillemoto Quentin" userId="82f35532-7d35-4a5f-900e-b436d81cc862" providerId="ADAL" clId="{51AC6761-9782-490E-B279-D2A8C9B35F74}" dt="2025-05-26T08:51:18.810" v="231" actId="1076"/>
        <pc:sldMkLst>
          <pc:docMk/>
          <pc:sldMk cId="4265439743" sldId="477"/>
        </pc:sldMkLst>
        <pc:spChg chg="mod">
          <ac:chgData name="Guillemoto Quentin" userId="82f35532-7d35-4a5f-900e-b436d81cc862" providerId="ADAL" clId="{51AC6761-9782-490E-B279-D2A8C9B35F74}" dt="2025-05-26T08:50:56.804" v="222" actId="1076"/>
          <ac:spMkLst>
            <pc:docMk/>
            <pc:sldMk cId="4265439743" sldId="477"/>
            <ac:spMk id="5" creationId="{A352FFFA-12F8-A4BC-36B5-7F48B5201DBA}"/>
          </ac:spMkLst>
        </pc:spChg>
        <pc:spChg chg="del">
          <ac:chgData name="Guillemoto Quentin" userId="82f35532-7d35-4a5f-900e-b436d81cc862" providerId="ADAL" clId="{51AC6761-9782-490E-B279-D2A8C9B35F74}" dt="2025-05-26T08:49:24.737" v="206" actId="478"/>
          <ac:spMkLst>
            <pc:docMk/>
            <pc:sldMk cId="4265439743" sldId="477"/>
            <ac:spMk id="7" creationId="{BDE75354-0DEA-DC00-D483-EF7F35FD3480}"/>
          </ac:spMkLst>
        </pc:spChg>
        <pc:spChg chg="del">
          <ac:chgData name="Guillemoto Quentin" userId="82f35532-7d35-4a5f-900e-b436d81cc862" providerId="ADAL" clId="{51AC6761-9782-490E-B279-D2A8C9B35F74}" dt="2025-05-26T08:49:25.281" v="207" actId="478"/>
          <ac:spMkLst>
            <pc:docMk/>
            <pc:sldMk cId="4265439743" sldId="477"/>
            <ac:spMk id="8" creationId="{5953CFED-0055-DF55-87C7-678C05A0A0D1}"/>
          </ac:spMkLst>
        </pc:spChg>
        <pc:spChg chg="add mod">
          <ac:chgData name="Guillemoto Quentin" userId="82f35532-7d35-4a5f-900e-b436d81cc862" providerId="ADAL" clId="{51AC6761-9782-490E-B279-D2A8C9B35F74}" dt="2025-05-26T08:49:33.990" v="210" actId="1076"/>
          <ac:spMkLst>
            <pc:docMk/>
            <pc:sldMk cId="4265439743" sldId="477"/>
            <ac:spMk id="9" creationId="{B8B8EEAF-0B3F-E759-70D8-CA6FBDBF17BA}"/>
          </ac:spMkLst>
        </pc:spChg>
        <pc:spChg chg="add mod">
          <ac:chgData name="Guillemoto Quentin" userId="82f35532-7d35-4a5f-900e-b436d81cc862" providerId="ADAL" clId="{51AC6761-9782-490E-B279-D2A8C9B35F74}" dt="2025-05-26T08:51:18.810" v="231" actId="1076"/>
          <ac:spMkLst>
            <pc:docMk/>
            <pc:sldMk cId="4265439743" sldId="477"/>
            <ac:spMk id="12" creationId="{E93C0591-8136-50D2-606F-1CD362080FD5}"/>
          </ac:spMkLst>
        </pc:spChg>
        <pc:picChg chg="del">
          <ac:chgData name="Guillemoto Quentin" userId="82f35532-7d35-4a5f-900e-b436d81cc862" providerId="ADAL" clId="{51AC6761-9782-490E-B279-D2A8C9B35F74}" dt="2025-05-26T08:49:24.097" v="205" actId="478"/>
          <ac:picMkLst>
            <pc:docMk/>
            <pc:sldMk cId="4265439743" sldId="477"/>
            <ac:picMk id="2" creationId="{0E4CF7D4-6D9C-03F6-8C48-1FF039491AA6}"/>
          </ac:picMkLst>
        </pc:picChg>
        <pc:picChg chg="del">
          <ac:chgData name="Guillemoto Quentin" userId="82f35532-7d35-4a5f-900e-b436d81cc862" providerId="ADAL" clId="{51AC6761-9782-490E-B279-D2A8C9B35F74}" dt="2025-05-26T08:50:44.170" v="214" actId="478"/>
          <ac:picMkLst>
            <pc:docMk/>
            <pc:sldMk cId="4265439743" sldId="477"/>
            <ac:picMk id="3" creationId="{29FAD5BC-A858-AEEE-7459-DB31A4AF0CB1}"/>
          </ac:picMkLst>
        </pc:picChg>
        <pc:picChg chg="add mod">
          <ac:chgData name="Guillemoto Quentin" userId="82f35532-7d35-4a5f-900e-b436d81cc862" providerId="ADAL" clId="{51AC6761-9782-490E-B279-D2A8C9B35F74}" dt="2025-05-26T08:49:30.257" v="209" actId="1076"/>
          <ac:picMkLst>
            <pc:docMk/>
            <pc:sldMk cId="4265439743" sldId="477"/>
            <ac:picMk id="4" creationId="{3FB2BB2A-61A8-38A9-D3CA-A8D70A820739}"/>
          </ac:picMkLst>
        </pc:picChg>
        <pc:picChg chg="add mod">
          <ac:chgData name="Guillemoto Quentin" userId="82f35532-7d35-4a5f-900e-b436d81cc862" providerId="ADAL" clId="{51AC6761-9782-490E-B279-D2A8C9B35F74}" dt="2025-05-26T08:50:59.083" v="223" actId="14100"/>
          <ac:picMkLst>
            <pc:docMk/>
            <pc:sldMk cId="4265439743" sldId="477"/>
            <ac:picMk id="13" creationId="{3AE53A8F-2037-193C-4017-9B8221C65F9D}"/>
          </ac:picMkLst>
        </pc:picChg>
      </pc:sldChg>
      <pc:sldChg chg="modSp mod ord">
        <pc:chgData name="Guillemoto Quentin" userId="82f35532-7d35-4a5f-900e-b436d81cc862" providerId="ADAL" clId="{51AC6761-9782-490E-B279-D2A8C9B35F74}" dt="2025-05-26T09:16:38.705" v="507" actId="20577"/>
        <pc:sldMkLst>
          <pc:docMk/>
          <pc:sldMk cId="235725543" sldId="478"/>
        </pc:sldMkLst>
        <pc:spChg chg="mod">
          <ac:chgData name="Guillemoto Quentin" userId="82f35532-7d35-4a5f-900e-b436d81cc862" providerId="ADAL" clId="{51AC6761-9782-490E-B279-D2A8C9B35F74}" dt="2025-05-26T08:48:48.784" v="201"/>
          <ac:spMkLst>
            <pc:docMk/>
            <pc:sldMk cId="235725543" sldId="478"/>
            <ac:spMk id="2" creationId="{36A22F5A-7478-108C-2827-288822A7AC03}"/>
          </ac:spMkLst>
        </pc:spChg>
        <pc:spChg chg="mod">
          <ac:chgData name="Guillemoto Quentin" userId="82f35532-7d35-4a5f-900e-b436d81cc862" providerId="ADAL" clId="{51AC6761-9782-490E-B279-D2A8C9B35F74}" dt="2025-05-26T09:16:38.705" v="507" actId="20577"/>
          <ac:spMkLst>
            <pc:docMk/>
            <pc:sldMk cId="235725543" sldId="478"/>
            <ac:spMk id="7" creationId="{77A1DE14-F545-2B69-9DB3-D175D2F0A1DC}"/>
          </ac:spMkLst>
        </pc:spChg>
      </pc:sldChg>
      <pc:sldChg chg="addSp delSp modSp mod">
        <pc:chgData name="Guillemoto Quentin" userId="82f35532-7d35-4a5f-900e-b436d81cc862" providerId="ADAL" clId="{51AC6761-9782-490E-B279-D2A8C9B35F74}" dt="2025-05-26T09:09:13.065" v="409"/>
        <pc:sldMkLst>
          <pc:docMk/>
          <pc:sldMk cId="3419983515" sldId="479"/>
        </pc:sldMkLst>
        <pc:spChg chg="mod">
          <ac:chgData name="Guillemoto Quentin" userId="82f35532-7d35-4a5f-900e-b436d81cc862" providerId="ADAL" clId="{51AC6761-9782-490E-B279-D2A8C9B35F74}" dt="2025-05-26T09:09:04.148" v="404"/>
          <ac:spMkLst>
            <pc:docMk/>
            <pc:sldMk cId="3419983515" sldId="479"/>
            <ac:spMk id="2" creationId="{685B451A-DC21-6578-341D-53951E2B1104}"/>
          </ac:spMkLst>
        </pc:spChg>
        <pc:spChg chg="add mod">
          <ac:chgData name="Guillemoto Quentin" userId="82f35532-7d35-4a5f-900e-b436d81cc862" providerId="ADAL" clId="{51AC6761-9782-490E-B279-D2A8C9B35F74}" dt="2025-05-26T09:09:13.065" v="409"/>
          <ac:spMkLst>
            <pc:docMk/>
            <pc:sldMk cId="3419983515" sldId="479"/>
            <ac:spMk id="3" creationId="{E7E291C8-F6D7-A6D8-C63F-21D243BCFAFB}"/>
          </ac:spMkLst>
        </pc:spChg>
        <pc:spChg chg="del">
          <ac:chgData name="Guillemoto Quentin" userId="82f35532-7d35-4a5f-900e-b436d81cc862" providerId="ADAL" clId="{51AC6761-9782-490E-B279-D2A8C9B35F74}" dt="2025-05-26T09:09:10.607" v="405" actId="478"/>
          <ac:spMkLst>
            <pc:docMk/>
            <pc:sldMk cId="3419983515" sldId="479"/>
            <ac:spMk id="7" creationId="{138C670D-3D0F-5783-7CDE-32A8CB8B8B0F}"/>
          </ac:spMkLst>
        </pc:spChg>
        <pc:spChg chg="del">
          <ac:chgData name="Guillemoto Quentin" userId="82f35532-7d35-4a5f-900e-b436d81cc862" providerId="ADAL" clId="{51AC6761-9782-490E-B279-D2A8C9B35F74}" dt="2025-05-26T09:09:12.181" v="408" actId="478"/>
          <ac:spMkLst>
            <pc:docMk/>
            <pc:sldMk cId="3419983515" sldId="479"/>
            <ac:spMk id="8" creationId="{D3A0D5BE-819E-7D61-3567-295350B391B6}"/>
          </ac:spMkLst>
        </pc:spChg>
        <pc:spChg chg="add mod">
          <ac:chgData name="Guillemoto Quentin" userId="82f35532-7d35-4a5f-900e-b436d81cc862" providerId="ADAL" clId="{51AC6761-9782-490E-B279-D2A8C9B35F74}" dt="2025-05-26T09:09:13.065" v="409"/>
          <ac:spMkLst>
            <pc:docMk/>
            <pc:sldMk cId="3419983515" sldId="479"/>
            <ac:spMk id="9" creationId="{693E57D8-2584-D09E-41C1-BB7DF5C89B7F}"/>
          </ac:spMkLst>
        </pc:spChg>
        <pc:spChg chg="add mod">
          <ac:chgData name="Guillemoto Quentin" userId="82f35532-7d35-4a5f-900e-b436d81cc862" providerId="ADAL" clId="{51AC6761-9782-490E-B279-D2A8C9B35F74}" dt="2025-05-26T09:09:13.065" v="409"/>
          <ac:spMkLst>
            <pc:docMk/>
            <pc:sldMk cId="3419983515" sldId="479"/>
            <ac:spMk id="10" creationId="{8060EB2E-D4D9-418D-403D-2609271B7213}"/>
          </ac:spMkLst>
        </pc:spChg>
        <pc:graphicFrameChg chg="add mod">
          <ac:chgData name="Guillemoto Quentin" userId="82f35532-7d35-4a5f-900e-b436d81cc862" providerId="ADAL" clId="{51AC6761-9782-490E-B279-D2A8C9B35F74}" dt="2025-05-26T09:09:13.065" v="409"/>
          <ac:graphicFrameMkLst>
            <pc:docMk/>
            <pc:sldMk cId="3419983515" sldId="479"/>
            <ac:graphicFrameMk id="6" creationId="{4F895E4C-EBAE-0271-DDBD-91DFADBCA9C1}"/>
          </ac:graphicFrameMkLst>
        </pc:graphicFrameChg>
        <pc:picChg chg="add mod">
          <ac:chgData name="Guillemoto Quentin" userId="82f35532-7d35-4a5f-900e-b436d81cc862" providerId="ADAL" clId="{51AC6761-9782-490E-B279-D2A8C9B35F74}" dt="2025-05-26T09:09:13.065" v="409"/>
          <ac:picMkLst>
            <pc:docMk/>
            <pc:sldMk cId="3419983515" sldId="479"/>
            <ac:picMk id="4" creationId="{045CD33B-C92B-0A51-F419-60AA6376446F}"/>
          </ac:picMkLst>
        </pc:picChg>
        <pc:picChg chg="del">
          <ac:chgData name="Guillemoto Quentin" userId="82f35532-7d35-4a5f-900e-b436d81cc862" providerId="ADAL" clId="{51AC6761-9782-490E-B279-D2A8C9B35F74}" dt="2025-05-26T09:09:10.991" v="406" actId="478"/>
          <ac:picMkLst>
            <pc:docMk/>
            <pc:sldMk cId="3419983515" sldId="479"/>
            <ac:picMk id="13" creationId="{BA995A06-9238-8C24-E4D2-6E4D2236AC42}"/>
          </ac:picMkLst>
        </pc:picChg>
        <pc:picChg chg="del">
          <ac:chgData name="Guillemoto Quentin" userId="82f35532-7d35-4a5f-900e-b436d81cc862" providerId="ADAL" clId="{51AC6761-9782-490E-B279-D2A8C9B35F74}" dt="2025-05-26T09:09:11.408" v="407" actId="478"/>
          <ac:picMkLst>
            <pc:docMk/>
            <pc:sldMk cId="3419983515" sldId="479"/>
            <ac:picMk id="2052" creationId="{629A43EA-FC82-A0A2-6F83-BC0F7D28B516}"/>
          </ac:picMkLst>
        </pc:picChg>
      </pc:sldChg>
      <pc:sldChg chg="addSp delSp modSp mod">
        <pc:chgData name="Guillemoto Quentin" userId="82f35532-7d35-4a5f-900e-b436d81cc862" providerId="ADAL" clId="{51AC6761-9782-490E-B279-D2A8C9B35F74}" dt="2025-05-26T14:10:59.464" v="597" actId="20577"/>
        <pc:sldMkLst>
          <pc:docMk/>
          <pc:sldMk cId="1193316618" sldId="480"/>
        </pc:sldMkLst>
        <pc:spChg chg="add mod">
          <ac:chgData name="Guillemoto Quentin" userId="82f35532-7d35-4a5f-900e-b436d81cc862" providerId="ADAL" clId="{51AC6761-9782-490E-B279-D2A8C9B35F74}" dt="2025-05-26T14:10:59.464" v="597" actId="20577"/>
          <ac:spMkLst>
            <pc:docMk/>
            <pc:sldMk cId="1193316618" sldId="480"/>
            <ac:spMk id="3" creationId="{C0A7C49F-8885-B81E-43F8-E11B98F9C077}"/>
          </ac:spMkLst>
        </pc:spChg>
        <pc:spChg chg="del">
          <ac:chgData name="Guillemoto Quentin" userId="82f35532-7d35-4a5f-900e-b436d81cc862" providerId="ADAL" clId="{51AC6761-9782-490E-B279-D2A8C9B35F74}" dt="2025-05-26T09:11:34.380" v="445" actId="21"/>
          <ac:spMkLst>
            <pc:docMk/>
            <pc:sldMk cId="1193316618" sldId="480"/>
            <ac:spMk id="4" creationId="{3575E461-E989-9E93-9B69-196C5C4FD46C}"/>
          </ac:spMkLst>
        </pc:spChg>
        <pc:spChg chg="del">
          <ac:chgData name="Guillemoto Quentin" userId="82f35532-7d35-4a5f-900e-b436d81cc862" providerId="ADAL" clId="{51AC6761-9782-490E-B279-D2A8C9B35F74}" dt="2025-05-26T09:10:53.850" v="426" actId="21"/>
          <ac:spMkLst>
            <pc:docMk/>
            <pc:sldMk cId="1193316618" sldId="480"/>
            <ac:spMk id="6" creationId="{C0A7C49F-8885-B81E-43F8-E11B98F9C077}"/>
          </ac:spMkLst>
        </pc:spChg>
        <pc:spChg chg="del">
          <ac:chgData name="Guillemoto Quentin" userId="82f35532-7d35-4a5f-900e-b436d81cc862" providerId="ADAL" clId="{51AC6761-9782-490E-B279-D2A8C9B35F74}" dt="2025-05-26T09:11:36.062" v="446" actId="21"/>
          <ac:spMkLst>
            <pc:docMk/>
            <pc:sldMk cId="1193316618" sldId="480"/>
            <ac:spMk id="15" creationId="{6203D60F-3F60-5012-F235-AE8F15ADBD79}"/>
          </ac:spMkLst>
        </pc:spChg>
      </pc:sldChg>
      <pc:sldChg chg="addSp delSp modSp del mod">
        <pc:chgData name="Guillemoto Quentin" userId="82f35532-7d35-4a5f-900e-b436d81cc862" providerId="ADAL" clId="{51AC6761-9782-490E-B279-D2A8C9B35F74}" dt="2025-05-26T08:49:11.406" v="204" actId="2696"/>
        <pc:sldMkLst>
          <pc:docMk/>
          <pc:sldMk cId="1842310176" sldId="481"/>
        </pc:sldMkLst>
        <pc:spChg chg="mod">
          <ac:chgData name="Guillemoto Quentin" userId="82f35532-7d35-4a5f-900e-b436d81cc862" providerId="ADAL" clId="{51AC6761-9782-490E-B279-D2A8C9B35F74}" dt="2025-05-26T08:47:24.736" v="175"/>
          <ac:spMkLst>
            <pc:docMk/>
            <pc:sldMk cId="1842310176" sldId="481"/>
            <ac:spMk id="2" creationId="{F50F9458-E732-F50E-A797-28D361B978FD}"/>
          </ac:spMkLst>
        </pc:spChg>
        <pc:spChg chg="del">
          <ac:chgData name="Guillemoto Quentin" userId="82f35532-7d35-4a5f-900e-b436d81cc862" providerId="ADAL" clId="{51AC6761-9782-490E-B279-D2A8C9B35F74}" dt="2025-05-26T08:47:34.045" v="176" actId="478"/>
          <ac:spMkLst>
            <pc:docMk/>
            <pc:sldMk cId="1842310176" sldId="481"/>
            <ac:spMk id="6" creationId="{43CCD0DC-68EE-35CB-6974-8FE17543F19D}"/>
          </ac:spMkLst>
        </pc:spChg>
        <pc:spChg chg="add mod">
          <ac:chgData name="Guillemoto Quentin" userId="82f35532-7d35-4a5f-900e-b436d81cc862" providerId="ADAL" clId="{51AC6761-9782-490E-B279-D2A8C9B35F74}" dt="2025-05-26T08:48:40.653" v="200" actId="20577"/>
          <ac:spMkLst>
            <pc:docMk/>
            <pc:sldMk cId="1842310176" sldId="481"/>
            <ac:spMk id="7" creationId="{52869DB1-D4FE-784A-2D6A-052E54A3EAED}"/>
          </ac:spMkLst>
        </pc:spChg>
        <pc:spChg chg="add mod">
          <ac:chgData name="Guillemoto Quentin" userId="82f35532-7d35-4a5f-900e-b436d81cc862" providerId="ADAL" clId="{51AC6761-9782-490E-B279-D2A8C9B35F74}" dt="2025-05-26T08:48:05.939" v="185" actId="1076"/>
          <ac:spMkLst>
            <pc:docMk/>
            <pc:sldMk cId="1842310176" sldId="481"/>
            <ac:spMk id="8" creationId="{6AA784C7-4E40-A753-F121-84DFFD64D3F7}"/>
          </ac:spMkLst>
        </pc:spChg>
        <pc:spChg chg="add mod">
          <ac:chgData name="Guillemoto Quentin" userId="82f35532-7d35-4a5f-900e-b436d81cc862" providerId="ADAL" clId="{51AC6761-9782-490E-B279-D2A8C9B35F74}" dt="2025-05-26T08:48:24.889" v="192" actId="1076"/>
          <ac:spMkLst>
            <pc:docMk/>
            <pc:sldMk cId="1842310176" sldId="481"/>
            <ac:spMk id="13" creationId="{C3AB5BF5-1C54-C506-AF68-AC9AA2111F15}"/>
          </ac:spMkLst>
        </pc:spChg>
        <pc:spChg chg="add mod">
          <ac:chgData name="Guillemoto Quentin" userId="82f35532-7d35-4a5f-900e-b436d81cc862" providerId="ADAL" clId="{51AC6761-9782-490E-B279-D2A8C9B35F74}" dt="2025-05-26T08:47:43.012" v="180" actId="1076"/>
          <ac:spMkLst>
            <pc:docMk/>
            <pc:sldMk cId="1842310176" sldId="481"/>
            <ac:spMk id="33" creationId="{CA517275-2D00-3396-714C-F0F46CD839E5}"/>
          </ac:spMkLst>
        </pc:spChg>
        <pc:spChg chg="del">
          <ac:chgData name="Guillemoto Quentin" userId="82f35532-7d35-4a5f-900e-b436d81cc862" providerId="ADAL" clId="{51AC6761-9782-490E-B279-D2A8C9B35F74}" dt="2025-05-26T08:47:36.095" v="178" actId="478"/>
          <ac:spMkLst>
            <pc:docMk/>
            <pc:sldMk cId="1842310176" sldId="481"/>
            <ac:spMk id="36" creationId="{899C75D1-5816-439B-2B4D-1326F2F189F6}"/>
          </ac:spMkLst>
        </pc:spChg>
        <pc:grpChg chg="del">
          <ac:chgData name="Guillemoto Quentin" userId="82f35532-7d35-4a5f-900e-b436d81cc862" providerId="ADAL" clId="{51AC6761-9782-490E-B279-D2A8C9B35F74}" dt="2025-05-26T08:47:34.936" v="177" actId="478"/>
          <ac:grpSpMkLst>
            <pc:docMk/>
            <pc:sldMk cId="1842310176" sldId="481"/>
            <ac:grpSpMk id="9" creationId="{88321777-21AE-5018-92F9-B66EDE1E8116}"/>
          </ac:grpSpMkLst>
        </pc:grpChg>
        <pc:graphicFrameChg chg="add mod modGraphic">
          <ac:chgData name="Guillemoto Quentin" userId="82f35532-7d35-4a5f-900e-b436d81cc862" providerId="ADAL" clId="{51AC6761-9782-490E-B279-D2A8C9B35F74}" dt="2025-05-26T08:48:21.471" v="191" actId="404"/>
          <ac:graphicFrameMkLst>
            <pc:docMk/>
            <pc:sldMk cId="1842310176" sldId="481"/>
            <ac:graphicFrameMk id="3" creationId="{EBB7628F-C73E-94CF-7668-F4E4ED49BCB3}"/>
          </ac:graphicFrameMkLst>
        </pc:graphicFrameChg>
        <pc:picChg chg="add mod">
          <ac:chgData name="Guillemoto Quentin" userId="82f35532-7d35-4a5f-900e-b436d81cc862" providerId="ADAL" clId="{51AC6761-9782-490E-B279-D2A8C9B35F74}" dt="2025-05-26T08:48:29.714" v="194" actId="1076"/>
          <ac:picMkLst>
            <pc:docMk/>
            <pc:sldMk cId="1842310176" sldId="481"/>
            <ac:picMk id="4" creationId="{4550DF67-DB9C-07E0-02F6-41BF050124D5}"/>
          </ac:picMkLst>
        </pc:picChg>
      </pc:sldChg>
      <pc:sldChg chg="addSp delSp modSp mod">
        <pc:chgData name="Guillemoto Quentin" userId="82f35532-7d35-4a5f-900e-b436d81cc862" providerId="ADAL" clId="{51AC6761-9782-490E-B279-D2A8C9B35F74}" dt="2025-05-26T09:08:56.613" v="403"/>
        <pc:sldMkLst>
          <pc:docMk/>
          <pc:sldMk cId="2893550862" sldId="483"/>
        </pc:sldMkLst>
        <pc:spChg chg="add mod">
          <ac:chgData name="Guillemoto Quentin" userId="82f35532-7d35-4a5f-900e-b436d81cc862" providerId="ADAL" clId="{51AC6761-9782-490E-B279-D2A8C9B35F74}" dt="2025-05-26T09:08:56.613" v="403"/>
          <ac:spMkLst>
            <pc:docMk/>
            <pc:sldMk cId="2893550862" sldId="483"/>
            <ac:spMk id="6" creationId="{07C5DB02-06FF-8C57-BB2D-4DFE10DDDC78}"/>
          </ac:spMkLst>
        </pc:spChg>
        <pc:spChg chg="add mod">
          <ac:chgData name="Guillemoto Quentin" userId="82f35532-7d35-4a5f-900e-b436d81cc862" providerId="ADAL" clId="{51AC6761-9782-490E-B279-D2A8C9B35F74}" dt="2025-05-26T09:08:56.613" v="403"/>
          <ac:spMkLst>
            <pc:docMk/>
            <pc:sldMk cId="2893550862" sldId="483"/>
            <ac:spMk id="8" creationId="{44CD30A0-9D2F-0B9F-0211-5CE63A960E39}"/>
          </ac:spMkLst>
        </pc:spChg>
        <pc:spChg chg="add mod">
          <ac:chgData name="Guillemoto Quentin" userId="82f35532-7d35-4a5f-900e-b436d81cc862" providerId="ADAL" clId="{51AC6761-9782-490E-B279-D2A8C9B35F74}" dt="2025-05-26T09:08:56.613" v="403"/>
          <ac:spMkLst>
            <pc:docMk/>
            <pc:sldMk cId="2893550862" sldId="483"/>
            <ac:spMk id="9" creationId="{E10A2E54-E6F6-EC3A-E863-B20731B8E67C}"/>
          </ac:spMkLst>
        </pc:spChg>
        <pc:spChg chg="del">
          <ac:chgData name="Guillemoto Quentin" userId="82f35532-7d35-4a5f-900e-b436d81cc862" providerId="ADAL" clId="{51AC6761-9782-490E-B279-D2A8C9B35F74}" dt="2025-05-26T09:08:52.975" v="398" actId="478"/>
          <ac:spMkLst>
            <pc:docMk/>
            <pc:sldMk cId="2893550862" sldId="483"/>
            <ac:spMk id="11" creationId="{A1D9E547-2933-0B31-B00C-81F44A154E41}"/>
          </ac:spMkLst>
        </pc:spChg>
        <pc:spChg chg="add mod">
          <ac:chgData name="Guillemoto Quentin" userId="82f35532-7d35-4a5f-900e-b436d81cc862" providerId="ADAL" clId="{51AC6761-9782-490E-B279-D2A8C9B35F74}" dt="2025-05-26T09:08:56.613" v="403"/>
          <ac:spMkLst>
            <pc:docMk/>
            <pc:sldMk cId="2893550862" sldId="483"/>
            <ac:spMk id="12" creationId="{9E36F00D-1C87-6A95-6945-D20378B9BD7A}"/>
          </ac:spMkLst>
        </pc:spChg>
        <pc:spChg chg="add mod">
          <ac:chgData name="Guillemoto Quentin" userId="82f35532-7d35-4a5f-900e-b436d81cc862" providerId="ADAL" clId="{51AC6761-9782-490E-B279-D2A8C9B35F74}" dt="2025-05-26T09:08:56.613" v="403"/>
          <ac:spMkLst>
            <pc:docMk/>
            <pc:sldMk cId="2893550862" sldId="483"/>
            <ac:spMk id="13" creationId="{F0359268-F064-D9FF-DEB0-B9EAF5C199CE}"/>
          </ac:spMkLst>
        </pc:spChg>
        <pc:spChg chg="del">
          <ac:chgData name="Guillemoto Quentin" userId="82f35532-7d35-4a5f-900e-b436d81cc862" providerId="ADAL" clId="{51AC6761-9782-490E-B279-D2A8C9B35F74}" dt="2025-05-26T09:08:55.394" v="401" actId="478"/>
          <ac:spMkLst>
            <pc:docMk/>
            <pc:sldMk cId="2893550862" sldId="483"/>
            <ac:spMk id="23" creationId="{8F59DB18-7578-B865-3A99-4828DEC8B131}"/>
          </ac:spMkLst>
        </pc:spChg>
        <pc:spChg chg="del">
          <ac:chgData name="Guillemoto Quentin" userId="82f35532-7d35-4a5f-900e-b436d81cc862" providerId="ADAL" clId="{51AC6761-9782-490E-B279-D2A8C9B35F74}" dt="2025-05-26T09:08:54.593" v="400" actId="478"/>
          <ac:spMkLst>
            <pc:docMk/>
            <pc:sldMk cId="2893550862" sldId="483"/>
            <ac:spMk id="27" creationId="{B6D0676D-E0AA-FAFD-45CD-572DF7B61BFA}"/>
          </ac:spMkLst>
        </pc:spChg>
        <pc:graphicFrameChg chg="add mod">
          <ac:chgData name="Guillemoto Quentin" userId="82f35532-7d35-4a5f-900e-b436d81cc862" providerId="ADAL" clId="{51AC6761-9782-490E-B279-D2A8C9B35F74}" dt="2025-05-26T09:08:56.613" v="403"/>
          <ac:graphicFrameMkLst>
            <pc:docMk/>
            <pc:sldMk cId="2893550862" sldId="483"/>
            <ac:graphicFrameMk id="4" creationId="{88EC1E86-1C57-315A-E4D6-EF52387C2BD6}"/>
          </ac:graphicFrameMkLst>
        </pc:graphicFrameChg>
        <pc:graphicFrameChg chg="add mod">
          <ac:chgData name="Guillemoto Quentin" userId="82f35532-7d35-4a5f-900e-b436d81cc862" providerId="ADAL" clId="{51AC6761-9782-490E-B279-D2A8C9B35F74}" dt="2025-05-26T09:08:56.613" v="403"/>
          <ac:graphicFrameMkLst>
            <pc:docMk/>
            <pc:sldMk cId="2893550862" sldId="483"/>
            <ac:graphicFrameMk id="10" creationId="{F4EC0D1A-46D9-F160-ECE1-DD43CCE16259}"/>
          </ac:graphicFrameMkLst>
        </pc:graphicFrameChg>
        <pc:graphicFrameChg chg="del">
          <ac:chgData name="Guillemoto Quentin" userId="82f35532-7d35-4a5f-900e-b436d81cc862" providerId="ADAL" clId="{51AC6761-9782-490E-B279-D2A8C9B35F74}" dt="2025-05-26T09:08:53.903" v="399" actId="478"/>
          <ac:graphicFrameMkLst>
            <pc:docMk/>
            <pc:sldMk cId="2893550862" sldId="483"/>
            <ac:graphicFrameMk id="15" creationId="{E0DB4473-E168-552A-C018-62C1C5BD9596}"/>
          </ac:graphicFrameMkLst>
        </pc:graphicFrameChg>
        <pc:picChg chg="add mod">
          <ac:chgData name="Guillemoto Quentin" userId="82f35532-7d35-4a5f-900e-b436d81cc862" providerId="ADAL" clId="{51AC6761-9782-490E-B279-D2A8C9B35F74}" dt="2025-05-26T09:08:56.613" v="403"/>
          <ac:picMkLst>
            <pc:docMk/>
            <pc:sldMk cId="2893550862" sldId="483"/>
            <ac:picMk id="3" creationId="{F12773C9-883E-CC15-4EC8-29234FA90252}"/>
          </ac:picMkLst>
        </pc:picChg>
        <pc:picChg chg="del">
          <ac:chgData name="Guillemoto Quentin" userId="82f35532-7d35-4a5f-900e-b436d81cc862" providerId="ADAL" clId="{51AC6761-9782-490E-B279-D2A8C9B35F74}" dt="2025-05-26T09:08:55.751" v="402" actId="478"/>
          <ac:picMkLst>
            <pc:docMk/>
            <pc:sldMk cId="2893550862" sldId="483"/>
            <ac:picMk id="7" creationId="{8E146945-FCFC-9E1F-A957-5CCAC6FEED27}"/>
          </ac:picMkLst>
        </pc:picChg>
      </pc:sldChg>
      <pc:sldChg chg="addSp delSp modSp mod delAnim">
        <pc:chgData name="Guillemoto Quentin" userId="82f35532-7d35-4a5f-900e-b436d81cc862" providerId="ADAL" clId="{51AC6761-9782-490E-B279-D2A8C9B35F74}" dt="2025-05-26T08:52:06.891" v="245" actId="1076"/>
        <pc:sldMkLst>
          <pc:docMk/>
          <pc:sldMk cId="2542394438" sldId="484"/>
        </pc:sldMkLst>
        <pc:spChg chg="mod">
          <ac:chgData name="Guillemoto Quentin" userId="82f35532-7d35-4a5f-900e-b436d81cc862" providerId="ADAL" clId="{51AC6761-9782-490E-B279-D2A8C9B35F74}" dt="2025-05-26T08:51:39.488" v="233"/>
          <ac:spMkLst>
            <pc:docMk/>
            <pc:sldMk cId="2542394438" sldId="484"/>
            <ac:spMk id="2" creationId="{3AD74A4B-A289-09C8-AA8D-52E2F6959BBA}"/>
          </ac:spMkLst>
        </pc:spChg>
        <pc:spChg chg="mod">
          <ac:chgData name="Guillemoto Quentin" userId="82f35532-7d35-4a5f-900e-b436d81cc862" providerId="ADAL" clId="{51AC6761-9782-490E-B279-D2A8C9B35F74}" dt="2025-05-26T08:52:04.169" v="244" actId="14100"/>
          <ac:spMkLst>
            <pc:docMk/>
            <pc:sldMk cId="2542394438" sldId="484"/>
            <ac:spMk id="3" creationId="{EEB9F4A0-13F5-C771-305F-A1E93E599EBF}"/>
          </ac:spMkLst>
        </pc:spChg>
        <pc:spChg chg="add mod">
          <ac:chgData name="Guillemoto Quentin" userId="82f35532-7d35-4a5f-900e-b436d81cc862" providerId="ADAL" clId="{51AC6761-9782-490E-B279-D2A8C9B35F74}" dt="2025-05-26T08:52:06.891" v="245" actId="1076"/>
          <ac:spMkLst>
            <pc:docMk/>
            <pc:sldMk cId="2542394438" sldId="484"/>
            <ac:spMk id="5" creationId="{E7FECCB2-FA76-773E-72EC-6113A7DD26A2}"/>
          </ac:spMkLst>
        </pc:spChg>
        <pc:spChg chg="add mod">
          <ac:chgData name="Guillemoto Quentin" userId="82f35532-7d35-4a5f-900e-b436d81cc862" providerId="ADAL" clId="{51AC6761-9782-490E-B279-D2A8C9B35F74}" dt="2025-05-26T08:52:06.891" v="245" actId="1076"/>
          <ac:spMkLst>
            <pc:docMk/>
            <pc:sldMk cId="2542394438" sldId="484"/>
            <ac:spMk id="7" creationId="{A3BB51BB-01CF-9D84-052F-B435AD562EBE}"/>
          </ac:spMkLst>
        </pc:spChg>
        <pc:spChg chg="add mod">
          <ac:chgData name="Guillemoto Quentin" userId="82f35532-7d35-4a5f-900e-b436d81cc862" providerId="ADAL" clId="{51AC6761-9782-490E-B279-D2A8C9B35F74}" dt="2025-05-26T08:52:06.891" v="245" actId="1076"/>
          <ac:spMkLst>
            <pc:docMk/>
            <pc:sldMk cId="2542394438" sldId="484"/>
            <ac:spMk id="8" creationId="{251E1A3D-B94D-E68D-D4A1-E748A41EBDE7}"/>
          </ac:spMkLst>
        </pc:spChg>
        <pc:spChg chg="del">
          <ac:chgData name="Guillemoto Quentin" userId="82f35532-7d35-4a5f-900e-b436d81cc862" providerId="ADAL" clId="{51AC6761-9782-490E-B279-D2A8C9B35F74}" dt="2025-05-26T08:51:54.191" v="237" actId="478"/>
          <ac:spMkLst>
            <pc:docMk/>
            <pc:sldMk cId="2542394438" sldId="484"/>
            <ac:spMk id="11" creationId="{8DED9FB7-E7D1-C2F8-D10E-CFC9FE7F3E63}"/>
          </ac:spMkLst>
        </pc:spChg>
        <pc:graphicFrameChg chg="add mod">
          <ac:chgData name="Guillemoto Quentin" userId="82f35532-7d35-4a5f-900e-b436d81cc862" providerId="ADAL" clId="{51AC6761-9782-490E-B279-D2A8C9B35F74}" dt="2025-05-26T08:52:06.891" v="245" actId="1076"/>
          <ac:graphicFrameMkLst>
            <pc:docMk/>
            <pc:sldMk cId="2542394438" sldId="484"/>
            <ac:graphicFrameMk id="4" creationId="{65695F06-2830-3BC7-46E7-73B688A0118B}"/>
          </ac:graphicFrameMkLst>
        </pc:graphicFrameChg>
        <pc:picChg chg="del">
          <ac:chgData name="Guillemoto Quentin" userId="82f35532-7d35-4a5f-900e-b436d81cc862" providerId="ADAL" clId="{51AC6761-9782-490E-B279-D2A8C9B35F74}" dt="2025-05-26T08:51:51.744" v="236" actId="478"/>
          <ac:picMkLst>
            <pc:docMk/>
            <pc:sldMk cId="2542394438" sldId="484"/>
            <ac:picMk id="9" creationId="{48C17BB6-CCCE-2000-1C68-4E0A320F53EF}"/>
          </ac:picMkLst>
        </pc:picChg>
      </pc:sldChg>
      <pc:sldChg chg="addSp delSp modSp mod">
        <pc:chgData name="Guillemoto Quentin" userId="82f35532-7d35-4a5f-900e-b436d81cc862" providerId="ADAL" clId="{51AC6761-9782-490E-B279-D2A8C9B35F74}" dt="2025-05-26T09:15:59.711" v="487" actId="1076"/>
        <pc:sldMkLst>
          <pc:docMk/>
          <pc:sldMk cId="2652158445" sldId="487"/>
        </pc:sldMkLst>
        <pc:spChg chg="mod">
          <ac:chgData name="Guillemoto Quentin" userId="82f35532-7d35-4a5f-900e-b436d81cc862" providerId="ADAL" clId="{51AC6761-9782-490E-B279-D2A8C9B35F74}" dt="2025-05-26T08:52:21.183" v="246"/>
          <ac:spMkLst>
            <pc:docMk/>
            <pc:sldMk cId="2652158445" sldId="487"/>
            <ac:spMk id="2" creationId="{9A8DD42A-180E-7C6E-AC0E-899B63EF2983}"/>
          </ac:spMkLst>
        </pc:spChg>
        <pc:spChg chg="del mod">
          <ac:chgData name="Guillemoto Quentin" userId="82f35532-7d35-4a5f-900e-b436d81cc862" providerId="ADAL" clId="{51AC6761-9782-490E-B279-D2A8C9B35F74}" dt="2025-05-26T08:53:09.863" v="255" actId="21"/>
          <ac:spMkLst>
            <pc:docMk/>
            <pc:sldMk cId="2652158445" sldId="487"/>
            <ac:spMk id="3" creationId="{68682A68-50B3-7177-61BB-96B645E6BFC2}"/>
          </ac:spMkLst>
        </pc:spChg>
        <pc:spChg chg="add mod">
          <ac:chgData name="Guillemoto Quentin" userId="82f35532-7d35-4a5f-900e-b436d81cc862" providerId="ADAL" clId="{51AC6761-9782-490E-B279-D2A8C9B35F74}" dt="2025-05-26T09:15:59.711" v="487" actId="1076"/>
          <ac:spMkLst>
            <pc:docMk/>
            <pc:sldMk cId="2652158445" sldId="487"/>
            <ac:spMk id="3" creationId="{9D1BE748-EB06-D6D7-C020-7C21E2D6F54D}"/>
          </ac:spMkLst>
        </pc:spChg>
        <pc:spChg chg="del">
          <ac:chgData name="Guillemoto Quentin" userId="82f35532-7d35-4a5f-900e-b436d81cc862" providerId="ADAL" clId="{51AC6761-9782-490E-B279-D2A8C9B35F74}" dt="2025-05-26T08:52:45.640" v="248" actId="478"/>
          <ac:spMkLst>
            <pc:docMk/>
            <pc:sldMk cId="2652158445" sldId="487"/>
            <ac:spMk id="4" creationId="{2C3D0CAC-8BC7-5FDD-554B-FFC42539E9B3}"/>
          </ac:spMkLst>
        </pc:spChg>
        <pc:spChg chg="del">
          <ac:chgData name="Guillemoto Quentin" userId="82f35532-7d35-4a5f-900e-b436d81cc862" providerId="ADAL" clId="{51AC6761-9782-490E-B279-D2A8C9B35F74}" dt="2025-05-26T08:53:10.738" v="256" actId="21"/>
          <ac:spMkLst>
            <pc:docMk/>
            <pc:sldMk cId="2652158445" sldId="487"/>
            <ac:spMk id="5" creationId="{D2AFE847-6D54-6BC8-5A29-8707843E37BD}"/>
          </ac:spMkLst>
        </pc:spChg>
        <pc:spChg chg="del">
          <ac:chgData name="Guillemoto Quentin" userId="82f35532-7d35-4a5f-900e-b436d81cc862" providerId="ADAL" clId="{51AC6761-9782-490E-B279-D2A8C9B35F74}" dt="2025-05-26T08:54:04.168" v="275" actId="21"/>
          <ac:spMkLst>
            <pc:docMk/>
            <pc:sldMk cId="2652158445" sldId="487"/>
            <ac:spMk id="8" creationId="{A587DF75-4AF0-D546-EC9B-2C44B60E9292}"/>
          </ac:spMkLst>
        </pc:spChg>
        <pc:spChg chg="add mod">
          <ac:chgData name="Guillemoto Quentin" userId="82f35532-7d35-4a5f-900e-b436d81cc862" providerId="ADAL" clId="{51AC6761-9782-490E-B279-D2A8C9B35F74}" dt="2025-05-26T09:04:59.455" v="348" actId="1076"/>
          <ac:spMkLst>
            <pc:docMk/>
            <pc:sldMk cId="2652158445" sldId="487"/>
            <ac:spMk id="11" creationId="{2E2E9C8E-2EB2-CB60-C802-BB39E8933F3A}"/>
          </ac:spMkLst>
        </pc:spChg>
        <pc:spChg chg="add mod">
          <ac:chgData name="Guillemoto Quentin" userId="82f35532-7d35-4a5f-900e-b436d81cc862" providerId="ADAL" clId="{51AC6761-9782-490E-B279-D2A8C9B35F74}" dt="2025-05-26T09:07:23.067" v="379" actId="1076"/>
          <ac:spMkLst>
            <pc:docMk/>
            <pc:sldMk cId="2652158445" sldId="487"/>
            <ac:spMk id="12" creationId="{0607F60B-CFAE-21D6-B2D3-9AB275DD8426}"/>
          </ac:spMkLst>
        </pc:spChg>
        <pc:spChg chg="add mod">
          <ac:chgData name="Guillemoto Quentin" userId="82f35532-7d35-4a5f-900e-b436d81cc862" providerId="ADAL" clId="{51AC6761-9782-490E-B279-D2A8C9B35F74}" dt="2025-05-26T09:04:50.763" v="343" actId="1076"/>
          <ac:spMkLst>
            <pc:docMk/>
            <pc:sldMk cId="2652158445" sldId="487"/>
            <ac:spMk id="13" creationId="{E00378C0-6FF9-5888-79A1-04C032AC8D19}"/>
          </ac:spMkLst>
        </pc:spChg>
        <pc:spChg chg="add mod">
          <ac:chgData name="Guillemoto Quentin" userId="82f35532-7d35-4a5f-900e-b436d81cc862" providerId="ADAL" clId="{51AC6761-9782-490E-B279-D2A8C9B35F74}" dt="2025-05-26T09:04:56.787" v="347" actId="1076"/>
          <ac:spMkLst>
            <pc:docMk/>
            <pc:sldMk cId="2652158445" sldId="487"/>
            <ac:spMk id="14" creationId="{D49E9FFA-FF08-7826-6875-5A532FAD179C}"/>
          </ac:spMkLst>
        </pc:spChg>
        <pc:spChg chg="add mod">
          <ac:chgData name="Guillemoto Quentin" userId="82f35532-7d35-4a5f-900e-b436d81cc862" providerId="ADAL" clId="{51AC6761-9782-490E-B279-D2A8C9B35F74}" dt="2025-05-26T09:00:21.749" v="314" actId="21"/>
          <ac:spMkLst>
            <pc:docMk/>
            <pc:sldMk cId="2652158445" sldId="487"/>
            <ac:spMk id="15" creationId="{AE2BEDFE-4B94-B587-C818-213AF80253EE}"/>
          </ac:spMkLst>
        </pc:spChg>
        <pc:spChg chg="del">
          <ac:chgData name="Guillemoto Quentin" userId="82f35532-7d35-4a5f-900e-b436d81cc862" providerId="ADAL" clId="{51AC6761-9782-490E-B279-D2A8C9B35F74}" dt="2025-05-26T08:54:06.757" v="277" actId="21"/>
          <ac:spMkLst>
            <pc:docMk/>
            <pc:sldMk cId="2652158445" sldId="487"/>
            <ac:spMk id="17" creationId="{908540C9-3F0C-8614-7309-E9C2DF499425}"/>
          </ac:spMkLst>
        </pc:spChg>
        <pc:spChg chg="add mod">
          <ac:chgData name="Guillemoto Quentin" userId="82f35532-7d35-4a5f-900e-b436d81cc862" providerId="ADAL" clId="{51AC6761-9782-490E-B279-D2A8C9B35F74}" dt="2025-05-26T08:54:28.361" v="282" actId="14100"/>
          <ac:spMkLst>
            <pc:docMk/>
            <pc:sldMk cId="2652158445" sldId="487"/>
            <ac:spMk id="18" creationId="{777635ED-BD1D-6B69-EE8E-11CAB46F538E}"/>
          </ac:spMkLst>
        </pc:spChg>
        <pc:spChg chg="add mod">
          <ac:chgData name="Guillemoto Quentin" userId="82f35532-7d35-4a5f-900e-b436d81cc862" providerId="ADAL" clId="{51AC6761-9782-490E-B279-D2A8C9B35F74}" dt="2025-05-26T08:53:38.653" v="268"/>
          <ac:spMkLst>
            <pc:docMk/>
            <pc:sldMk cId="2652158445" sldId="487"/>
            <ac:spMk id="20" creationId="{D2AFE847-6D54-6BC8-5A29-8707843E37BD}"/>
          </ac:spMkLst>
        </pc:spChg>
        <pc:spChg chg="add mod">
          <ac:chgData name="Guillemoto Quentin" userId="82f35532-7d35-4a5f-900e-b436d81cc862" providerId="ADAL" clId="{51AC6761-9782-490E-B279-D2A8C9B35F74}" dt="2025-05-26T09:04:54.363" v="346" actId="1076"/>
          <ac:spMkLst>
            <pc:docMk/>
            <pc:sldMk cId="2652158445" sldId="487"/>
            <ac:spMk id="21" creationId="{180AF881-CD0D-02EB-4369-DEC47B799110}"/>
          </ac:spMkLst>
        </pc:spChg>
        <pc:spChg chg="add mod">
          <ac:chgData name="Guillemoto Quentin" userId="82f35532-7d35-4a5f-900e-b436d81cc862" providerId="ADAL" clId="{51AC6761-9782-490E-B279-D2A8C9B35F74}" dt="2025-05-26T08:53:45.599" v="270"/>
          <ac:spMkLst>
            <pc:docMk/>
            <pc:sldMk cId="2652158445" sldId="487"/>
            <ac:spMk id="22" creationId="{69A437D1-8DDD-1229-9C34-AED5820BD60C}"/>
          </ac:spMkLst>
        </pc:spChg>
        <pc:spChg chg="add del mod">
          <ac:chgData name="Guillemoto Quentin" userId="82f35532-7d35-4a5f-900e-b436d81cc862" providerId="ADAL" clId="{51AC6761-9782-490E-B279-D2A8C9B35F74}" dt="2025-05-26T09:01:37.333" v="339" actId="21"/>
          <ac:spMkLst>
            <pc:docMk/>
            <pc:sldMk cId="2652158445" sldId="487"/>
            <ac:spMk id="24" creationId="{7EAB10FF-53F9-34DF-0DD3-E5725E015E85}"/>
          </ac:spMkLst>
        </pc:spChg>
        <pc:spChg chg="add mod">
          <ac:chgData name="Guillemoto Quentin" userId="82f35532-7d35-4a5f-900e-b436d81cc862" providerId="ADAL" clId="{51AC6761-9782-490E-B279-D2A8C9B35F74}" dt="2025-05-26T09:01:31.913" v="336"/>
          <ac:spMkLst>
            <pc:docMk/>
            <pc:sldMk cId="2652158445" sldId="487"/>
            <ac:spMk id="25" creationId="{96F6C203-C298-A996-5C08-41964360AA7C}"/>
          </ac:spMkLst>
        </pc:spChg>
        <pc:spChg chg="add mod">
          <ac:chgData name="Guillemoto Quentin" userId="82f35532-7d35-4a5f-900e-b436d81cc862" providerId="ADAL" clId="{51AC6761-9782-490E-B279-D2A8C9B35F74}" dt="2025-05-26T09:06:48.574" v="375" actId="20577"/>
          <ac:spMkLst>
            <pc:docMk/>
            <pc:sldMk cId="2652158445" sldId="487"/>
            <ac:spMk id="26" creationId="{B88C3F73-6A40-A7D9-6390-CC9200D3BFA8}"/>
          </ac:spMkLst>
        </pc:spChg>
        <pc:graphicFrameChg chg="add mod">
          <ac:chgData name="Guillemoto Quentin" userId="82f35532-7d35-4a5f-900e-b436d81cc862" providerId="ADAL" clId="{51AC6761-9782-490E-B279-D2A8C9B35F74}" dt="2025-05-26T08:53:57.299" v="273"/>
          <ac:graphicFrameMkLst>
            <pc:docMk/>
            <pc:sldMk cId="2652158445" sldId="487"/>
            <ac:graphicFrameMk id="23" creationId="{A8123A87-E998-3BB9-71D3-DC834CED6F2A}"/>
          </ac:graphicFrameMkLst>
        </pc:graphicFrameChg>
        <pc:picChg chg="add mod">
          <ac:chgData name="Guillemoto Quentin" userId="82f35532-7d35-4a5f-900e-b436d81cc862" providerId="ADAL" clId="{51AC6761-9782-490E-B279-D2A8C9B35F74}" dt="2025-05-26T09:04:53.210" v="345" actId="1076"/>
          <ac:picMkLst>
            <pc:docMk/>
            <pc:sldMk cId="2652158445" sldId="487"/>
            <ac:picMk id="6" creationId="{BCB81E97-5175-5DE9-C13F-7C99F929E4E6}"/>
          </ac:picMkLst>
        </pc:picChg>
        <pc:picChg chg="del">
          <ac:chgData name="Guillemoto Quentin" userId="82f35532-7d35-4a5f-900e-b436d81cc862" providerId="ADAL" clId="{51AC6761-9782-490E-B279-D2A8C9B35F74}" dt="2025-05-26T08:52:45.013" v="247" actId="478"/>
          <ac:picMkLst>
            <pc:docMk/>
            <pc:sldMk cId="2652158445" sldId="487"/>
            <ac:picMk id="7" creationId="{A8CCA1B7-AD79-51ED-6B0F-86EDD7200B89}"/>
          </ac:picMkLst>
        </pc:picChg>
        <pc:cxnChg chg="del">
          <ac:chgData name="Guillemoto Quentin" userId="82f35532-7d35-4a5f-900e-b436d81cc862" providerId="ADAL" clId="{51AC6761-9782-490E-B279-D2A8C9B35F74}" dt="2025-05-26T08:54:34.317" v="284" actId="478"/>
          <ac:cxnSpMkLst>
            <pc:docMk/>
            <pc:sldMk cId="2652158445" sldId="487"/>
            <ac:cxnSpMk id="10" creationId="{68CE2A82-F117-16BC-7047-4105F76826A6}"/>
          </ac:cxnSpMkLst>
        </pc:cxnChg>
      </pc:sldChg>
      <pc:sldChg chg="addSp delSp modSp mod">
        <pc:chgData name="Guillemoto Quentin" userId="82f35532-7d35-4a5f-900e-b436d81cc862" providerId="ADAL" clId="{51AC6761-9782-490E-B279-D2A8C9B35F74}" dt="2025-05-26T09:16:49.834" v="510" actId="6549"/>
        <pc:sldMkLst>
          <pc:docMk/>
          <pc:sldMk cId="2833747806" sldId="488"/>
        </pc:sldMkLst>
        <pc:spChg chg="mod">
          <ac:chgData name="Guillemoto Quentin" userId="82f35532-7d35-4a5f-900e-b436d81cc862" providerId="ADAL" clId="{51AC6761-9782-490E-B279-D2A8C9B35F74}" dt="2025-05-26T09:08:01.826" v="380"/>
          <ac:spMkLst>
            <pc:docMk/>
            <pc:sldMk cId="2833747806" sldId="488"/>
            <ac:spMk id="2" creationId="{0B048C02-8952-EEDA-B05D-2A69A4A748F5}"/>
          </ac:spMkLst>
        </pc:spChg>
        <pc:spChg chg="mod">
          <ac:chgData name="Guillemoto Quentin" userId="82f35532-7d35-4a5f-900e-b436d81cc862" providerId="ADAL" clId="{51AC6761-9782-490E-B279-D2A8C9B35F74}" dt="2025-05-26T09:16:49.834" v="510" actId="6549"/>
          <ac:spMkLst>
            <pc:docMk/>
            <pc:sldMk cId="2833747806" sldId="488"/>
            <ac:spMk id="3" creationId="{B0FA3EFC-7F28-3410-D232-1AA050E4D7DB}"/>
          </ac:spMkLst>
        </pc:spChg>
        <pc:spChg chg="del">
          <ac:chgData name="Guillemoto Quentin" userId="82f35532-7d35-4a5f-900e-b436d81cc862" providerId="ADAL" clId="{51AC6761-9782-490E-B279-D2A8C9B35F74}" dt="2025-05-26T09:08:29.976" v="393" actId="478"/>
          <ac:spMkLst>
            <pc:docMk/>
            <pc:sldMk cId="2833747806" sldId="488"/>
            <ac:spMk id="4" creationId="{1CF1A940-782D-5ED6-4E7C-363B359189E1}"/>
          </ac:spMkLst>
        </pc:spChg>
        <pc:spChg chg="del">
          <ac:chgData name="Guillemoto Quentin" userId="82f35532-7d35-4a5f-900e-b436d81cc862" providerId="ADAL" clId="{51AC6761-9782-490E-B279-D2A8C9B35F74}" dt="2025-05-26T09:08:29.372" v="392" actId="478"/>
          <ac:spMkLst>
            <pc:docMk/>
            <pc:sldMk cId="2833747806" sldId="488"/>
            <ac:spMk id="5" creationId="{7D049AF6-B57D-CA1E-6E0C-9A3A6D70979E}"/>
          </ac:spMkLst>
        </pc:spChg>
        <pc:spChg chg="del">
          <ac:chgData name="Guillemoto Quentin" userId="82f35532-7d35-4a5f-900e-b436d81cc862" providerId="ADAL" clId="{51AC6761-9782-490E-B279-D2A8C9B35F74}" dt="2025-05-26T09:08:28.462" v="390" actId="478"/>
          <ac:spMkLst>
            <pc:docMk/>
            <pc:sldMk cId="2833747806" sldId="488"/>
            <ac:spMk id="7" creationId="{2568E73D-1BE3-24C5-7DDA-AE207A18654C}"/>
          </ac:spMkLst>
        </pc:spChg>
        <pc:spChg chg="del">
          <ac:chgData name="Guillemoto Quentin" userId="82f35532-7d35-4a5f-900e-b436d81cc862" providerId="ADAL" clId="{51AC6761-9782-490E-B279-D2A8C9B35F74}" dt="2025-05-26T09:08:28.868" v="391" actId="478"/>
          <ac:spMkLst>
            <pc:docMk/>
            <pc:sldMk cId="2833747806" sldId="488"/>
            <ac:spMk id="8" creationId="{71FCFA80-72DA-E215-5E54-F77A4D794F04}"/>
          </ac:spMkLst>
        </pc:spChg>
        <pc:spChg chg="add mod">
          <ac:chgData name="Guillemoto Quentin" userId="82f35532-7d35-4a5f-900e-b436d81cc862" providerId="ADAL" clId="{51AC6761-9782-490E-B279-D2A8C9B35F74}" dt="2025-05-26T09:08:36.259" v="397" actId="1076"/>
          <ac:spMkLst>
            <pc:docMk/>
            <pc:sldMk cId="2833747806" sldId="488"/>
            <ac:spMk id="10" creationId="{4F5C2953-5927-974C-F3AB-329C0078116D}"/>
          </ac:spMkLst>
        </pc:spChg>
        <pc:picChg chg="add mod">
          <ac:chgData name="Guillemoto Quentin" userId="82f35532-7d35-4a5f-900e-b436d81cc862" providerId="ADAL" clId="{51AC6761-9782-490E-B279-D2A8C9B35F74}" dt="2025-05-26T09:08:36.259" v="397" actId="1076"/>
          <ac:picMkLst>
            <pc:docMk/>
            <pc:sldMk cId="2833747806" sldId="488"/>
            <ac:picMk id="9" creationId="{3F601E60-26B5-B929-C45D-23C746E3B2A1}"/>
          </ac:picMkLst>
        </pc:picChg>
      </pc:sldChg>
      <pc:sldChg chg="addSp delSp modSp add mod">
        <pc:chgData name="Guillemoto Quentin" userId="82f35532-7d35-4a5f-900e-b436d81cc862" providerId="ADAL" clId="{51AC6761-9782-490E-B279-D2A8C9B35F74}" dt="2025-05-26T08:26:55.313" v="109"/>
        <pc:sldMkLst>
          <pc:docMk/>
          <pc:sldMk cId="3528366706" sldId="489"/>
        </pc:sldMkLst>
        <pc:spChg chg="mod">
          <ac:chgData name="Guillemoto Quentin" userId="82f35532-7d35-4a5f-900e-b436d81cc862" providerId="ADAL" clId="{51AC6761-9782-490E-B279-D2A8C9B35F74}" dt="2025-05-26T08:26:55.313" v="109"/>
          <ac:spMkLst>
            <pc:docMk/>
            <pc:sldMk cId="3528366706" sldId="489"/>
            <ac:spMk id="2" creationId="{C86E3AB0-F600-392F-7714-B03AFAE511EA}"/>
          </ac:spMkLst>
        </pc:spChg>
        <pc:spChg chg="mod">
          <ac:chgData name="Guillemoto Quentin" userId="82f35532-7d35-4a5f-900e-b436d81cc862" providerId="ADAL" clId="{51AC6761-9782-490E-B279-D2A8C9B35F74}" dt="2025-05-26T08:26:37.819" v="105" actId="27636"/>
          <ac:spMkLst>
            <pc:docMk/>
            <pc:sldMk cId="3528366706" sldId="489"/>
            <ac:spMk id="3" creationId="{DB0AF2D4-A928-3EDE-43CD-86FC2361CD0D}"/>
          </ac:spMkLst>
        </pc:spChg>
        <pc:spChg chg="del">
          <ac:chgData name="Guillemoto Quentin" userId="82f35532-7d35-4a5f-900e-b436d81cc862" providerId="ADAL" clId="{51AC6761-9782-490E-B279-D2A8C9B35F74}" dt="2025-05-26T08:26:49.742" v="106" actId="478"/>
          <ac:spMkLst>
            <pc:docMk/>
            <pc:sldMk cId="3528366706" sldId="489"/>
            <ac:spMk id="4" creationId="{37877995-4772-D818-E1F0-5FB942A5658A}"/>
          </ac:spMkLst>
        </pc:spChg>
        <pc:spChg chg="add mod">
          <ac:chgData name="Guillemoto Quentin" userId="82f35532-7d35-4a5f-900e-b436d81cc862" providerId="ADAL" clId="{51AC6761-9782-490E-B279-D2A8C9B35F74}" dt="2025-05-26T08:26:52.026" v="108" actId="1076"/>
          <ac:spMkLst>
            <pc:docMk/>
            <pc:sldMk cId="3528366706" sldId="489"/>
            <ac:spMk id="8" creationId="{32974AC5-F1D5-C4CF-7103-7273846B0425}"/>
          </ac:spMkLst>
        </pc:spChg>
        <pc:spChg chg="del">
          <ac:chgData name="Guillemoto Quentin" userId="82f35532-7d35-4a5f-900e-b436d81cc862" providerId="ADAL" clId="{51AC6761-9782-490E-B279-D2A8C9B35F74}" dt="2025-05-26T08:26:49.742" v="106" actId="478"/>
          <ac:spMkLst>
            <pc:docMk/>
            <pc:sldMk cId="3528366706" sldId="489"/>
            <ac:spMk id="10" creationId="{5D28D1AA-E42A-8F50-B781-D070A942A409}"/>
          </ac:spMkLst>
        </pc:spChg>
        <pc:spChg chg="del">
          <ac:chgData name="Guillemoto Quentin" userId="82f35532-7d35-4a5f-900e-b436d81cc862" providerId="ADAL" clId="{51AC6761-9782-490E-B279-D2A8C9B35F74}" dt="2025-05-26T08:26:49.742" v="106" actId="478"/>
          <ac:spMkLst>
            <pc:docMk/>
            <pc:sldMk cId="3528366706" sldId="489"/>
            <ac:spMk id="12" creationId="{DF5AFB06-3D52-B47E-3051-DDC2A7AA7AF9}"/>
          </ac:spMkLst>
        </pc:spChg>
        <pc:picChg chg="add mod">
          <ac:chgData name="Guillemoto Quentin" userId="82f35532-7d35-4a5f-900e-b436d81cc862" providerId="ADAL" clId="{51AC6761-9782-490E-B279-D2A8C9B35F74}" dt="2025-05-26T08:26:52.026" v="108" actId="1076"/>
          <ac:picMkLst>
            <pc:docMk/>
            <pc:sldMk cId="3528366706" sldId="489"/>
            <ac:picMk id="5" creationId="{1F6560DE-6363-8C7D-6487-0DC7D7312C7C}"/>
          </ac:picMkLst>
        </pc:picChg>
        <pc:picChg chg="del">
          <ac:chgData name="Guillemoto Quentin" userId="82f35532-7d35-4a5f-900e-b436d81cc862" providerId="ADAL" clId="{51AC6761-9782-490E-B279-D2A8C9B35F74}" dt="2025-05-26T08:26:49.742" v="106" actId="478"/>
          <ac:picMkLst>
            <pc:docMk/>
            <pc:sldMk cId="3528366706" sldId="489"/>
            <ac:picMk id="7" creationId="{F5ED434C-D735-E8ED-212A-84CD1F6A16EF}"/>
          </ac:picMkLst>
        </pc:picChg>
        <pc:picChg chg="del">
          <ac:chgData name="Guillemoto Quentin" userId="82f35532-7d35-4a5f-900e-b436d81cc862" providerId="ADAL" clId="{51AC6761-9782-490E-B279-D2A8C9B35F74}" dt="2025-05-26T08:26:49.742" v="106" actId="478"/>
          <ac:picMkLst>
            <pc:docMk/>
            <pc:sldMk cId="3528366706" sldId="489"/>
            <ac:picMk id="11" creationId="{188BC33A-BC76-B35A-8E4D-50F011B670B4}"/>
          </ac:picMkLst>
        </pc:picChg>
      </pc:sldChg>
      <pc:sldChg chg="addSp modSp new mod">
        <pc:chgData name="Guillemoto Quentin" userId="82f35532-7d35-4a5f-900e-b436d81cc862" providerId="ADAL" clId="{51AC6761-9782-490E-B279-D2A8C9B35F74}" dt="2025-05-26T08:35:47.428" v="164" actId="404"/>
        <pc:sldMkLst>
          <pc:docMk/>
          <pc:sldMk cId="1645304532" sldId="490"/>
        </pc:sldMkLst>
        <pc:spChg chg="mod">
          <ac:chgData name="Guillemoto Quentin" userId="82f35532-7d35-4a5f-900e-b436d81cc862" providerId="ADAL" clId="{51AC6761-9782-490E-B279-D2A8C9B35F74}" dt="2025-05-26T08:27:17.080" v="119"/>
          <ac:spMkLst>
            <pc:docMk/>
            <pc:sldMk cId="1645304532" sldId="490"/>
            <ac:spMk id="2" creationId="{B80329E3-36DE-A69D-3460-CAC556D385CC}"/>
          </ac:spMkLst>
        </pc:spChg>
        <pc:spChg chg="mod">
          <ac:chgData name="Guillemoto Quentin" userId="82f35532-7d35-4a5f-900e-b436d81cc862" providerId="ADAL" clId="{51AC6761-9782-490E-B279-D2A8C9B35F74}" dt="2025-05-26T08:27:54.510" v="131" actId="5793"/>
          <ac:spMkLst>
            <pc:docMk/>
            <pc:sldMk cId="1645304532" sldId="490"/>
            <ac:spMk id="3" creationId="{507D7405-4C15-7B20-828A-EAC8CB00DFA7}"/>
          </ac:spMkLst>
        </pc:spChg>
        <pc:spChg chg="add mod">
          <ac:chgData name="Guillemoto Quentin" userId="82f35532-7d35-4a5f-900e-b436d81cc862" providerId="ADAL" clId="{51AC6761-9782-490E-B279-D2A8C9B35F74}" dt="2025-05-26T08:27:31.872" v="123"/>
          <ac:spMkLst>
            <pc:docMk/>
            <pc:sldMk cId="1645304532" sldId="490"/>
            <ac:spMk id="5" creationId="{3E992188-82E3-2EA0-153F-AEF14D599357}"/>
          </ac:spMkLst>
        </pc:spChg>
        <pc:spChg chg="add mod">
          <ac:chgData name="Guillemoto Quentin" userId="82f35532-7d35-4a5f-900e-b436d81cc862" providerId="ADAL" clId="{51AC6761-9782-490E-B279-D2A8C9B35F74}" dt="2025-05-26T08:27:31.872" v="123"/>
          <ac:spMkLst>
            <pc:docMk/>
            <pc:sldMk cId="1645304532" sldId="490"/>
            <ac:spMk id="6" creationId="{6A4B917C-BC6B-C343-5F44-C58E42915ADB}"/>
          </ac:spMkLst>
        </pc:spChg>
        <pc:spChg chg="add mod">
          <ac:chgData name="Guillemoto Quentin" userId="82f35532-7d35-4a5f-900e-b436d81cc862" providerId="ADAL" clId="{51AC6761-9782-490E-B279-D2A8C9B35F74}" dt="2025-05-26T08:35:47.428" v="164" actId="404"/>
          <ac:spMkLst>
            <pc:docMk/>
            <pc:sldMk cId="1645304532" sldId="490"/>
            <ac:spMk id="8" creationId="{37165363-ADC1-5E02-E5EF-EA1D6954E2B4}"/>
          </ac:spMkLst>
        </pc:spChg>
        <pc:spChg chg="add mod">
          <ac:chgData name="Guillemoto Quentin" userId="82f35532-7d35-4a5f-900e-b436d81cc862" providerId="ADAL" clId="{51AC6761-9782-490E-B279-D2A8C9B35F74}" dt="2025-05-26T08:27:31.872" v="123"/>
          <ac:spMkLst>
            <pc:docMk/>
            <pc:sldMk cId="1645304532" sldId="490"/>
            <ac:spMk id="9" creationId="{B95A773E-59A5-C309-BC38-78B76190F70A}"/>
          </ac:spMkLst>
        </pc:spChg>
        <pc:spChg chg="add mod">
          <ac:chgData name="Guillemoto Quentin" userId="82f35532-7d35-4a5f-900e-b436d81cc862" providerId="ADAL" clId="{51AC6761-9782-490E-B279-D2A8C9B35F74}" dt="2025-05-26T08:27:31.872" v="123"/>
          <ac:spMkLst>
            <pc:docMk/>
            <pc:sldMk cId="1645304532" sldId="490"/>
            <ac:spMk id="10" creationId="{D58728F1-2222-6779-7759-569F08CA5FFE}"/>
          </ac:spMkLst>
        </pc:spChg>
        <pc:spChg chg="add mod">
          <ac:chgData name="Guillemoto Quentin" userId="82f35532-7d35-4a5f-900e-b436d81cc862" providerId="ADAL" clId="{51AC6761-9782-490E-B279-D2A8C9B35F74}" dt="2025-05-26T08:27:31.872" v="123"/>
          <ac:spMkLst>
            <pc:docMk/>
            <pc:sldMk cId="1645304532" sldId="490"/>
            <ac:spMk id="11" creationId="{8F469E74-485C-2DF3-6E93-C8B994B604A0}"/>
          </ac:spMkLst>
        </pc:spChg>
        <pc:cxnChg chg="add mod">
          <ac:chgData name="Guillemoto Quentin" userId="82f35532-7d35-4a5f-900e-b436d81cc862" providerId="ADAL" clId="{51AC6761-9782-490E-B279-D2A8C9B35F74}" dt="2025-05-26T08:27:31.872" v="123"/>
          <ac:cxnSpMkLst>
            <pc:docMk/>
            <pc:sldMk cId="1645304532" sldId="490"/>
            <ac:cxnSpMk id="7" creationId="{962EF733-156D-1BD5-5146-37E151E359AA}"/>
          </ac:cxnSpMkLst>
        </pc:cxnChg>
      </pc:sldChg>
      <pc:sldChg chg="addSp delSp modSp add mod ord">
        <pc:chgData name="Guillemoto Quentin" userId="82f35532-7d35-4a5f-900e-b436d81cc862" providerId="ADAL" clId="{51AC6761-9782-490E-B279-D2A8C9B35F74}" dt="2025-05-26T08:47:13.585" v="174"/>
        <pc:sldMkLst>
          <pc:docMk/>
          <pc:sldMk cId="3242159876" sldId="491"/>
        </pc:sldMkLst>
        <pc:spChg chg="mod">
          <ac:chgData name="Guillemoto Quentin" userId="82f35532-7d35-4a5f-900e-b436d81cc862" providerId="ADAL" clId="{51AC6761-9782-490E-B279-D2A8C9B35F74}" dt="2025-05-26T08:46:24.131" v="165"/>
          <ac:spMkLst>
            <pc:docMk/>
            <pc:sldMk cId="3242159876" sldId="491"/>
            <ac:spMk id="2" creationId="{9888149E-C02C-6999-66F1-201E13BEBB01}"/>
          </ac:spMkLst>
        </pc:spChg>
        <pc:spChg chg="del">
          <ac:chgData name="Guillemoto Quentin" userId="82f35532-7d35-4a5f-900e-b436d81cc862" providerId="ADAL" clId="{51AC6761-9782-490E-B279-D2A8C9B35F74}" dt="2025-05-26T08:46:52.148" v="169" actId="478"/>
          <ac:spMkLst>
            <pc:docMk/>
            <pc:sldMk cId="3242159876" sldId="491"/>
            <ac:spMk id="3" creationId="{758451DA-0020-02CD-36F4-CEC6E02B526A}"/>
          </ac:spMkLst>
        </pc:spChg>
        <pc:spChg chg="add mod">
          <ac:chgData name="Guillemoto Quentin" userId="82f35532-7d35-4a5f-900e-b436d81cc862" providerId="ADAL" clId="{51AC6761-9782-490E-B279-D2A8C9B35F74}" dt="2025-05-26T08:46:35.043" v="168" actId="403"/>
          <ac:spMkLst>
            <pc:docMk/>
            <pc:sldMk cId="3242159876" sldId="491"/>
            <ac:spMk id="7" creationId="{5A544B4E-558B-B903-F3EB-1E916281A87C}"/>
          </ac:spMkLst>
        </pc:spChg>
        <pc:spChg chg="del">
          <ac:chgData name="Guillemoto Quentin" userId="82f35532-7d35-4a5f-900e-b436d81cc862" providerId="ADAL" clId="{51AC6761-9782-490E-B279-D2A8C9B35F74}" dt="2025-05-26T08:46:54.978" v="172" actId="478"/>
          <ac:spMkLst>
            <pc:docMk/>
            <pc:sldMk cId="3242159876" sldId="491"/>
            <ac:spMk id="8" creationId="{1BD8A85B-4F2E-1168-B3F3-2A11C1BA3EF3}"/>
          </ac:spMkLst>
        </pc:spChg>
        <pc:spChg chg="add del mod">
          <ac:chgData name="Guillemoto Quentin" userId="82f35532-7d35-4a5f-900e-b436d81cc862" providerId="ADAL" clId="{51AC6761-9782-490E-B279-D2A8C9B35F74}" dt="2025-05-26T08:46:53.746" v="170" actId="478"/>
          <ac:spMkLst>
            <pc:docMk/>
            <pc:sldMk cId="3242159876" sldId="491"/>
            <ac:spMk id="11" creationId="{BA862983-2A2F-2615-599A-EF0671D92146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2" creationId="{14886DE4-4AB1-E6E3-6A35-3F882954794B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3" creationId="{2F639DFE-DE26-D8CD-EC14-E26014F82BDC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5" creationId="{1C882249-73D8-1C85-A802-A68E92A2AE90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6" creationId="{EBB5A76F-B946-249E-0A7A-FA8897198CDD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7" creationId="{E4011F24-E4F9-5228-F247-BB2BB2375A44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8" creationId="{75ABA640-0272-2CBF-0E02-033BD0ED61B4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19" creationId="{843965E9-BC1C-E002-5845-36BCB66340C0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20" creationId="{04337AB9-F417-2613-9745-BB9AABB3B4FE}"/>
          </ac:spMkLst>
        </pc:spChg>
        <pc:spChg chg="add mod">
          <ac:chgData name="Guillemoto Quentin" userId="82f35532-7d35-4a5f-900e-b436d81cc862" providerId="ADAL" clId="{51AC6761-9782-490E-B279-D2A8C9B35F74}" dt="2025-05-26T08:46:55.970" v="173"/>
          <ac:spMkLst>
            <pc:docMk/>
            <pc:sldMk cId="3242159876" sldId="491"/>
            <ac:spMk id="23" creationId="{F88ED536-B65C-0240-5A82-0D09C8ED0D0D}"/>
          </ac:spMkLst>
        </pc:spChg>
        <pc:spChg chg="add mod">
          <ac:chgData name="Guillemoto Quentin" userId="82f35532-7d35-4a5f-900e-b436d81cc862" providerId="ADAL" clId="{51AC6761-9782-490E-B279-D2A8C9B35F74}" dt="2025-05-26T08:47:13.585" v="174"/>
          <ac:spMkLst>
            <pc:docMk/>
            <pc:sldMk cId="3242159876" sldId="491"/>
            <ac:spMk id="26" creationId="{A531D45F-6E43-6C05-04B5-DF10C56F7018}"/>
          </ac:spMkLst>
        </pc:spChg>
        <pc:spChg chg="add mod">
          <ac:chgData name="Guillemoto Quentin" userId="82f35532-7d35-4a5f-900e-b436d81cc862" providerId="ADAL" clId="{51AC6761-9782-490E-B279-D2A8C9B35F74}" dt="2025-05-26T08:47:13.585" v="174"/>
          <ac:spMkLst>
            <pc:docMk/>
            <pc:sldMk cId="3242159876" sldId="491"/>
            <ac:spMk id="28" creationId="{B47464D2-A113-BF6F-F088-5CB49B765EED}"/>
          </ac:spMkLst>
        </pc:spChg>
        <pc:picChg chg="del">
          <ac:chgData name="Guillemoto Quentin" userId="82f35532-7d35-4a5f-900e-b436d81cc862" providerId="ADAL" clId="{51AC6761-9782-490E-B279-D2A8C9B35F74}" dt="2025-05-26T08:46:54.171" v="171" actId="478"/>
          <ac:picMkLst>
            <pc:docMk/>
            <pc:sldMk cId="3242159876" sldId="491"/>
            <ac:picMk id="5" creationId="{17872F8F-70EA-8B11-8B2C-8CC770FBCFB9}"/>
          </ac:picMkLst>
        </pc:picChg>
        <pc:cxnChg chg="add mod">
          <ac:chgData name="Guillemoto Quentin" userId="82f35532-7d35-4a5f-900e-b436d81cc862" providerId="ADAL" clId="{51AC6761-9782-490E-B279-D2A8C9B35F74}" dt="2025-05-26T08:46:55.970" v="173"/>
          <ac:cxnSpMkLst>
            <pc:docMk/>
            <pc:sldMk cId="3242159876" sldId="491"/>
            <ac:cxnSpMk id="14" creationId="{ECE2BF7F-8E07-AC3C-50F4-EFB139D71B8E}"/>
          </ac:cxnSpMkLst>
        </pc:cxnChg>
        <pc:cxnChg chg="add mod">
          <ac:chgData name="Guillemoto Quentin" userId="82f35532-7d35-4a5f-900e-b436d81cc862" providerId="ADAL" clId="{51AC6761-9782-490E-B279-D2A8C9B35F74}" dt="2025-05-26T08:47:13.585" v="174"/>
          <ac:cxnSpMkLst>
            <pc:docMk/>
            <pc:sldMk cId="3242159876" sldId="491"/>
            <ac:cxnSpMk id="24" creationId="{78BCB9AF-CB57-0C37-829E-41BD1267BE4C}"/>
          </ac:cxnSpMkLst>
        </pc:cxnChg>
        <pc:cxnChg chg="add mod">
          <ac:chgData name="Guillemoto Quentin" userId="82f35532-7d35-4a5f-900e-b436d81cc862" providerId="ADAL" clId="{51AC6761-9782-490E-B279-D2A8C9B35F74}" dt="2025-05-26T08:47:13.585" v="174"/>
          <ac:cxnSpMkLst>
            <pc:docMk/>
            <pc:sldMk cId="3242159876" sldId="491"/>
            <ac:cxnSpMk id="25" creationId="{9CCDB812-B8D7-DBBC-2AA7-A0F37014CF82}"/>
          </ac:cxnSpMkLst>
        </pc:cxnChg>
        <pc:cxnChg chg="add mod">
          <ac:chgData name="Guillemoto Quentin" userId="82f35532-7d35-4a5f-900e-b436d81cc862" providerId="ADAL" clId="{51AC6761-9782-490E-B279-D2A8C9B35F74}" dt="2025-05-26T08:47:13.585" v="174"/>
          <ac:cxnSpMkLst>
            <pc:docMk/>
            <pc:sldMk cId="3242159876" sldId="491"/>
            <ac:cxnSpMk id="27" creationId="{F64AE4D7-3DA2-C513-CA27-060E5ADDED5A}"/>
          </ac:cxnSpMkLst>
        </pc:cxnChg>
      </pc:sldChg>
      <pc:sldChg chg="addSp delSp modSp new del mod">
        <pc:chgData name="Guillemoto Quentin" userId="82f35532-7d35-4a5f-900e-b436d81cc862" providerId="ADAL" clId="{51AC6761-9782-490E-B279-D2A8C9B35F74}" dt="2025-05-26T08:59:36.639" v="293" actId="47"/>
        <pc:sldMkLst>
          <pc:docMk/>
          <pc:sldMk cId="915421036" sldId="492"/>
        </pc:sldMkLst>
        <pc:spChg chg="del">
          <ac:chgData name="Guillemoto Quentin" userId="82f35532-7d35-4a5f-900e-b436d81cc862" providerId="ADAL" clId="{51AC6761-9782-490E-B279-D2A8C9B35F74}" dt="2025-05-26T08:59:28.121" v="290" actId="478"/>
          <ac:spMkLst>
            <pc:docMk/>
            <pc:sldMk cId="915421036" sldId="492"/>
            <ac:spMk id="3" creationId="{B719AE7D-01D6-3307-E87D-6A7AD14283A4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6" creationId="{4A4E3458-F4B9-C819-0EB4-32F5090C3318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7" creationId="{8271FDA7-62E5-E2C2-8960-B55BFF1C2894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8" creationId="{13681366-CCE7-CF34-05BC-242E5666F790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9" creationId="{20EE343F-8F03-C674-D271-6725BA89F312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10" creationId="{29D3CA5B-A61F-09AD-57D8-B16511C20EE6}"/>
          </ac:spMkLst>
        </pc:spChg>
        <pc:spChg chg="add mod">
          <ac:chgData name="Guillemoto Quentin" userId="82f35532-7d35-4a5f-900e-b436d81cc862" providerId="ADAL" clId="{51AC6761-9782-490E-B279-D2A8C9B35F74}" dt="2025-05-26T08:59:28.898" v="291"/>
          <ac:spMkLst>
            <pc:docMk/>
            <pc:sldMk cId="915421036" sldId="492"/>
            <ac:spMk id="11" creationId="{01CDC99F-F912-B86B-709A-366D226BC6FD}"/>
          </ac:spMkLst>
        </pc:spChg>
        <pc:picChg chg="add mod">
          <ac:chgData name="Guillemoto Quentin" userId="82f35532-7d35-4a5f-900e-b436d81cc862" providerId="ADAL" clId="{51AC6761-9782-490E-B279-D2A8C9B35F74}" dt="2025-05-26T08:59:28.898" v="291"/>
          <ac:picMkLst>
            <pc:docMk/>
            <pc:sldMk cId="915421036" sldId="492"/>
            <ac:picMk id="5" creationId="{D0F9C828-5190-0295-5A65-DF44564B102E}"/>
          </ac:picMkLst>
        </pc:picChg>
      </pc:sldChg>
      <pc:sldChg chg="addSp delSp modSp add mod">
        <pc:chgData name="Guillemoto Quentin" userId="82f35532-7d35-4a5f-900e-b436d81cc862" providerId="ADAL" clId="{51AC6761-9782-490E-B279-D2A8C9B35F74}" dt="2025-05-26T09:07:14.757" v="378" actId="1076"/>
        <pc:sldMkLst>
          <pc:docMk/>
          <pc:sldMk cId="2430635764" sldId="493"/>
        </pc:sldMkLst>
        <pc:spChg chg="add mod">
          <ac:chgData name="Guillemoto Quentin" userId="82f35532-7d35-4a5f-900e-b436d81cc862" providerId="ADAL" clId="{51AC6761-9782-490E-B279-D2A8C9B35F74}" dt="2025-05-26T09:01:01.453" v="327" actId="1076"/>
          <ac:spMkLst>
            <pc:docMk/>
            <pc:sldMk cId="2430635764" sldId="493"/>
            <ac:spMk id="3" creationId="{60784262-68D5-470E-C01B-23248A94480D}"/>
          </ac:spMkLst>
        </pc:spChg>
        <pc:spChg chg="add mod">
          <ac:chgData name="Guillemoto Quentin" userId="82f35532-7d35-4a5f-900e-b436d81cc862" providerId="ADAL" clId="{51AC6761-9782-490E-B279-D2A8C9B35F74}" dt="2025-05-26T09:07:14.757" v="378" actId="1076"/>
          <ac:spMkLst>
            <pc:docMk/>
            <pc:sldMk cId="2430635764" sldId="493"/>
            <ac:spMk id="4" creationId="{8B9DBFCB-5AD8-2628-8D65-0746CB56170F}"/>
          </ac:spMkLst>
        </pc:spChg>
        <pc:spChg chg="add mod">
          <ac:chgData name="Guillemoto Quentin" userId="82f35532-7d35-4a5f-900e-b436d81cc862" providerId="ADAL" clId="{51AC6761-9782-490E-B279-D2A8C9B35F74}" dt="2025-05-26T09:01:10.054" v="333" actId="1076"/>
          <ac:spMkLst>
            <pc:docMk/>
            <pc:sldMk cId="2430635764" sldId="493"/>
            <ac:spMk id="5" creationId="{95576F6E-D2CE-BFB8-E21F-098523B23881}"/>
          </ac:spMkLst>
        </pc:spChg>
        <pc:spChg chg="add mod">
          <ac:chgData name="Guillemoto Quentin" userId="82f35532-7d35-4a5f-900e-b436d81cc862" providerId="ADAL" clId="{51AC6761-9782-490E-B279-D2A8C9B35F74}" dt="2025-05-26T09:07:11.426" v="377" actId="1076"/>
          <ac:spMkLst>
            <pc:docMk/>
            <pc:sldMk cId="2430635764" sldId="493"/>
            <ac:spMk id="7" creationId="{8D3C74A5-38A8-F631-DF13-27668A97DF50}"/>
          </ac:spMkLst>
        </pc:spChg>
        <pc:spChg chg="add mod">
          <ac:chgData name="Guillemoto Quentin" userId="82f35532-7d35-4a5f-900e-b436d81cc862" providerId="ADAL" clId="{51AC6761-9782-490E-B279-D2A8C9B35F74}" dt="2025-05-26T09:01:04.549" v="330" actId="1076"/>
          <ac:spMkLst>
            <pc:docMk/>
            <pc:sldMk cId="2430635764" sldId="493"/>
            <ac:spMk id="8" creationId="{EEA918A1-9D5D-A745-8620-C2FAB171FB05}"/>
          </ac:spMkLst>
        </pc:spChg>
        <pc:spChg chg="add mod">
          <ac:chgData name="Guillemoto Quentin" userId="82f35532-7d35-4a5f-900e-b436d81cc862" providerId="ADAL" clId="{51AC6761-9782-490E-B279-D2A8C9B35F74}" dt="2025-05-26T09:01:06.012" v="331" actId="1076"/>
          <ac:spMkLst>
            <pc:docMk/>
            <pc:sldMk cId="2430635764" sldId="493"/>
            <ac:spMk id="10" creationId="{56877345-9591-B603-BC6B-BAB6D9C3CF46}"/>
          </ac:spMkLst>
        </pc:spChg>
        <pc:spChg chg="add mod">
          <ac:chgData name="Guillemoto Quentin" userId="82f35532-7d35-4a5f-900e-b436d81cc862" providerId="ADAL" clId="{51AC6761-9782-490E-B279-D2A8C9B35F74}" dt="2025-05-26T09:06:15.369" v="354"/>
          <ac:spMkLst>
            <pc:docMk/>
            <pc:sldMk cId="2430635764" sldId="493"/>
            <ac:spMk id="11" creationId="{076BE933-C589-8B9E-997D-DFE75DA51B71}"/>
          </ac:spMkLst>
        </pc:spChg>
        <pc:spChg chg="del">
          <ac:chgData name="Guillemoto Quentin" userId="82f35532-7d35-4a5f-900e-b436d81cc862" providerId="ADAL" clId="{51AC6761-9782-490E-B279-D2A8C9B35F74}" dt="2025-05-26T09:00:34.078" v="315" actId="21"/>
          <ac:spMkLst>
            <pc:docMk/>
            <pc:sldMk cId="2430635764" sldId="493"/>
            <ac:spMk id="11" creationId="{2CCB5BB9-4192-0263-3DFA-259FA6950122}"/>
          </ac:spMkLst>
        </pc:spChg>
        <pc:spChg chg="del">
          <ac:chgData name="Guillemoto Quentin" userId="82f35532-7d35-4a5f-900e-b436d81cc862" providerId="ADAL" clId="{51AC6761-9782-490E-B279-D2A8C9B35F74}" dt="2025-05-26T09:00:35.737" v="316" actId="21"/>
          <ac:spMkLst>
            <pc:docMk/>
            <pc:sldMk cId="2430635764" sldId="493"/>
            <ac:spMk id="12" creationId="{0DF0B76F-CC8F-F5CE-2922-8437B8A72E33}"/>
          </ac:spMkLst>
        </pc:spChg>
        <pc:spChg chg="add del">
          <ac:chgData name="Guillemoto Quentin" userId="82f35532-7d35-4a5f-900e-b436d81cc862" providerId="ADAL" clId="{51AC6761-9782-490E-B279-D2A8C9B35F74}" dt="2025-05-26T09:00:42.529" v="321" actId="21"/>
          <ac:spMkLst>
            <pc:docMk/>
            <pc:sldMk cId="2430635764" sldId="493"/>
            <ac:spMk id="13" creationId="{613020A8-24DC-499F-2C88-EC729F3110B4}"/>
          </ac:spMkLst>
        </pc:spChg>
        <pc:spChg chg="del">
          <ac:chgData name="Guillemoto Quentin" userId="82f35532-7d35-4a5f-900e-b436d81cc862" providerId="ADAL" clId="{51AC6761-9782-490E-B279-D2A8C9B35F74}" dt="2025-05-26T09:00:48.239" v="325" actId="21"/>
          <ac:spMkLst>
            <pc:docMk/>
            <pc:sldMk cId="2430635764" sldId="493"/>
            <ac:spMk id="14" creationId="{F7DB7E3F-350E-AD7C-4838-FD644ADD2D8A}"/>
          </ac:spMkLst>
        </pc:spChg>
        <pc:spChg chg="mod">
          <ac:chgData name="Guillemoto Quentin" userId="82f35532-7d35-4a5f-900e-b436d81cc862" providerId="ADAL" clId="{51AC6761-9782-490E-B279-D2A8C9B35F74}" dt="2025-05-26T09:00:19.087" v="313" actId="21"/>
          <ac:spMkLst>
            <pc:docMk/>
            <pc:sldMk cId="2430635764" sldId="493"/>
            <ac:spMk id="15" creationId="{8C5EDB6E-3689-0433-5C82-CD89DAF3F901}"/>
          </ac:spMkLst>
        </pc:spChg>
        <pc:spChg chg="add del mod">
          <ac:chgData name="Guillemoto Quentin" userId="82f35532-7d35-4a5f-900e-b436d81cc862" providerId="ADAL" clId="{51AC6761-9782-490E-B279-D2A8C9B35F74}" dt="2025-05-26T09:01:35.563" v="337" actId="21"/>
          <ac:spMkLst>
            <pc:docMk/>
            <pc:sldMk cId="2430635764" sldId="493"/>
            <ac:spMk id="16" creationId="{B88C3F73-6A40-A7D9-6390-CC9200D3BFA8}"/>
          </ac:spMkLst>
        </pc:spChg>
        <pc:spChg chg="add del mod">
          <ac:chgData name="Guillemoto Quentin" userId="82f35532-7d35-4a5f-900e-b436d81cc862" providerId="ADAL" clId="{51AC6761-9782-490E-B279-D2A8C9B35F74}" dt="2025-05-26T09:06:14.571" v="353" actId="478"/>
          <ac:spMkLst>
            <pc:docMk/>
            <pc:sldMk cId="2430635764" sldId="493"/>
            <ac:spMk id="17" creationId="{7EAB10FF-53F9-34DF-0DD3-E5725E015E85}"/>
          </ac:spMkLst>
        </pc:spChg>
        <pc:spChg chg="mod">
          <ac:chgData name="Guillemoto Quentin" userId="82f35532-7d35-4a5f-900e-b436d81cc862" providerId="ADAL" clId="{51AC6761-9782-490E-B279-D2A8C9B35F74}" dt="2025-05-26T08:59:44.568" v="294"/>
          <ac:spMkLst>
            <pc:docMk/>
            <pc:sldMk cId="2430635764" sldId="493"/>
            <ac:spMk id="18" creationId="{FD74ABCB-BA93-42F9-8B52-1A375D899743}"/>
          </ac:spMkLst>
        </pc:spChg>
        <pc:spChg chg="del">
          <ac:chgData name="Guillemoto Quentin" userId="82f35532-7d35-4a5f-900e-b436d81cc862" providerId="ADAL" clId="{51AC6761-9782-490E-B279-D2A8C9B35F74}" dt="2025-05-26T09:00:46.431" v="324" actId="21"/>
          <ac:spMkLst>
            <pc:docMk/>
            <pc:sldMk cId="2430635764" sldId="493"/>
            <ac:spMk id="21" creationId="{A595CC36-9DD1-B9BA-005F-0F47187F9389}"/>
          </ac:spMkLst>
        </pc:spChg>
        <pc:spChg chg="del">
          <ac:chgData name="Guillemoto Quentin" userId="82f35532-7d35-4a5f-900e-b436d81cc862" providerId="ADAL" clId="{51AC6761-9782-490E-B279-D2A8C9B35F74}" dt="2025-05-26T09:01:15.582" v="334" actId="478"/>
          <ac:spMkLst>
            <pc:docMk/>
            <pc:sldMk cId="2430635764" sldId="493"/>
            <ac:spMk id="24" creationId="{5AC2E66D-1921-586F-5AEA-6CC12413AFB8}"/>
          </ac:spMkLst>
        </pc:spChg>
        <pc:picChg chg="add del mod">
          <ac:chgData name="Guillemoto Quentin" userId="82f35532-7d35-4a5f-900e-b436d81cc862" providerId="ADAL" clId="{51AC6761-9782-490E-B279-D2A8C9B35F74}" dt="2025-05-26T09:01:03.293" v="329" actId="1076"/>
          <ac:picMkLst>
            <pc:docMk/>
            <pc:sldMk cId="2430635764" sldId="493"/>
            <ac:picMk id="6" creationId="{494EB88C-CB52-377C-B630-9A01F9CF6416}"/>
          </ac:picMkLst>
        </pc:picChg>
      </pc:sldChg>
      <pc:sldChg chg="addSp delSp modSp add mod">
        <pc:chgData name="Guillemoto Quentin" userId="82f35532-7d35-4a5f-900e-b436d81cc862" providerId="ADAL" clId="{51AC6761-9782-490E-B279-D2A8C9B35F74}" dt="2025-05-26T09:09:47.867" v="418" actId="14100"/>
        <pc:sldMkLst>
          <pc:docMk/>
          <pc:sldMk cId="4059718269" sldId="494"/>
        </pc:sldMkLst>
        <pc:spChg chg="mod">
          <ac:chgData name="Guillemoto Quentin" userId="82f35532-7d35-4a5f-900e-b436d81cc862" providerId="ADAL" clId="{51AC6761-9782-490E-B279-D2A8C9B35F74}" dt="2025-05-26T09:09:28.202" v="411"/>
          <ac:spMkLst>
            <pc:docMk/>
            <pc:sldMk cId="4059718269" sldId="494"/>
            <ac:spMk id="2" creationId="{16D89068-B658-BF61-09AC-36470512DA34}"/>
          </ac:spMkLst>
        </pc:spChg>
        <pc:spChg chg="mod">
          <ac:chgData name="Guillemoto Quentin" userId="82f35532-7d35-4a5f-900e-b436d81cc862" providerId="ADAL" clId="{51AC6761-9782-490E-B279-D2A8C9B35F74}" dt="2025-05-26T09:09:34.865" v="413" actId="1076"/>
          <ac:spMkLst>
            <pc:docMk/>
            <pc:sldMk cId="4059718269" sldId="494"/>
            <ac:spMk id="3" creationId="{18CA546E-F19C-52D6-41FF-0EE7133DDB76}"/>
          </ac:spMkLst>
        </pc:spChg>
        <pc:spChg chg="add mod">
          <ac:chgData name="Guillemoto Quentin" userId="82f35532-7d35-4a5f-900e-b436d81cc862" providerId="ADAL" clId="{51AC6761-9782-490E-B279-D2A8C9B35F74}" dt="2025-05-26T09:09:40.544" v="416"/>
          <ac:spMkLst>
            <pc:docMk/>
            <pc:sldMk cId="4059718269" sldId="494"/>
            <ac:spMk id="7" creationId="{D3CD924D-7F42-1DA3-59B0-09DB7BD6AD35}"/>
          </ac:spMkLst>
        </pc:spChg>
        <pc:spChg chg="del">
          <ac:chgData name="Guillemoto Quentin" userId="82f35532-7d35-4a5f-900e-b436d81cc862" providerId="ADAL" clId="{51AC6761-9782-490E-B279-D2A8C9B35F74}" dt="2025-05-26T09:09:37.192" v="415" actId="478"/>
          <ac:spMkLst>
            <pc:docMk/>
            <pc:sldMk cId="4059718269" sldId="494"/>
            <ac:spMk id="9" creationId="{CD74D0BF-3D5C-B378-0691-A61B65F238DE}"/>
          </ac:spMkLst>
        </pc:spChg>
        <pc:spChg chg="del">
          <ac:chgData name="Guillemoto Quentin" userId="82f35532-7d35-4a5f-900e-b436d81cc862" providerId="ADAL" clId="{51AC6761-9782-490E-B279-D2A8C9B35F74}" dt="2025-05-26T09:09:37.192" v="415" actId="478"/>
          <ac:spMkLst>
            <pc:docMk/>
            <pc:sldMk cId="4059718269" sldId="494"/>
            <ac:spMk id="10" creationId="{5CACE9C0-F55C-C877-0A9D-A316BA249062}"/>
          </ac:spMkLst>
        </pc:spChg>
        <pc:graphicFrameChg chg="del">
          <ac:chgData name="Guillemoto Quentin" userId="82f35532-7d35-4a5f-900e-b436d81cc862" providerId="ADAL" clId="{51AC6761-9782-490E-B279-D2A8C9B35F74}" dt="2025-05-26T09:09:37.192" v="415" actId="478"/>
          <ac:graphicFrameMkLst>
            <pc:docMk/>
            <pc:sldMk cId="4059718269" sldId="494"/>
            <ac:graphicFrameMk id="6" creationId="{1194756E-8AFA-DEF3-04FC-4C3D1DF46EDE}"/>
          </ac:graphicFrameMkLst>
        </pc:graphicFrameChg>
        <pc:picChg chg="del mod">
          <ac:chgData name="Guillemoto Quentin" userId="82f35532-7d35-4a5f-900e-b436d81cc862" providerId="ADAL" clId="{51AC6761-9782-490E-B279-D2A8C9B35F74}" dt="2025-05-26T09:09:37.192" v="415" actId="478"/>
          <ac:picMkLst>
            <pc:docMk/>
            <pc:sldMk cId="4059718269" sldId="494"/>
            <ac:picMk id="4" creationId="{31E546C3-146A-D221-2FC4-0EE025661038}"/>
          </ac:picMkLst>
        </pc:picChg>
        <pc:picChg chg="add mod">
          <ac:chgData name="Guillemoto Quentin" userId="82f35532-7d35-4a5f-900e-b436d81cc862" providerId="ADAL" clId="{51AC6761-9782-490E-B279-D2A8C9B35F74}" dt="2025-05-26T09:09:47.867" v="418" actId="14100"/>
          <ac:picMkLst>
            <pc:docMk/>
            <pc:sldMk cId="4059718269" sldId="494"/>
            <ac:picMk id="8" creationId="{91929089-32CB-2A78-35C3-1CDD2C353D94}"/>
          </ac:picMkLst>
        </pc:picChg>
        <pc:picChg chg="add mod">
          <ac:chgData name="Guillemoto Quentin" userId="82f35532-7d35-4a5f-900e-b436d81cc862" providerId="ADAL" clId="{51AC6761-9782-490E-B279-D2A8C9B35F74}" dt="2025-05-26T09:09:45.389" v="417" actId="14100"/>
          <ac:picMkLst>
            <pc:docMk/>
            <pc:sldMk cId="4059718269" sldId="494"/>
            <ac:picMk id="12" creationId="{CE21A0D7-EB0F-9E16-B06F-63AB0989501D}"/>
          </ac:picMkLst>
        </pc:picChg>
      </pc:sldChg>
      <pc:sldChg chg="addSp delSp modSp add mod">
        <pc:chgData name="Guillemoto Quentin" userId="82f35532-7d35-4a5f-900e-b436d81cc862" providerId="ADAL" clId="{51AC6761-9782-490E-B279-D2A8C9B35F74}" dt="2025-05-26T09:10:17.118" v="425" actId="1076"/>
        <pc:sldMkLst>
          <pc:docMk/>
          <pc:sldMk cId="678596131" sldId="495"/>
        </pc:sldMkLst>
        <pc:spChg chg="del">
          <ac:chgData name="Guillemoto Quentin" userId="82f35532-7d35-4a5f-900e-b436d81cc862" providerId="ADAL" clId="{51AC6761-9782-490E-B279-D2A8C9B35F74}" dt="2025-05-26T09:10:14.480" v="423" actId="478"/>
          <ac:spMkLst>
            <pc:docMk/>
            <pc:sldMk cId="678596131" sldId="495"/>
            <ac:spMk id="3" creationId="{32365199-63B6-6505-D978-2C5B1C182C63}"/>
          </ac:spMkLst>
        </pc:spChg>
        <pc:spChg chg="add mod">
          <ac:chgData name="Guillemoto Quentin" userId="82f35532-7d35-4a5f-900e-b436d81cc862" providerId="ADAL" clId="{51AC6761-9782-490E-B279-D2A8C9B35F74}" dt="2025-05-26T09:10:17.118" v="425" actId="1076"/>
          <ac:spMkLst>
            <pc:docMk/>
            <pc:sldMk cId="678596131" sldId="495"/>
            <ac:spMk id="4" creationId="{01132119-C59E-10EB-74DF-5448BD55CEA5}"/>
          </ac:spMkLst>
        </pc:spChg>
        <pc:spChg chg="del">
          <ac:chgData name="Guillemoto Quentin" userId="82f35532-7d35-4a5f-900e-b436d81cc862" providerId="ADAL" clId="{51AC6761-9782-490E-B279-D2A8C9B35F74}" dt="2025-05-26T09:10:12.616" v="422" actId="478"/>
          <ac:spMkLst>
            <pc:docMk/>
            <pc:sldMk cId="678596131" sldId="495"/>
            <ac:spMk id="7" creationId="{BC229EA3-A4AF-DA2A-8738-E0A9FA0F241C}"/>
          </ac:spMkLst>
        </pc:spChg>
        <pc:spChg chg="add mod">
          <ac:chgData name="Guillemoto Quentin" userId="82f35532-7d35-4a5f-900e-b436d81cc862" providerId="ADAL" clId="{51AC6761-9782-490E-B279-D2A8C9B35F74}" dt="2025-05-26T09:10:17.118" v="425" actId="1076"/>
          <ac:spMkLst>
            <pc:docMk/>
            <pc:sldMk cId="678596131" sldId="495"/>
            <ac:spMk id="9" creationId="{69541CB4-FD45-52EB-D412-CFDC6B95CB23}"/>
          </ac:spMkLst>
        </pc:spChg>
        <pc:picChg chg="add mod">
          <ac:chgData name="Guillemoto Quentin" userId="82f35532-7d35-4a5f-900e-b436d81cc862" providerId="ADAL" clId="{51AC6761-9782-490E-B279-D2A8C9B35F74}" dt="2025-05-26T09:10:17.118" v="425" actId="1076"/>
          <ac:picMkLst>
            <pc:docMk/>
            <pc:sldMk cId="678596131" sldId="495"/>
            <ac:picMk id="6" creationId="{653D6873-0205-93DC-449E-D35118C6A711}"/>
          </ac:picMkLst>
        </pc:picChg>
        <pc:picChg chg="del">
          <ac:chgData name="Guillemoto Quentin" userId="82f35532-7d35-4a5f-900e-b436d81cc862" providerId="ADAL" clId="{51AC6761-9782-490E-B279-D2A8C9B35F74}" dt="2025-05-26T09:10:11.075" v="421" actId="478"/>
          <ac:picMkLst>
            <pc:docMk/>
            <pc:sldMk cId="678596131" sldId="495"/>
            <ac:picMk id="8" creationId="{1E15F539-25F4-3065-803D-6F2267427769}"/>
          </ac:picMkLst>
        </pc:picChg>
        <pc:picChg chg="del">
          <ac:chgData name="Guillemoto Quentin" userId="82f35532-7d35-4a5f-900e-b436d81cc862" providerId="ADAL" clId="{51AC6761-9782-490E-B279-D2A8C9B35F74}" dt="2025-05-26T09:10:10.709" v="420" actId="478"/>
          <ac:picMkLst>
            <pc:docMk/>
            <pc:sldMk cId="678596131" sldId="495"/>
            <ac:picMk id="12" creationId="{25AAD56A-6448-0116-8182-95BF102E95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AE1F9-ED83-6549-922E-0C95A8F4822D}" type="datetimeFigureOut">
              <a:rPr lang="nl-NL" smtClean="0"/>
              <a:t>26-5-2025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CE31A-548A-D04C-9317-620CDB43A615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78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20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28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olk, hemel, vlak, vliegtuig&#10;&#10;Automatisch gegenereerde beschrijving">
            <a:extLst>
              <a:ext uri="{FF2B5EF4-FFF2-40B4-BE49-F238E27FC236}">
                <a16:creationId xmlns:a16="http://schemas.microsoft.com/office/drawing/2014/main" id="{589E3581-A20E-CFD8-8DB1-E06ECFFD3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-77615" y="-43015"/>
            <a:ext cx="12347230" cy="6944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985" y="2018722"/>
            <a:ext cx="9144000" cy="87028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Titel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985" y="2982189"/>
            <a:ext cx="9144000" cy="43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7E620-B1DE-8764-46A3-CD899F3C7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629" y="4140679"/>
            <a:ext cx="1861644" cy="221567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EC3001-391F-223B-D7C9-577C9F479A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85" y="6356350"/>
            <a:ext cx="2502229" cy="43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Datum en </a:t>
            </a:r>
            <a:r>
              <a:rPr lang="en-GB" dirty="0" err="1"/>
              <a:t>plaats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12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E7824-30DD-FBA1-E8BA-8DEBEF860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712" y="1178047"/>
            <a:ext cx="3782576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29337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824299-719F-B49A-DB5F-0456E8CE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7AA7-EEB0-4F67-9C9F-33A5C1D7398F}" type="datetime1">
              <a:rPr lang="nl-NL" smtClean="0"/>
              <a:t>26-5-2025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8810C-F457-AAC6-9D98-4A47C089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D87762-F096-931A-5159-0F1CC39A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60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37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0887-DCCB-4D1E-A940-7FB216BDD542}" type="datetime1">
              <a:rPr lang="nl-NL" smtClean="0"/>
              <a:t>26-5-2025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6400" y="6384925"/>
            <a:ext cx="2743200" cy="365125"/>
          </a:xfrm>
        </p:spPr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22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293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FB4832-141E-4B84-B876-2F9A1D8E559F}" type="datetime1">
              <a:rPr lang="nl-NL" smtClean="0"/>
              <a:t>26-5-2025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5E518-BD9D-7A42-9361-50F4A8351D7E}" type="slidenum">
              <a:rPr lang="nl-NL" smtClean="0"/>
              <a:pPr/>
              <a:t>‹N°›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F05B4-5628-0616-A063-FFAEA282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38" r="9787" b="38790"/>
          <a:stretch/>
        </p:blipFill>
        <p:spPr>
          <a:xfrm>
            <a:off x="10903789" y="5771072"/>
            <a:ext cx="905774" cy="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4B662-E9C4-6A87-4E77-A8DCB816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6D7C2E-78D1-6F73-9006-2D51B59E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676EF-E0F7-784C-6175-40696A820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EEC3-4DF4-47CD-9A8F-F41E305D1ED3}" type="datetime1">
              <a:rPr lang="nl-NL" smtClean="0"/>
              <a:t>26-5-2025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7DC94-6FDD-9B01-FBBA-64A64423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B3FDF-9E0B-F598-8653-B2AF4E0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03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54FF-8BBA-AE2E-E5B8-B7A6069A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E76C9-5A22-0923-80C3-0EA4DF628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911605-3BBD-2AC3-251A-8C8191FF9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03E8DE-891D-F2D7-BE80-FF1CB1B0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C284-23F2-4467-A857-431F18E364F7}" type="datetime1">
              <a:rPr lang="nl-NL" smtClean="0"/>
              <a:t>26-5-2025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81722A-973A-D9B2-D7B5-C1524FB5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1DD564-E2AF-7724-BF55-A7A9289C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90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A50D1-EB2D-AAB4-0C15-D83E41AA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05231E-0D85-8332-F4B4-4DA7EAA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6E5504-10FE-B396-89E9-EC734855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C90830-546C-EFE6-84C1-9B8BB8FF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012F32-8F34-2EC0-6EC2-CF8BD93BB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CB0DA0-122C-60A0-4A08-C3878FD2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2A9C-423F-464B-896B-DC17E968E12B}" type="datetime1">
              <a:rPr lang="nl-NL" smtClean="0"/>
              <a:t>26-5-2025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11A682-8495-F8F1-A496-45E20C5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CF7517-5F8F-1A16-6BE4-AA6ADDFE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25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692E1-37E3-86ED-592D-01ED3D39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259970-D56D-F7FB-2E9C-96A355F6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DA23-0288-4EB2-B268-CD1479A17287}" type="datetime1">
              <a:rPr lang="nl-NL" smtClean="0"/>
              <a:t>26-5-2025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30C80D-CFDE-0760-81F7-7654B88B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437669-5EA9-4BC7-4A2D-C25004CE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6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FB93B6-ADF6-220A-F9D7-C772782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C78B-557C-4BFD-A9B8-8D9392759D43}" type="datetime1">
              <a:rPr lang="nl-NL" smtClean="0"/>
              <a:t>26-5-2025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57B97D-8CE2-A7B1-9A2C-A6234276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9156E4-3A12-60AE-5472-20524D12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8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83B107-2DA7-38DD-C879-A89FF4D9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7B298-17D0-E76E-15D9-6510E2046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B5499-D050-C093-8047-17C2D947F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271A-29BB-401A-B9FF-A943EE801133}" type="datetime1">
              <a:rPr lang="nl-NL" smtClean="0"/>
              <a:t>26-5-2025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CC4A0-6121-0C28-EED9-9018C578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546253-18BC-2F19-9E90-D130D3BE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1287" y="6387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E518-BD9D-7A42-9361-50F4A8351D7E}" type="slidenum">
              <a:rPr lang="nl-NL" smtClean="0"/>
              <a:t>‹N°›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6DD69-9B29-991D-DE38-DDB7E72BB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9883" r="8701" b="39353"/>
          <a:stretch/>
        </p:blipFill>
        <p:spPr>
          <a:xfrm>
            <a:off x="10924487" y="5783996"/>
            <a:ext cx="886513" cy="7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372"/>
          </a:solidFill>
          <a:latin typeface="+mj-lt"/>
          <a:ea typeface="+mj-ea"/>
          <a:cs typeface="+mj-cs"/>
        </a:defRPr>
      </a:lvl1pPr>
    </p:titleStyle>
    <p:bodyStyle>
      <a:lvl1pPr marL="228600" indent="-324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q.guillemoto@uliege.b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1D50-CFC2-85B6-B3EC-661EB8492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527" y="3980989"/>
            <a:ext cx="9144000" cy="870280"/>
          </a:xfrm>
        </p:spPr>
        <p:txBody>
          <a:bodyPr>
            <a:noAutofit/>
          </a:bodyPr>
          <a:lstStyle/>
          <a:p>
            <a:r>
              <a:rPr lang="en-US" sz="36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Groundwater modelling : new results and future works</a:t>
            </a:r>
            <a:br>
              <a:rPr lang="en-US" sz="36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en-US" sz="36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en-US" sz="36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en-US" sz="36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BB1BA-0385-4A56-68B0-026D50F0C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99" y="4303712"/>
            <a:ext cx="7002044" cy="870280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Quentin Guillemoto, Philippe Orban,  Frédéric Nguyen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47182-D10A-A848-F226-5D930C7DE9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128" y="6051550"/>
            <a:ext cx="2502229" cy="435125"/>
          </a:xfrm>
        </p:spPr>
        <p:txBody>
          <a:bodyPr/>
          <a:lstStyle/>
          <a:p>
            <a:r>
              <a:rPr lang="en-US" sz="2000" kern="1400" spc="-5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27/05/2025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8A3A19-93A5-34E1-1FA7-26A3606E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2" y="5398826"/>
            <a:ext cx="2119086" cy="10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74A4B-A289-09C8-AA8D-52E2F695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700"/>
            <a:ext cx="10515600" cy="1325563"/>
          </a:xfrm>
        </p:spPr>
        <p:txBody>
          <a:bodyPr/>
          <a:lstStyle/>
          <a:p>
            <a:r>
              <a:rPr lang="fr-BE" dirty="0"/>
              <a:t>Tunnel </a:t>
            </a:r>
            <a:r>
              <a:rPr lang="fr-BE" dirty="0" err="1"/>
              <a:t>inflow</a:t>
            </a:r>
            <a:r>
              <a:rPr lang="fr-BE" dirty="0"/>
              <a:t> estimations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B9F4A0-13F5-C771-305F-A1E93E59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1740218"/>
            <a:ext cx="4135248" cy="4397375"/>
          </a:xfrm>
        </p:spPr>
        <p:txBody>
          <a:bodyPr>
            <a:normAutofit/>
          </a:bodyPr>
          <a:lstStyle/>
          <a:p>
            <a:r>
              <a:rPr lang="en-US" dirty="0"/>
              <a:t>Calculations of ET impacts considering variations of the grouting area hydraulic conductivity.</a:t>
            </a:r>
          </a:p>
          <a:p>
            <a:r>
              <a:rPr lang="en-US" dirty="0"/>
              <a:t>Using the optimized model (one set of calibrated hydraulic conductivity)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593DAA-DB31-60B7-B537-CDA94948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10</a:t>
            </a:fld>
            <a:endParaRPr lang="nl-NL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5695F06-2830-3BC7-46E7-73B688A01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190784"/>
              </p:ext>
            </p:extLst>
          </p:nvPr>
        </p:nvGraphicFramePr>
        <p:xfrm>
          <a:off x="5462253" y="2201267"/>
          <a:ext cx="4433102" cy="2511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6551">
                  <a:extLst>
                    <a:ext uri="{9D8B030D-6E8A-4147-A177-3AD203B41FA5}">
                      <a16:colId xmlns:a16="http://schemas.microsoft.com/office/drawing/2014/main" val="1077854004"/>
                    </a:ext>
                  </a:extLst>
                </a:gridCol>
                <a:gridCol w="2216551">
                  <a:extLst>
                    <a:ext uri="{9D8B030D-6E8A-4147-A177-3AD203B41FA5}">
                      <a16:colId xmlns:a16="http://schemas.microsoft.com/office/drawing/2014/main" val="2976940351"/>
                    </a:ext>
                  </a:extLst>
                </a:gridCol>
              </a:tblGrid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k</a:t>
                      </a:r>
                      <a:r>
                        <a:rPr lang="fr-BE" sz="1600" b="1" u="none" strike="noStrike" baseline="-25000" dirty="0">
                          <a:effectLst/>
                        </a:rPr>
                        <a:t>g</a:t>
                      </a:r>
                      <a:r>
                        <a:rPr lang="fr-BE" sz="1600" b="1" u="none" strike="noStrike" dirty="0">
                          <a:effectLst/>
                        </a:rPr>
                        <a:t> (m/s)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Q m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3</a:t>
                      </a:r>
                      <a:r>
                        <a:rPr lang="fr-BE" sz="1600" b="1" u="none" strike="noStrike" dirty="0">
                          <a:effectLst/>
                        </a:rPr>
                        <a:t>/d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00569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u="none" strike="noStrike" dirty="0">
                          <a:effectLst/>
                        </a:rPr>
                        <a:t>1.00×10</a:t>
                      </a:r>
                      <a:r>
                        <a:rPr lang="fr-BE" sz="1600" b="0" u="none" strike="noStrike" baseline="30000" dirty="0">
                          <a:effectLst/>
                        </a:rPr>
                        <a:t>-8</a:t>
                      </a:r>
                      <a:endParaRPr lang="fr-BE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u="none" strike="noStrike" dirty="0">
                          <a:effectLst/>
                        </a:rPr>
                        <a:t>45500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174220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29000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321667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7400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7600458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3800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120188"/>
                  </a:ext>
                </a:extLst>
              </a:tr>
              <a:tr h="37080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776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314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7FECCB2-FA76-773E-72EC-6113A7DD26A2}"/>
              </a:ext>
            </a:extLst>
          </p:cNvPr>
          <p:cNvSpPr txBox="1"/>
          <p:nvPr/>
        </p:nvSpPr>
        <p:spPr>
          <a:xfrm>
            <a:off x="6297316" y="1417886"/>
            <a:ext cx="27629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b="1" dirty="0" err="1"/>
              <a:t>Results</a:t>
            </a:r>
            <a:r>
              <a:rPr lang="fr-FR" b="1" dirty="0"/>
              <a:t> of </a:t>
            </a:r>
            <a:r>
              <a:rPr lang="fr-FR" b="1" dirty="0" err="1"/>
              <a:t>calculated</a:t>
            </a:r>
            <a:r>
              <a:rPr lang="fr-FR" b="1" dirty="0"/>
              <a:t> </a:t>
            </a:r>
            <a:r>
              <a:rPr lang="fr-FR" b="1" dirty="0" err="1"/>
              <a:t>inflow</a:t>
            </a:r>
            <a:endParaRPr lang="fr-FR" b="1" dirty="0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A3BB51BB-01CF-9D84-052F-B435AD562EBE}"/>
              </a:ext>
            </a:extLst>
          </p:cNvPr>
          <p:cNvSpPr/>
          <p:nvPr/>
        </p:nvSpPr>
        <p:spPr>
          <a:xfrm>
            <a:off x="10060542" y="3539294"/>
            <a:ext cx="54864" cy="8046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1E1A3D-B94D-E68D-D4A1-E748A41EBDE7}"/>
              </a:ext>
            </a:extLst>
          </p:cNvPr>
          <p:cNvSpPr txBox="1"/>
          <p:nvPr/>
        </p:nvSpPr>
        <p:spPr>
          <a:xfrm>
            <a:off x="10335768" y="3503577"/>
            <a:ext cx="1856232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b="1" dirty="0" err="1"/>
              <a:t>Expected</a:t>
            </a:r>
            <a:r>
              <a:rPr lang="fr-FR" b="1" dirty="0"/>
              <a:t> </a:t>
            </a:r>
            <a:r>
              <a:rPr lang="fr-FR" b="1" dirty="0" err="1"/>
              <a:t>inflows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54239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0B816-B1C6-E6A1-3159-AACEEE3C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8DD42A-180E-7C6E-AC0E-899B63EF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700"/>
            <a:ext cx="10515600" cy="1325563"/>
          </a:xfrm>
        </p:spPr>
        <p:txBody>
          <a:bodyPr/>
          <a:lstStyle/>
          <a:p>
            <a:r>
              <a:rPr lang="fr-BE" dirty="0" err="1"/>
              <a:t>Drawdown</a:t>
            </a:r>
            <a:r>
              <a:rPr lang="fr-BE" dirty="0"/>
              <a:t> and tunnels </a:t>
            </a:r>
            <a:r>
              <a:rPr lang="fr-BE" dirty="0" err="1"/>
              <a:t>inflows</a:t>
            </a:r>
            <a:r>
              <a:rPr lang="fr-BE" dirty="0"/>
              <a:t>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018271D-3892-A6BE-0A09-463115C9F4E7}"/>
              </a:ext>
            </a:extLst>
          </p:cNvPr>
          <p:cNvCxnSpPr>
            <a:cxnSpLocks/>
          </p:cNvCxnSpPr>
          <p:nvPr/>
        </p:nvCxnSpPr>
        <p:spPr>
          <a:xfrm flipH="1" flipV="1">
            <a:off x="2129340" y="2824681"/>
            <a:ext cx="291149" cy="3124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2590B41-1A04-E068-993E-A9F178AE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11</a:t>
            </a:fld>
            <a:endParaRPr lang="nl-NL"/>
          </a:p>
        </p:txBody>
      </p:sp>
      <p:pic>
        <p:nvPicPr>
          <p:cNvPr id="6" name="Image 5" descr="Une image contenant texte, cart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CB81E97-5175-5DE9-C13F-7C99F929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" y="1954684"/>
            <a:ext cx="6814883" cy="472448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E2E9C8E-2EB2-CB60-C802-BB39E8933F3A}"/>
              </a:ext>
            </a:extLst>
          </p:cNvPr>
          <p:cNvSpPr txBox="1"/>
          <p:nvPr/>
        </p:nvSpPr>
        <p:spPr>
          <a:xfrm>
            <a:off x="855763" y="4054510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15.7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07F60B-CFAE-21D6-B2D3-9AB275DD8426}"/>
              </a:ext>
            </a:extLst>
          </p:cNvPr>
          <p:cNvSpPr txBox="1"/>
          <p:nvPr/>
        </p:nvSpPr>
        <p:spPr>
          <a:xfrm rot="20153016">
            <a:off x="1803145" y="3033422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15.8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378C0-6FF9-5888-79A1-04C032AC8D19}"/>
              </a:ext>
            </a:extLst>
          </p:cNvPr>
          <p:cNvSpPr txBox="1"/>
          <p:nvPr/>
        </p:nvSpPr>
        <p:spPr>
          <a:xfrm>
            <a:off x="3285091" y="2604120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12.6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9E9FFA-FF08-7826-6875-5A532FAD179C}"/>
              </a:ext>
            </a:extLst>
          </p:cNvPr>
          <p:cNvSpPr txBox="1"/>
          <p:nvPr/>
        </p:nvSpPr>
        <p:spPr>
          <a:xfrm>
            <a:off x="3054311" y="5339745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20.8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E2BEDFE-4B94-B587-C818-213AF80253EE}"/>
              </a:ext>
            </a:extLst>
          </p:cNvPr>
          <p:cNvSpPr txBox="1"/>
          <p:nvPr/>
        </p:nvSpPr>
        <p:spPr>
          <a:xfrm>
            <a:off x="532604" y="1518255"/>
            <a:ext cx="7633102" cy="49681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000" b="1" i="1" dirty="0" err="1"/>
              <a:t>Inflow</a:t>
            </a:r>
            <a:r>
              <a:rPr lang="fr-BE" sz="2000" b="1" i="1" dirty="0"/>
              <a:t> values (L/100m/min) at tunnel sections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7635ED-BD1D-6B69-EE8E-11CAB46F538E}"/>
              </a:ext>
            </a:extLst>
          </p:cNvPr>
          <p:cNvSpPr txBox="1"/>
          <p:nvPr/>
        </p:nvSpPr>
        <p:spPr>
          <a:xfrm>
            <a:off x="1" y="972774"/>
            <a:ext cx="994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rtl="0" eaLnBrk="1" fontAlgn="b" latinLnBrk="0" hangingPunct="1">
              <a:buNone/>
            </a:pPr>
            <a:r>
              <a:rPr lang="fr-BE" sz="2000" dirty="0" err="1"/>
              <a:t>With</a:t>
            </a:r>
            <a:r>
              <a:rPr lang="fr-BE" sz="2000" dirty="0"/>
              <a:t> a </a:t>
            </a:r>
            <a:r>
              <a:rPr lang="fr-BE" sz="2000" dirty="0" err="1"/>
              <a:t>grouting</a:t>
            </a:r>
            <a:r>
              <a:rPr lang="fr-BE" sz="2000" dirty="0"/>
              <a:t> </a:t>
            </a:r>
            <a:r>
              <a:rPr lang="fr-BE" sz="2000" dirty="0" err="1"/>
              <a:t>conductivity</a:t>
            </a:r>
            <a:r>
              <a:rPr lang="fr-BE" sz="2000" dirty="0"/>
              <a:t> of K</a:t>
            </a:r>
            <a:r>
              <a:rPr lang="fr-BE" sz="2000" b="1" dirty="0"/>
              <a:t>= 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1.00</a:t>
            </a:r>
            <a:r>
              <a:rPr lang="fr-BE" sz="2000" b="1" u="none" strike="noStrike" dirty="0">
                <a:effectLst/>
              </a:rPr>
              <a:t>×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fr-BE" sz="2000" b="1" i="0" u="none" strike="noStrike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-9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Q= 7400 m</a:t>
            </a:r>
            <a:r>
              <a:rPr lang="fr-BE" sz="2000" b="1" i="0" u="none" strike="noStrike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/d (</a:t>
            </a:r>
            <a:r>
              <a:rPr lang="fr-BE" sz="2000" b="1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total value of 17L/100m/min)</a:t>
            </a:r>
            <a:endParaRPr lang="fr-FR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0AF881-CD0D-02EB-4369-DEC47B799110}"/>
              </a:ext>
            </a:extLst>
          </p:cNvPr>
          <p:cNvSpPr txBox="1"/>
          <p:nvPr/>
        </p:nvSpPr>
        <p:spPr>
          <a:xfrm rot="16368916">
            <a:off x="3526414" y="3884899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18.1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A8123A87-E998-3BB9-71D3-DC834CED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46613"/>
              </p:ext>
            </p:extLst>
          </p:nvPr>
        </p:nvGraphicFramePr>
        <p:xfrm>
          <a:off x="9943172" y="17838"/>
          <a:ext cx="2248828" cy="1274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414">
                  <a:extLst>
                    <a:ext uri="{9D8B030D-6E8A-4147-A177-3AD203B41FA5}">
                      <a16:colId xmlns:a16="http://schemas.microsoft.com/office/drawing/2014/main" val="1077854004"/>
                    </a:ext>
                  </a:extLst>
                </a:gridCol>
                <a:gridCol w="1124414">
                  <a:extLst>
                    <a:ext uri="{9D8B030D-6E8A-4147-A177-3AD203B41FA5}">
                      <a16:colId xmlns:a16="http://schemas.microsoft.com/office/drawing/2014/main" val="2976940351"/>
                    </a:ext>
                  </a:extLst>
                </a:gridCol>
              </a:tblGrid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k</a:t>
                      </a:r>
                      <a:r>
                        <a:rPr lang="fr-BE" sz="800" b="1" u="none" strike="noStrike" baseline="-25000" dirty="0">
                          <a:effectLst/>
                        </a:rPr>
                        <a:t>g</a:t>
                      </a:r>
                      <a:r>
                        <a:rPr lang="fr-BE" sz="800" b="1" u="none" strike="noStrike" dirty="0">
                          <a:effectLst/>
                        </a:rPr>
                        <a:t> (m/s)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Q m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3</a:t>
                      </a:r>
                      <a:r>
                        <a:rPr lang="fr-BE" sz="800" b="1" u="none" strike="noStrike" dirty="0">
                          <a:effectLst/>
                        </a:rPr>
                        <a:t>/d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00569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0" u="none" strike="noStrike" dirty="0">
                          <a:effectLst/>
                        </a:rPr>
                        <a:t>1.00×10</a:t>
                      </a:r>
                      <a:r>
                        <a:rPr lang="fr-BE" sz="800" b="0" u="none" strike="noStrike" baseline="30000" dirty="0">
                          <a:effectLst/>
                        </a:rPr>
                        <a:t>-8</a:t>
                      </a:r>
                      <a:endParaRPr lang="fr-BE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0" u="none" strike="noStrike" dirty="0">
                          <a:effectLst/>
                        </a:rPr>
                        <a:t>45500</a:t>
                      </a:r>
                      <a:endParaRPr lang="fr-B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1742202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5.00×10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-9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29000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216672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1.00×10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-9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7400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600458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5.00×10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-10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3800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120188"/>
                  </a:ext>
                </a:extLst>
              </a:tr>
              <a:tr h="188101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1.00×10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-10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776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3149"/>
                  </a:ext>
                </a:extLst>
              </a:tr>
            </a:tbl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B88C3F73-6A40-A7D9-6390-CC9200D3BFA8}"/>
              </a:ext>
            </a:extLst>
          </p:cNvPr>
          <p:cNvSpPr txBox="1"/>
          <p:nvPr/>
        </p:nvSpPr>
        <p:spPr>
          <a:xfrm>
            <a:off x="7767746" y="2221574"/>
            <a:ext cx="4308432" cy="17704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400" dirty="0" err="1"/>
              <a:t>Baseflow</a:t>
            </a:r>
            <a:r>
              <a:rPr lang="fr-BE" sz="2400" dirty="0"/>
              <a:t> river </a:t>
            </a:r>
            <a:r>
              <a:rPr lang="fr-BE" sz="2400" dirty="0" err="1"/>
              <a:t>decreases</a:t>
            </a:r>
            <a:r>
              <a:rPr lang="fr-BE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Berwinne</a:t>
            </a:r>
            <a:r>
              <a:rPr lang="fr-BE" sz="2400" dirty="0"/>
              <a:t>/</a:t>
            </a:r>
            <a:r>
              <a:rPr lang="fr-BE" sz="2400" dirty="0" err="1"/>
              <a:t>Voer</a:t>
            </a:r>
            <a:r>
              <a:rPr lang="fr-BE" sz="2400" dirty="0"/>
              <a:t> = 4.4 %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Berwinne</a:t>
            </a:r>
            <a:r>
              <a:rPr lang="fr-BE" sz="2400" dirty="0"/>
              <a:t> at Val-Dieu = 8.5 %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Gueul</a:t>
            </a:r>
            <a:r>
              <a:rPr lang="fr-BE" sz="2400" dirty="0"/>
              <a:t> = 3.7 %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1BE748-EB06-D6D7-C020-7C21E2D6F54D}"/>
              </a:ext>
            </a:extLst>
          </p:cNvPr>
          <p:cNvSpPr txBox="1"/>
          <p:nvPr/>
        </p:nvSpPr>
        <p:spPr>
          <a:xfrm rot="1795125">
            <a:off x="1805090" y="4987621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effectLst/>
              </a:rPr>
              <a:t>18.6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5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C73DB-24DE-83A1-4562-EE7499AE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A6062-467A-B17A-ADAC-C0CD238B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700"/>
            <a:ext cx="10515600" cy="1325563"/>
          </a:xfrm>
        </p:spPr>
        <p:txBody>
          <a:bodyPr/>
          <a:lstStyle/>
          <a:p>
            <a:r>
              <a:rPr lang="fr-BE" dirty="0" err="1"/>
              <a:t>Drawdown</a:t>
            </a:r>
            <a:r>
              <a:rPr lang="fr-BE" dirty="0"/>
              <a:t> and tunnels </a:t>
            </a:r>
            <a:r>
              <a:rPr lang="fr-BE" dirty="0" err="1"/>
              <a:t>inflows</a:t>
            </a:r>
            <a:r>
              <a:rPr lang="fr-BE" dirty="0"/>
              <a:t>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DB4B84-5FDC-ECA4-84CB-B93D4C9C79EC}"/>
              </a:ext>
            </a:extLst>
          </p:cNvPr>
          <p:cNvCxnSpPr>
            <a:cxnSpLocks/>
          </p:cNvCxnSpPr>
          <p:nvPr/>
        </p:nvCxnSpPr>
        <p:spPr>
          <a:xfrm flipH="1" flipV="1">
            <a:off x="2129340" y="2824681"/>
            <a:ext cx="291149" cy="3124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7E42496-83AD-63E1-44DB-EE9BAE36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12</a:t>
            </a:fld>
            <a:endParaRPr lang="nl-NL"/>
          </a:p>
        </p:txBody>
      </p:sp>
      <p:pic>
        <p:nvPicPr>
          <p:cNvPr id="6" name="Image 5" descr="Une image contenant texte, cart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94EB88C-CB52-377C-B630-9A01F9CF6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" y="1954684"/>
            <a:ext cx="6814883" cy="47244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C5EDB6E-3689-0433-5C82-CD89DAF3F901}"/>
              </a:ext>
            </a:extLst>
          </p:cNvPr>
          <p:cNvSpPr txBox="1"/>
          <p:nvPr/>
        </p:nvSpPr>
        <p:spPr>
          <a:xfrm>
            <a:off x="532604" y="1518255"/>
            <a:ext cx="7633102" cy="49681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000" b="1" i="1" dirty="0" err="1"/>
              <a:t>Inflow</a:t>
            </a:r>
            <a:r>
              <a:rPr lang="fr-BE" sz="2000" b="1" i="1" dirty="0"/>
              <a:t> values (L/100m/min) at tunnel sections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D74ABCB-BA93-42F9-8B52-1A375D899743}"/>
              </a:ext>
            </a:extLst>
          </p:cNvPr>
          <p:cNvSpPr txBox="1"/>
          <p:nvPr/>
        </p:nvSpPr>
        <p:spPr>
          <a:xfrm>
            <a:off x="1" y="972774"/>
            <a:ext cx="994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rtl="0" eaLnBrk="1" fontAlgn="b" latinLnBrk="0" hangingPunct="1">
              <a:buNone/>
            </a:pPr>
            <a:r>
              <a:rPr lang="fr-BE" sz="2000" dirty="0" err="1"/>
              <a:t>With</a:t>
            </a:r>
            <a:r>
              <a:rPr lang="fr-BE" sz="2000" dirty="0"/>
              <a:t> a </a:t>
            </a:r>
            <a:r>
              <a:rPr lang="fr-BE" sz="2000" dirty="0" err="1"/>
              <a:t>grouting</a:t>
            </a:r>
            <a:r>
              <a:rPr lang="fr-BE" sz="2000" dirty="0"/>
              <a:t> </a:t>
            </a:r>
            <a:r>
              <a:rPr lang="fr-BE" sz="2000" dirty="0" err="1"/>
              <a:t>conductivity</a:t>
            </a:r>
            <a:r>
              <a:rPr lang="fr-BE" sz="2000" dirty="0"/>
              <a:t> of K= 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5.00</a:t>
            </a:r>
            <a:r>
              <a:rPr lang="fr-BE" sz="2000" b="1" u="none" strike="noStrike" dirty="0">
                <a:effectLst/>
              </a:rPr>
              <a:t>×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fr-BE" sz="2000" b="1" i="0" u="none" strike="noStrike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-10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Q= 3800 m</a:t>
            </a:r>
            <a:r>
              <a:rPr lang="fr-BE" sz="2000" b="1" i="0" u="none" strike="noStrike" kern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/d</a:t>
            </a:r>
            <a:r>
              <a:rPr lang="fr-BE" sz="200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fr-BE" sz="2000" b="1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</a:t>
            </a:r>
            <a:r>
              <a:rPr lang="fr-BE" sz="20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total value of 8.8L/100m/min)</a:t>
            </a:r>
            <a:endParaRPr lang="fr-FR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2CA9A2DD-8F01-63ED-80EA-7D548998AC34}"/>
              </a:ext>
            </a:extLst>
          </p:cNvPr>
          <p:cNvGraphicFramePr>
            <a:graphicFrameLocks noGrp="1"/>
          </p:cNvGraphicFramePr>
          <p:nvPr/>
        </p:nvGraphicFramePr>
        <p:xfrm>
          <a:off x="9943172" y="17838"/>
          <a:ext cx="2248828" cy="1274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414">
                  <a:extLst>
                    <a:ext uri="{9D8B030D-6E8A-4147-A177-3AD203B41FA5}">
                      <a16:colId xmlns:a16="http://schemas.microsoft.com/office/drawing/2014/main" val="1077854004"/>
                    </a:ext>
                  </a:extLst>
                </a:gridCol>
                <a:gridCol w="1124414">
                  <a:extLst>
                    <a:ext uri="{9D8B030D-6E8A-4147-A177-3AD203B41FA5}">
                      <a16:colId xmlns:a16="http://schemas.microsoft.com/office/drawing/2014/main" val="2976940351"/>
                    </a:ext>
                  </a:extLst>
                </a:gridCol>
              </a:tblGrid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k</a:t>
                      </a:r>
                      <a:r>
                        <a:rPr lang="fr-BE" sz="800" b="1" u="none" strike="noStrike" baseline="-25000" dirty="0">
                          <a:effectLst/>
                        </a:rPr>
                        <a:t>g</a:t>
                      </a:r>
                      <a:r>
                        <a:rPr lang="fr-BE" sz="800" b="1" u="none" strike="noStrike" dirty="0">
                          <a:effectLst/>
                        </a:rPr>
                        <a:t> (m/s)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Q m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3</a:t>
                      </a:r>
                      <a:r>
                        <a:rPr lang="fr-BE" sz="800" b="1" u="none" strike="noStrike" dirty="0">
                          <a:effectLst/>
                        </a:rPr>
                        <a:t>/d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00569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0" u="none" strike="noStrike" dirty="0">
                          <a:effectLst/>
                        </a:rPr>
                        <a:t>1.00×10</a:t>
                      </a:r>
                      <a:r>
                        <a:rPr lang="fr-BE" sz="800" b="0" u="none" strike="noStrike" baseline="30000" dirty="0">
                          <a:effectLst/>
                        </a:rPr>
                        <a:t>-8</a:t>
                      </a:r>
                      <a:endParaRPr lang="fr-BE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0" u="none" strike="noStrike" dirty="0">
                          <a:effectLst/>
                        </a:rPr>
                        <a:t>45500</a:t>
                      </a:r>
                      <a:endParaRPr lang="fr-B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1742202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5.00×10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-9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29000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216672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1.00×10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-9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7400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600458"/>
                  </a:ext>
                </a:extLst>
              </a:tr>
              <a:tr h="217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5.00×10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-10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3800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120188"/>
                  </a:ext>
                </a:extLst>
              </a:tr>
              <a:tr h="188101"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1.00×10</a:t>
                      </a:r>
                      <a:r>
                        <a:rPr lang="fr-BE" sz="800" b="1" u="none" strike="noStrike" baseline="30000" dirty="0">
                          <a:effectLst/>
                        </a:rPr>
                        <a:t>-10</a:t>
                      </a:r>
                      <a:endParaRPr lang="fr-BE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800" b="1" u="none" strike="noStrike" dirty="0">
                          <a:effectLst/>
                        </a:rPr>
                        <a:t>776</a:t>
                      </a:r>
                      <a:endParaRPr lang="fr-B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832" marR="4832" marT="48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314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0784262-68D5-470E-C01B-23248A94480D}"/>
              </a:ext>
            </a:extLst>
          </p:cNvPr>
          <p:cNvSpPr txBox="1"/>
          <p:nvPr/>
        </p:nvSpPr>
        <p:spPr>
          <a:xfrm rot="1795125">
            <a:off x="1733019" y="4987620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effectLst/>
              </a:rPr>
              <a:t>9.5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9DBFCB-5AD8-2628-8D65-0746CB56170F}"/>
              </a:ext>
            </a:extLst>
          </p:cNvPr>
          <p:cNvSpPr txBox="1"/>
          <p:nvPr/>
        </p:nvSpPr>
        <p:spPr>
          <a:xfrm>
            <a:off x="894613" y="3991987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8.1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576F6E-D2CE-BFB8-E21F-098523B23881}"/>
              </a:ext>
            </a:extLst>
          </p:cNvPr>
          <p:cNvSpPr txBox="1"/>
          <p:nvPr/>
        </p:nvSpPr>
        <p:spPr>
          <a:xfrm rot="20153016">
            <a:off x="1864246" y="3046486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8.0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3C74A5-38A8-F631-DF13-27668A97DF50}"/>
              </a:ext>
            </a:extLst>
          </p:cNvPr>
          <p:cNvSpPr txBox="1"/>
          <p:nvPr/>
        </p:nvSpPr>
        <p:spPr>
          <a:xfrm>
            <a:off x="3275108" y="2632145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6.4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A918A1-9D5D-A745-8620-C2FAB171FB05}"/>
              </a:ext>
            </a:extLst>
          </p:cNvPr>
          <p:cNvSpPr txBox="1"/>
          <p:nvPr/>
        </p:nvSpPr>
        <p:spPr>
          <a:xfrm rot="16368916">
            <a:off x="3628799" y="3962986"/>
            <a:ext cx="513463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9.2</a:t>
            </a:r>
            <a:endParaRPr lang="fr-BE" sz="180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877345-9591-B603-BC6B-BAB6D9C3CF46}"/>
              </a:ext>
            </a:extLst>
          </p:cNvPr>
          <p:cNvSpPr txBox="1"/>
          <p:nvPr/>
        </p:nvSpPr>
        <p:spPr>
          <a:xfrm>
            <a:off x="3068425" y="5339745"/>
            <a:ext cx="658368" cy="292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fr-BE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10.8</a:t>
            </a:r>
            <a:endParaRPr lang="fr-BE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6BE933-C589-8B9E-997D-DFE75DA51B71}"/>
              </a:ext>
            </a:extLst>
          </p:cNvPr>
          <p:cNvSpPr txBox="1"/>
          <p:nvPr/>
        </p:nvSpPr>
        <p:spPr>
          <a:xfrm>
            <a:off x="7767746" y="2221574"/>
            <a:ext cx="4308432" cy="17704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400" dirty="0" err="1"/>
              <a:t>Baseflow</a:t>
            </a:r>
            <a:r>
              <a:rPr lang="fr-BE" sz="2400" dirty="0"/>
              <a:t> river </a:t>
            </a:r>
            <a:r>
              <a:rPr lang="fr-BE" sz="2400" dirty="0" err="1"/>
              <a:t>decreases</a:t>
            </a:r>
            <a:r>
              <a:rPr lang="fr-BE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Berwinne</a:t>
            </a:r>
            <a:r>
              <a:rPr lang="fr-BE" sz="2400" dirty="0"/>
              <a:t>/</a:t>
            </a:r>
            <a:r>
              <a:rPr lang="fr-BE" sz="2400" dirty="0" err="1"/>
              <a:t>Voer</a:t>
            </a:r>
            <a:r>
              <a:rPr lang="fr-BE" sz="2400" dirty="0"/>
              <a:t> = 2.2%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Berwinne</a:t>
            </a:r>
            <a:r>
              <a:rPr lang="fr-BE" sz="2400" dirty="0"/>
              <a:t> at Val-Dieu =4.3%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Gueul</a:t>
            </a:r>
            <a:r>
              <a:rPr lang="fr-BE" sz="2400" dirty="0"/>
              <a:t> = 1.9 %</a:t>
            </a:r>
          </a:p>
        </p:txBody>
      </p:sp>
    </p:spTree>
    <p:extLst>
      <p:ext uri="{BB962C8B-B14F-4D97-AF65-F5344CB8AC3E}">
        <p14:creationId xmlns:p14="http://schemas.microsoft.com/office/powerpoint/2010/main" val="243063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48C02-8952-EEDA-B05D-2A69A4A7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Null-Space</a:t>
            </a:r>
            <a:r>
              <a:rPr lang="fr-BE" dirty="0"/>
              <a:t> Monte-Carlo </a:t>
            </a:r>
            <a:r>
              <a:rPr lang="fr-BE" dirty="0" err="1"/>
              <a:t>analysis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0FA3EFC-7F28-3410-D232-1AA050E4D7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1504" y="1253330"/>
                <a:ext cx="6152535" cy="5235959"/>
              </a:xfrm>
            </p:spPr>
            <p:txBody>
              <a:bodyPr>
                <a:normAutofit/>
              </a:bodyPr>
              <a:lstStyle/>
              <a:p>
                <a:r>
                  <a:rPr lang="en-US" noProof="0" dirty="0"/>
                  <a:t>Sensitivity analysis of the impact of groundwater levels taking into account different ranges of hydraulic conductivities</a:t>
                </a:r>
              </a:p>
              <a:p>
                <a:endParaRPr lang="fr-BE" dirty="0"/>
              </a:p>
              <a:p>
                <a:pPr marL="685800" lvl="2" indent="-396000">
                  <a:lnSpc>
                    <a:spcPct val="90000"/>
                  </a:lnSpc>
                  <a:spcBef>
                    <a:spcPts val="1000"/>
                  </a:spcBef>
                  <a:buBlip>
                    <a:blip r:embed="rId2"/>
                  </a:buBlip>
                </a:pPr>
                <a:r>
                  <a:rPr lang="fr-BE" sz="2800" dirty="0"/>
                  <a:t>400 sets</a:t>
                </a:r>
                <a:r>
                  <a:rPr lang="en-US" sz="2800" dirty="0"/>
                  <a:t> of hydraulic conductivities that cannot be estimated on the basis of the calibration dataset (Doherty et al., 2010)</a:t>
                </a:r>
              </a:p>
              <a:p>
                <a:pPr marL="685800" lvl="2" indent="-396000">
                  <a:lnSpc>
                    <a:spcPct val="90000"/>
                  </a:lnSpc>
                  <a:spcBef>
                    <a:spcPts val="1000"/>
                  </a:spcBef>
                  <a:buBlip>
                    <a:blip r:embed="rId2"/>
                  </a:buBlip>
                </a:pPr>
                <a:r>
                  <a:rPr lang="fr-BE" sz="2800" dirty="0" err="1"/>
                  <a:t>Hydraulic</a:t>
                </a:r>
                <a:r>
                  <a:rPr lang="fr-BE" sz="2800" dirty="0"/>
                  <a:t> </a:t>
                </a:r>
                <a:r>
                  <a:rPr lang="fr-BE" sz="2800" dirty="0" err="1"/>
                  <a:t>conductivity</a:t>
                </a:r>
                <a:r>
                  <a:rPr lang="fr-BE" sz="2800" dirty="0"/>
                  <a:t> sets </a:t>
                </a:r>
                <a:r>
                  <a:rPr lang="fr-BE" sz="2800" dirty="0" err="1"/>
                  <a:t>with</a:t>
                </a:r>
                <a:r>
                  <a:rPr lang="fr-BE" sz="2800" dirty="0"/>
                  <a:t> acceptable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𝛷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0FA3EFC-7F28-3410-D232-1AA050E4D7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1504" y="1253330"/>
                <a:ext cx="6152535" cy="5235959"/>
              </a:xfrm>
              <a:blipFill>
                <a:blip r:embed="rId3"/>
                <a:stretch>
                  <a:fillRect t="-197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853E4-3B48-E0F2-B9BA-0C209E4F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13</a:t>
            </a:fld>
            <a:endParaRPr lang="nl-NL" dirty="0"/>
          </a:p>
        </p:txBody>
      </p:sp>
      <p:pic>
        <p:nvPicPr>
          <p:cNvPr id="9" name="Image 8" descr="Une image contenant diagramm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F601E60-26B5-B929-C45D-23C746E3B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39" y="966669"/>
            <a:ext cx="5199380" cy="346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5C2953-5927-974C-F3AB-329C0078116D}"/>
              </a:ext>
            </a:extLst>
          </p:cNvPr>
          <p:cNvSpPr txBox="1"/>
          <p:nvPr/>
        </p:nvSpPr>
        <p:spPr>
          <a:xfrm>
            <a:off x="6923741" y="4433134"/>
            <a:ext cx="451237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b="1" dirty="0" err="1"/>
              <a:t>Measurement</a:t>
            </a:r>
            <a:r>
              <a:rPr lang="fr-FR" b="1" dirty="0"/>
              <a:t> objective </a:t>
            </a:r>
            <a:r>
              <a:rPr lang="fr-FR" b="1" dirty="0" err="1"/>
              <a:t>function</a:t>
            </a:r>
            <a:r>
              <a:rPr lang="fr-FR" b="1" dirty="0"/>
              <a:t> </a:t>
            </a:r>
            <a:r>
              <a:rPr lang="fr-FR" dirty="0"/>
              <a:t>of the 400 NS-MC simulations</a:t>
            </a:r>
          </a:p>
        </p:txBody>
      </p:sp>
    </p:spTree>
    <p:extLst>
      <p:ext uri="{BB962C8B-B14F-4D97-AF65-F5344CB8AC3E}">
        <p14:creationId xmlns:p14="http://schemas.microsoft.com/office/powerpoint/2010/main" val="283374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932C-E902-8FAB-534C-4CBFB9AD7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0E5C1-77CD-D7A0-407E-BE33CA87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Null-space</a:t>
            </a:r>
            <a:r>
              <a:rPr lang="fr-BE" dirty="0"/>
              <a:t> Monte-Carlo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F9398B-1ED5-8B73-6DEE-60EF9CB1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14</a:t>
            </a:fld>
            <a:endParaRPr lang="nl-NL"/>
          </a:p>
        </p:txBody>
      </p:sp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F12773C9-883E-CC15-4EC8-29234FA90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2" y="4089464"/>
            <a:ext cx="3341755" cy="2673404"/>
          </a:xfrm>
          <a:prstGeom prst="rect">
            <a:avLst/>
          </a:prstGeom>
        </p:spPr>
      </p:pic>
      <p:graphicFrame>
        <p:nvGraphicFramePr>
          <p:cNvPr id="4" name="Espace réservé du contenu 5">
            <a:extLst>
              <a:ext uri="{FF2B5EF4-FFF2-40B4-BE49-F238E27FC236}">
                <a16:creationId xmlns:a16="http://schemas.microsoft.com/office/drawing/2014/main" id="{88EC1E86-1C57-315A-E4D6-EF52387C2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731171"/>
              </p:ext>
            </p:extLst>
          </p:nvPr>
        </p:nvGraphicFramePr>
        <p:xfrm>
          <a:off x="850900" y="1390967"/>
          <a:ext cx="6426200" cy="2038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660">
                  <a:extLst>
                    <a:ext uri="{9D8B030D-6E8A-4147-A177-3AD203B41FA5}">
                      <a16:colId xmlns:a16="http://schemas.microsoft.com/office/drawing/2014/main" val="2155598026"/>
                    </a:ext>
                  </a:extLst>
                </a:gridCol>
                <a:gridCol w="1197610">
                  <a:extLst>
                    <a:ext uri="{9D8B030D-6E8A-4147-A177-3AD203B41FA5}">
                      <a16:colId xmlns:a16="http://schemas.microsoft.com/office/drawing/2014/main" val="1579636989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837286587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613543174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502973294"/>
                    </a:ext>
                  </a:extLst>
                </a:gridCol>
              </a:tblGrid>
              <a:tr h="807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 err="1">
                          <a:effectLst/>
                        </a:rPr>
                        <a:t>Geological</a:t>
                      </a:r>
                      <a:r>
                        <a:rPr lang="fr-BE" sz="1100" dirty="0">
                          <a:effectLst/>
                        </a:rPr>
                        <a:t> zone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Mean K values (all elements) m/s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Mean variation factor [min – max] (all elements) (-)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Mean K values (around tunnels) m/s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Mean variation factor [min – max] (around tunnels) (-)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93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Cretace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1.0x10</a:t>
                      </a:r>
                      <a:r>
                        <a:rPr lang="fr-BE" sz="1100" baseline="30000" dirty="0">
                          <a:effectLst/>
                        </a:rPr>
                        <a:t>-5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160 [5.7 – 7,499]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-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-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52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Houiller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2.2x10</a:t>
                      </a:r>
                      <a:r>
                        <a:rPr lang="fr-BE" sz="1100" baseline="30000">
                          <a:effectLst/>
                        </a:rPr>
                        <a:t>-7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43 [11.2– 897]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1.1x10</a:t>
                      </a:r>
                      <a:r>
                        <a:rPr lang="fr-BE" sz="1100" baseline="30000">
                          <a:effectLst/>
                        </a:rPr>
                        <a:t>-7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21 [14 .6 – 57.8]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189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Visean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6.8x10</a:t>
                      </a:r>
                      <a:r>
                        <a:rPr lang="fr-BE" sz="1100" baseline="30000">
                          <a:effectLst/>
                        </a:rPr>
                        <a:t>-6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292 [9.1– 42889]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3.8x10</a:t>
                      </a:r>
                      <a:r>
                        <a:rPr lang="fr-BE" sz="1100" baseline="30000" dirty="0">
                          <a:effectLst/>
                        </a:rPr>
                        <a:t>-6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>
                          <a:effectLst/>
                        </a:rPr>
                        <a:t>59 [14.3 – 600]</a:t>
                      </a:r>
                      <a:endParaRPr lang="fr-FR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23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 err="1">
                          <a:effectLst/>
                        </a:rPr>
                        <a:t>Upper</a:t>
                      </a:r>
                      <a:r>
                        <a:rPr lang="fr-BE" sz="1100" dirty="0">
                          <a:effectLst/>
                        </a:rPr>
                        <a:t> </a:t>
                      </a:r>
                      <a:r>
                        <a:rPr lang="fr-BE" sz="1100" dirty="0" err="1">
                          <a:effectLst/>
                        </a:rPr>
                        <a:t>Fammenian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4.8x10</a:t>
                      </a:r>
                      <a:r>
                        <a:rPr lang="fr-BE" sz="1100" baseline="30000" dirty="0">
                          <a:effectLst/>
                        </a:rPr>
                        <a:t>-7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47[5.6 – 920]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3.9x10</a:t>
                      </a:r>
                      <a:r>
                        <a:rPr lang="fr-BE" sz="1100" baseline="30000" dirty="0">
                          <a:effectLst/>
                        </a:rPr>
                        <a:t>-7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100" dirty="0">
                          <a:effectLst/>
                        </a:rPr>
                        <a:t>42 [10.3 – 379]</a:t>
                      </a:r>
                      <a:endParaRPr lang="fr-FR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003009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07C5DB02-06FF-8C57-BB2D-4DFE10DDDC78}"/>
              </a:ext>
            </a:extLst>
          </p:cNvPr>
          <p:cNvSpPr txBox="1"/>
          <p:nvPr/>
        </p:nvSpPr>
        <p:spPr>
          <a:xfrm>
            <a:off x="850900" y="584157"/>
            <a:ext cx="4959096" cy="83851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Range of </a:t>
            </a:r>
            <a:r>
              <a:rPr lang="fr-FR" dirty="0" err="1"/>
              <a:t>hydraulic</a:t>
            </a:r>
            <a:r>
              <a:rPr lang="fr-FR" dirty="0"/>
              <a:t> </a:t>
            </a:r>
            <a:r>
              <a:rPr lang="fr-FR" dirty="0" err="1"/>
              <a:t>conductivities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 in the 400 NS-MC simulations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4CD30A0-9D2F-0B9F-0211-5CE63A960E39}"/>
              </a:ext>
            </a:extLst>
          </p:cNvPr>
          <p:cNvSpPr/>
          <p:nvPr/>
        </p:nvSpPr>
        <p:spPr>
          <a:xfrm rot="5400000">
            <a:off x="3544374" y="3643792"/>
            <a:ext cx="591577" cy="447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0A2E54-E6F6-EC3A-E863-B20731B8E67C}"/>
              </a:ext>
            </a:extLst>
          </p:cNvPr>
          <p:cNvSpPr txBox="1"/>
          <p:nvPr/>
        </p:nvSpPr>
        <p:spPr>
          <a:xfrm>
            <a:off x="5026025" y="4897837"/>
            <a:ext cx="3019425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b="1" dirty="0"/>
              <a:t>Computation of the 400 simulations </a:t>
            </a:r>
            <a:r>
              <a:rPr lang="fr-FR" b="1" dirty="0" err="1"/>
              <a:t>considering</a:t>
            </a:r>
            <a:r>
              <a:rPr lang="fr-FR" b="1" dirty="0"/>
              <a:t> the </a:t>
            </a:r>
            <a:r>
              <a:rPr lang="fr-FR" b="1" dirty="0" err="1"/>
              <a:t>different</a:t>
            </a:r>
            <a:r>
              <a:rPr lang="fr-FR" b="1" dirty="0"/>
              <a:t> scenarios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EC0D1A-46D9-F160-ECE1-DD43CCE16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57668"/>
              </p:ext>
            </p:extLst>
          </p:nvPr>
        </p:nvGraphicFramePr>
        <p:xfrm>
          <a:off x="8952313" y="1651546"/>
          <a:ext cx="2216551" cy="2511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6551">
                  <a:extLst>
                    <a:ext uri="{9D8B030D-6E8A-4147-A177-3AD203B41FA5}">
                      <a16:colId xmlns:a16="http://schemas.microsoft.com/office/drawing/2014/main" val="1077854004"/>
                    </a:ext>
                  </a:extLst>
                </a:gridCol>
              </a:tblGrid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k</a:t>
                      </a:r>
                      <a:r>
                        <a:rPr lang="fr-BE" sz="1600" b="1" u="none" strike="noStrike" baseline="-25000" dirty="0">
                          <a:effectLst/>
                        </a:rPr>
                        <a:t>g</a:t>
                      </a:r>
                      <a:r>
                        <a:rPr lang="fr-BE" sz="1600" b="1" u="none" strike="noStrike" dirty="0">
                          <a:effectLst/>
                        </a:rPr>
                        <a:t> (m/s)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00569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u="none" strike="noStrike" dirty="0">
                          <a:effectLst/>
                        </a:rPr>
                        <a:t>1.00×10</a:t>
                      </a:r>
                      <a:r>
                        <a:rPr lang="fr-BE" sz="1600" b="0" u="none" strike="noStrike" baseline="30000" dirty="0">
                          <a:effectLst/>
                        </a:rPr>
                        <a:t>-8</a:t>
                      </a:r>
                      <a:endParaRPr lang="fr-BE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174220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321667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7600458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120188"/>
                  </a:ext>
                </a:extLst>
              </a:tr>
              <a:tr h="37080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3149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9E36F00D-1C87-6A95-6945-D20378B9BD7A}"/>
              </a:ext>
            </a:extLst>
          </p:cNvPr>
          <p:cNvSpPr txBox="1"/>
          <p:nvPr/>
        </p:nvSpPr>
        <p:spPr>
          <a:xfrm>
            <a:off x="8761217" y="885722"/>
            <a:ext cx="294715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b="1" dirty="0"/>
              <a:t>Scenarios of </a:t>
            </a:r>
            <a:r>
              <a:rPr lang="fr-FR" b="1" dirty="0" err="1"/>
              <a:t>varying</a:t>
            </a:r>
            <a:r>
              <a:rPr lang="fr-FR" b="1" dirty="0"/>
              <a:t> </a:t>
            </a:r>
            <a:r>
              <a:rPr lang="fr-FR" b="1" dirty="0" err="1"/>
              <a:t>grouting</a:t>
            </a:r>
            <a:r>
              <a:rPr lang="fr-FR" b="1" dirty="0"/>
              <a:t> </a:t>
            </a:r>
            <a:r>
              <a:rPr lang="fr-FR" b="1" dirty="0" err="1"/>
              <a:t>hydraulic</a:t>
            </a:r>
            <a:r>
              <a:rPr lang="fr-FR" b="1" dirty="0"/>
              <a:t> </a:t>
            </a:r>
            <a:r>
              <a:rPr lang="fr-FR" b="1" dirty="0" err="1"/>
              <a:t>conductivity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359268-F064-D9FF-DEB0-B9EAF5C199CE}"/>
              </a:ext>
            </a:extLst>
          </p:cNvPr>
          <p:cNvSpPr txBox="1"/>
          <p:nvPr/>
        </p:nvSpPr>
        <p:spPr>
          <a:xfrm>
            <a:off x="5245180" y="60940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i="1" dirty="0"/>
              <a:t>Scenario </a:t>
            </a:r>
            <a:r>
              <a:rPr lang="fr-FR" i="1" dirty="0" err="1"/>
              <a:t>with</a:t>
            </a:r>
            <a:r>
              <a:rPr lang="fr-FR" i="1" dirty="0"/>
              <a:t> k</a:t>
            </a:r>
            <a:r>
              <a:rPr lang="fr-FR" i="1" baseline="-25000" dirty="0"/>
              <a:t>g</a:t>
            </a:r>
            <a:r>
              <a:rPr lang="fr-FR" i="1" dirty="0"/>
              <a:t>= 5</a:t>
            </a:r>
            <a:r>
              <a:rPr lang="fr-FR" i="1" baseline="30000" dirty="0"/>
              <a:t> </a:t>
            </a:r>
            <a:r>
              <a:rPr lang="fr-FR" i="1" dirty="0"/>
              <a:t>x 10</a:t>
            </a:r>
            <a:r>
              <a:rPr lang="fr-FR" i="1" baseline="30000" dirty="0"/>
              <a:t>-10</a:t>
            </a:r>
            <a:r>
              <a:rPr lang="fr-FR" i="1" dirty="0"/>
              <a:t> m/s</a:t>
            </a:r>
            <a:endParaRPr lang="fr-FR" i="1" baseline="30000" dirty="0"/>
          </a:p>
        </p:txBody>
      </p:sp>
    </p:spTree>
    <p:extLst>
      <p:ext uri="{BB962C8B-B14F-4D97-AF65-F5344CB8AC3E}">
        <p14:creationId xmlns:p14="http://schemas.microsoft.com/office/powerpoint/2010/main" val="289355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151F2-AE39-6C21-A0D0-6C48BE611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B451A-DC21-6578-341D-53951E2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Null-Space</a:t>
            </a:r>
            <a:r>
              <a:rPr lang="fr-BE" dirty="0"/>
              <a:t> Monte-Carlo </a:t>
            </a:r>
            <a:r>
              <a:rPr lang="fr-BE" dirty="0" err="1"/>
              <a:t>analysis</a:t>
            </a:r>
            <a:endParaRPr lang="fr-BE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B046339-82C2-7A1F-1737-20983741A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8253" y="-1665660"/>
            <a:ext cx="9991965" cy="3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5C0E5A-C81B-FC7B-0E47-80E39547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15</a:t>
            </a:fld>
            <a:endParaRPr lang="nl-NL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E291C8-F6D7-A6D8-C63F-21D243BCFAFB}"/>
              </a:ext>
            </a:extLst>
          </p:cNvPr>
          <p:cNvSpPr txBox="1"/>
          <p:nvPr/>
        </p:nvSpPr>
        <p:spPr>
          <a:xfrm>
            <a:off x="733425" y="730503"/>
            <a:ext cx="3048000" cy="8858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sz="2400" b="1" dirty="0" err="1"/>
              <a:t>Calculated</a:t>
            </a:r>
            <a:r>
              <a:rPr lang="fr-FR" sz="2400" b="1" dirty="0"/>
              <a:t> </a:t>
            </a:r>
            <a:r>
              <a:rPr lang="fr-FR" sz="2400" b="1" dirty="0" err="1"/>
              <a:t>inflow</a:t>
            </a:r>
            <a:r>
              <a:rPr lang="fr-FR" sz="2400" b="1" dirty="0"/>
              <a:t> values for the 400 NS-MC simulations</a:t>
            </a:r>
          </a:p>
        </p:txBody>
      </p:sp>
      <p:pic>
        <p:nvPicPr>
          <p:cNvPr id="4" name="Image 3" descr="Une image contenant capture d’écran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045CD33B-C92B-0A51-F419-60AA637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9" y="2267775"/>
            <a:ext cx="4392191" cy="266992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F895E4C-EBAE-0271-DDBD-91DFADBCA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32076"/>
              </p:ext>
            </p:extLst>
          </p:nvPr>
        </p:nvGraphicFramePr>
        <p:xfrm>
          <a:off x="6858337" y="2138568"/>
          <a:ext cx="3510960" cy="2580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320">
                  <a:extLst>
                    <a:ext uri="{9D8B030D-6E8A-4147-A177-3AD203B41FA5}">
                      <a16:colId xmlns:a16="http://schemas.microsoft.com/office/drawing/2014/main" val="2287009916"/>
                    </a:ext>
                  </a:extLst>
                </a:gridCol>
                <a:gridCol w="1170320">
                  <a:extLst>
                    <a:ext uri="{9D8B030D-6E8A-4147-A177-3AD203B41FA5}">
                      <a16:colId xmlns:a16="http://schemas.microsoft.com/office/drawing/2014/main" val="1077854004"/>
                    </a:ext>
                  </a:extLst>
                </a:gridCol>
                <a:gridCol w="1170320">
                  <a:extLst>
                    <a:ext uri="{9D8B030D-6E8A-4147-A177-3AD203B41FA5}">
                      <a16:colId xmlns:a16="http://schemas.microsoft.com/office/drawing/2014/main" val="1233807709"/>
                    </a:ext>
                  </a:extLst>
                </a:gridCol>
              </a:tblGrid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Scenario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k</a:t>
                      </a:r>
                      <a:r>
                        <a:rPr lang="fr-BE" sz="1600" b="1" u="none" strike="noStrike" baseline="-25000" dirty="0">
                          <a:effectLst/>
                        </a:rPr>
                        <a:t>g</a:t>
                      </a:r>
                      <a:r>
                        <a:rPr lang="fr-BE" sz="1600" b="1" u="none" strike="noStrike" dirty="0">
                          <a:effectLst/>
                        </a:rPr>
                        <a:t> (m/s)</a:t>
                      </a:r>
                      <a:endParaRPr lang="fr-BE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Mean</a:t>
                      </a:r>
                      <a:r>
                        <a:rPr lang="fr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fr-B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inflows</a:t>
                      </a:r>
                      <a:r>
                        <a:rPr lang="fr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(m3/d)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00569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-8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174220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29700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321667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-9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600458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5.00×10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120188"/>
                  </a:ext>
                </a:extLst>
              </a:tr>
              <a:tr h="37080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u="none" strike="noStrike" dirty="0">
                          <a:effectLst/>
                        </a:rPr>
                        <a:t>1.00×10</a:t>
                      </a:r>
                      <a:r>
                        <a:rPr lang="fr-BE" sz="1600" b="1" u="none" strike="noStrike" baseline="30000" dirty="0">
                          <a:effectLst/>
                        </a:rPr>
                        <a:t>-10</a:t>
                      </a:r>
                      <a:endParaRPr lang="fr-BE" sz="16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3149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93E57D8-2584-D09E-41C1-BB7DF5C89B7F}"/>
              </a:ext>
            </a:extLst>
          </p:cNvPr>
          <p:cNvSpPr txBox="1"/>
          <p:nvPr/>
        </p:nvSpPr>
        <p:spPr>
          <a:xfrm>
            <a:off x="1072999" y="4937697"/>
            <a:ext cx="3835667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i="1" dirty="0"/>
              <a:t>Ranges of </a:t>
            </a:r>
            <a:r>
              <a:rPr lang="fr-FR" i="1" dirty="0" err="1"/>
              <a:t>inflows</a:t>
            </a:r>
            <a:r>
              <a:rPr lang="fr-FR" i="1" dirty="0"/>
              <a:t> </a:t>
            </a:r>
            <a:r>
              <a:rPr lang="fr-FR" i="1" dirty="0" err="1"/>
              <a:t>considering</a:t>
            </a:r>
            <a:r>
              <a:rPr lang="fr-FR" i="1" dirty="0"/>
              <a:t> the </a:t>
            </a:r>
            <a:r>
              <a:rPr lang="fr-FR" i="1" dirty="0" err="1"/>
              <a:t>different</a:t>
            </a:r>
            <a:r>
              <a:rPr lang="fr-FR" i="1" dirty="0"/>
              <a:t> scenarios (</a:t>
            </a:r>
            <a:r>
              <a:rPr lang="fr-FR" i="1" dirty="0" err="1"/>
              <a:t>grouting</a:t>
            </a:r>
            <a:r>
              <a:rPr lang="fr-FR" i="1" dirty="0"/>
              <a:t> area </a:t>
            </a:r>
            <a:r>
              <a:rPr lang="fr-FR" i="1" dirty="0" err="1"/>
              <a:t>conductivity</a:t>
            </a:r>
            <a:r>
              <a:rPr lang="fr-FR" i="1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60EB2E-D4D9-418D-403D-2609271B7213}"/>
              </a:ext>
            </a:extLst>
          </p:cNvPr>
          <p:cNvSpPr txBox="1"/>
          <p:nvPr/>
        </p:nvSpPr>
        <p:spPr>
          <a:xfrm>
            <a:off x="6858337" y="5059901"/>
            <a:ext cx="383566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i="1" dirty="0" err="1"/>
              <a:t>Mean</a:t>
            </a:r>
            <a:r>
              <a:rPr lang="fr-FR" i="1" dirty="0"/>
              <a:t> </a:t>
            </a:r>
            <a:r>
              <a:rPr lang="fr-FR" i="1" dirty="0" err="1"/>
              <a:t>inflows</a:t>
            </a:r>
            <a:r>
              <a:rPr lang="fr-FR" i="1" dirty="0"/>
              <a:t> </a:t>
            </a:r>
            <a:r>
              <a:rPr lang="fr-FR" i="1" dirty="0" err="1"/>
              <a:t>calculated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the </a:t>
            </a:r>
            <a:r>
              <a:rPr lang="fr-FR" i="1" dirty="0" err="1"/>
              <a:t>different</a:t>
            </a:r>
            <a:r>
              <a:rPr lang="fr-FR" i="1" dirty="0"/>
              <a:t> scenarios</a:t>
            </a:r>
          </a:p>
        </p:txBody>
      </p:sp>
    </p:spTree>
    <p:extLst>
      <p:ext uri="{BB962C8B-B14F-4D97-AF65-F5344CB8AC3E}">
        <p14:creationId xmlns:p14="http://schemas.microsoft.com/office/powerpoint/2010/main" val="3419983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FE2ED-2E8B-B181-2BC3-7857B6E29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89068-B658-BF61-09AC-36470512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Null-Space</a:t>
            </a:r>
            <a:r>
              <a:rPr lang="fr-BE" dirty="0"/>
              <a:t> Monte-Carlo </a:t>
            </a:r>
            <a:r>
              <a:rPr lang="fr-BE" dirty="0" err="1"/>
              <a:t>analysis</a:t>
            </a:r>
            <a:endParaRPr lang="fr-BE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3912134-C685-671F-73B5-6051F417D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8253" y="-1665660"/>
            <a:ext cx="9991965" cy="3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855248-4F4D-BE8C-D686-D14496B6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16</a:t>
            </a:fld>
            <a:endParaRPr lang="nl-NL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CA546E-F19C-52D6-41FF-0EE7133DDB76}"/>
              </a:ext>
            </a:extLst>
          </p:cNvPr>
          <p:cNvSpPr txBox="1"/>
          <p:nvPr/>
        </p:nvSpPr>
        <p:spPr>
          <a:xfrm>
            <a:off x="152400" y="996973"/>
            <a:ext cx="3048000" cy="8858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sz="2400" b="1" dirty="0" err="1"/>
              <a:t>Sensitivity</a:t>
            </a:r>
            <a:r>
              <a:rPr lang="fr-BE" sz="2400" b="1" dirty="0"/>
              <a:t> </a:t>
            </a:r>
            <a:r>
              <a:rPr lang="fr-BE" sz="2400" b="1" dirty="0" err="1"/>
              <a:t>analysis</a:t>
            </a:r>
            <a:r>
              <a:rPr lang="fr-BE" sz="2400" b="1" dirty="0"/>
              <a:t> of the </a:t>
            </a:r>
            <a:r>
              <a:rPr lang="fr-BE" sz="2400" b="1" dirty="0" err="1"/>
              <a:t>hydraulic</a:t>
            </a:r>
            <a:r>
              <a:rPr lang="fr-BE" sz="2400" b="1" dirty="0"/>
              <a:t> </a:t>
            </a:r>
            <a:r>
              <a:rPr lang="fr-BE" sz="2400" b="1" dirty="0" err="1"/>
              <a:t>heads</a:t>
            </a:r>
            <a:r>
              <a:rPr lang="fr-BE" sz="2400" b="1" dirty="0"/>
              <a:t> </a:t>
            </a:r>
            <a:r>
              <a:rPr lang="fr-BE" sz="2400" b="1" dirty="0" err="1"/>
              <a:t>through</a:t>
            </a:r>
            <a:r>
              <a:rPr lang="fr-BE" sz="2400" b="1" dirty="0"/>
              <a:t> the 400 NS-MC scenarios</a:t>
            </a:r>
          </a:p>
          <a:p>
            <a:r>
              <a:rPr lang="fr-BE" sz="2400" b="1" dirty="0" err="1"/>
              <a:t>Mean</a:t>
            </a:r>
            <a:r>
              <a:rPr lang="fr-BE" sz="2400" b="1" dirty="0"/>
              <a:t> </a:t>
            </a:r>
            <a:r>
              <a:rPr lang="fr-BE" sz="2400" b="1" dirty="0" err="1"/>
              <a:t>drawdown</a:t>
            </a:r>
            <a:endParaRPr lang="fr-BE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CD924D-7F42-1DA3-59B0-09DB7BD6AD35}"/>
              </a:ext>
            </a:extLst>
          </p:cNvPr>
          <p:cNvSpPr txBox="1"/>
          <p:nvPr/>
        </p:nvSpPr>
        <p:spPr>
          <a:xfrm>
            <a:off x="8026909" y="1624010"/>
            <a:ext cx="3174492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b="1" dirty="0" err="1"/>
              <a:t>With</a:t>
            </a:r>
            <a:r>
              <a:rPr lang="fr-FR" b="1" dirty="0"/>
              <a:t> an </a:t>
            </a:r>
            <a:r>
              <a:rPr lang="fr-FR" b="1" dirty="0" err="1"/>
              <a:t>hydraulic</a:t>
            </a:r>
            <a:r>
              <a:rPr lang="fr-FR" b="1" dirty="0"/>
              <a:t> </a:t>
            </a:r>
            <a:r>
              <a:rPr lang="fr-FR" b="1" dirty="0" err="1"/>
              <a:t>conductivity</a:t>
            </a:r>
            <a:r>
              <a:rPr lang="fr-FR" b="1" dirty="0"/>
              <a:t> of the liner of </a:t>
            </a:r>
            <a:r>
              <a:rPr lang="fr-BE" sz="1800" b="1" u="none" strike="noStrike" dirty="0">
                <a:effectLst/>
              </a:rPr>
              <a:t>5.00×10</a:t>
            </a:r>
            <a:r>
              <a:rPr lang="fr-BE" sz="1800" b="1" u="none" strike="noStrike" baseline="30000" dirty="0">
                <a:effectLst/>
              </a:rPr>
              <a:t>-10</a:t>
            </a:r>
          </a:p>
          <a:p>
            <a:endParaRPr lang="fr-BE" b="1" dirty="0"/>
          </a:p>
        </p:txBody>
      </p:sp>
      <p:pic>
        <p:nvPicPr>
          <p:cNvPr id="8" name="Image 7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91929089-32CB-2A78-35C3-1CDD2C35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45" y="2380369"/>
            <a:ext cx="3832456" cy="3065965"/>
          </a:xfrm>
          <a:prstGeom prst="rect">
            <a:avLst/>
          </a:prstGeom>
        </p:spPr>
      </p:pic>
      <p:pic>
        <p:nvPicPr>
          <p:cNvPr id="12" name="Image 11" descr="Une image contenant texte, diagramme,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E21A0D7-EB0F-9E16-B06F-63AB09895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" y="1926747"/>
            <a:ext cx="6608012" cy="4578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71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7BB19-78E4-5BF7-9AF5-F25D6430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F6B16-05A9-D613-1C5D-CE11002B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Null-Space</a:t>
            </a:r>
            <a:r>
              <a:rPr lang="fr-BE" dirty="0"/>
              <a:t> Monte-Carlo </a:t>
            </a:r>
            <a:r>
              <a:rPr lang="fr-BE" dirty="0" err="1"/>
              <a:t>analysis</a:t>
            </a:r>
            <a:endParaRPr lang="fr-BE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D3D5622-DA23-1D07-5D4E-BBCF33EC4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8253" y="-1665660"/>
            <a:ext cx="9991965" cy="3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97CC2E-AE6D-2A13-F9AB-EB23BAA0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17</a:t>
            </a:fld>
            <a:endParaRPr lang="nl-NL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132119-C59E-10EB-74DF-5448BD55CEA5}"/>
              </a:ext>
            </a:extLst>
          </p:cNvPr>
          <p:cNvSpPr txBox="1"/>
          <p:nvPr/>
        </p:nvSpPr>
        <p:spPr>
          <a:xfrm>
            <a:off x="496256" y="1003763"/>
            <a:ext cx="4178808" cy="7498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BE" b="1" dirty="0" err="1"/>
              <a:t>Sensitivity</a:t>
            </a:r>
            <a:r>
              <a:rPr lang="fr-BE" b="1" dirty="0"/>
              <a:t> </a:t>
            </a:r>
            <a:r>
              <a:rPr lang="fr-BE" b="1" dirty="0" err="1"/>
              <a:t>analysis</a:t>
            </a:r>
            <a:r>
              <a:rPr lang="fr-BE" b="1" dirty="0"/>
              <a:t> of the </a:t>
            </a:r>
            <a:r>
              <a:rPr lang="fr-BE" b="1" dirty="0" err="1"/>
              <a:t>hydraulic</a:t>
            </a:r>
            <a:r>
              <a:rPr lang="fr-BE" b="1" dirty="0"/>
              <a:t> </a:t>
            </a:r>
            <a:r>
              <a:rPr lang="fr-BE" b="1" dirty="0" err="1"/>
              <a:t>heads</a:t>
            </a:r>
            <a:r>
              <a:rPr lang="fr-BE" b="1" dirty="0"/>
              <a:t> </a:t>
            </a:r>
            <a:r>
              <a:rPr lang="fr-BE" b="1" dirty="0" err="1"/>
              <a:t>through</a:t>
            </a:r>
            <a:r>
              <a:rPr lang="fr-BE" b="1" dirty="0"/>
              <a:t> the 400 NS-MC scenarios</a:t>
            </a:r>
          </a:p>
          <a:p>
            <a:r>
              <a:rPr lang="fr-BE" b="1" dirty="0"/>
              <a:t>Minimum </a:t>
            </a:r>
            <a:r>
              <a:rPr lang="fr-BE" b="1" dirty="0" err="1"/>
              <a:t>drawdown</a:t>
            </a:r>
            <a:endParaRPr lang="fr-BE" b="1" dirty="0"/>
          </a:p>
        </p:txBody>
      </p:sp>
      <p:pic>
        <p:nvPicPr>
          <p:cNvPr id="6" name="Image 5" descr="Une image contenant texte, car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653D6873-0205-93DC-449E-D35118C6A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4" y="1963121"/>
            <a:ext cx="6840141" cy="47436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9541CB4-FD45-52EB-D412-CFDC6B95CB23}"/>
              </a:ext>
            </a:extLst>
          </p:cNvPr>
          <p:cNvSpPr txBox="1"/>
          <p:nvPr/>
        </p:nvSpPr>
        <p:spPr>
          <a:xfrm>
            <a:off x="7714683" y="2244546"/>
            <a:ext cx="3174492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b="1" dirty="0" err="1"/>
              <a:t>With</a:t>
            </a:r>
            <a:r>
              <a:rPr lang="fr-FR" b="1" dirty="0"/>
              <a:t> an </a:t>
            </a:r>
            <a:r>
              <a:rPr lang="fr-FR" b="1" dirty="0" err="1"/>
              <a:t>hydraulic</a:t>
            </a:r>
            <a:r>
              <a:rPr lang="fr-FR" b="1" dirty="0"/>
              <a:t> </a:t>
            </a:r>
            <a:r>
              <a:rPr lang="fr-FR" b="1" dirty="0" err="1"/>
              <a:t>conductivity</a:t>
            </a:r>
            <a:r>
              <a:rPr lang="fr-FR" b="1" dirty="0"/>
              <a:t> of the liner of </a:t>
            </a:r>
            <a:r>
              <a:rPr lang="fr-BE" sz="1800" b="1" u="none" strike="noStrike" dirty="0">
                <a:effectLst/>
              </a:rPr>
              <a:t>5.00×10</a:t>
            </a:r>
            <a:r>
              <a:rPr lang="fr-BE" sz="1800" b="1" u="none" strike="noStrike" baseline="30000" dirty="0">
                <a:effectLst/>
              </a:rPr>
              <a:t>-10</a:t>
            </a:r>
          </a:p>
          <a:p>
            <a:endParaRPr lang="fr-BE" b="1" dirty="0"/>
          </a:p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67859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D4CA-5082-FA0D-5D90-F05513786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938FB-19C0-E5F6-7E98-A4E3AA76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91"/>
            <a:ext cx="10515600" cy="1325563"/>
          </a:xfrm>
        </p:spPr>
        <p:txBody>
          <a:bodyPr/>
          <a:lstStyle/>
          <a:p>
            <a:r>
              <a:rPr lang="fr-BE" dirty="0"/>
              <a:t>Conclusions &amp; perspectives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5FEA2A-AD31-38CA-B59D-38A3AD531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8253" y="-1665660"/>
            <a:ext cx="9991965" cy="3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7EF2662-607F-195A-D953-C6F92EC5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18</a:t>
            </a:fld>
            <a:endParaRPr lang="nl-NL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A7C49F-8885-B81E-43F8-E11B98F9C077}"/>
              </a:ext>
            </a:extLst>
          </p:cNvPr>
          <p:cNvSpPr txBox="1"/>
          <p:nvPr/>
        </p:nvSpPr>
        <p:spPr>
          <a:xfrm>
            <a:off x="-383614" y="1251481"/>
            <a:ext cx="12131329" cy="513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3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2800" dirty="0"/>
              <a:t>Results showed large impacts (&gt;10m of drawdown) near the tunnels if hydraulic conductivity of the liner &gt; 5×10</a:t>
            </a:r>
            <a:r>
              <a:rPr lang="en-US" sz="2800" baseline="30000" dirty="0"/>
              <a:t>-10</a:t>
            </a:r>
            <a:r>
              <a:rPr lang="en-US" sz="2800" dirty="0"/>
              <a:t> m/s. For all the scenarios, possible drawdown impacts are &gt; 2m.</a:t>
            </a:r>
          </a:p>
          <a:p>
            <a:pPr marL="1143000" lvl="3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2800" dirty="0"/>
              <a:t>Hydraulic conductivity (and thickness, water pressure in the drainage system) of the grouting area are important to mitigate the impact on groundwater </a:t>
            </a:r>
            <a:r>
              <a:rPr lang="en-US" sz="2800" dirty="0" err="1"/>
              <a:t>ressources</a:t>
            </a:r>
            <a:r>
              <a:rPr lang="en-US" sz="2800" dirty="0"/>
              <a:t>.</a:t>
            </a:r>
          </a:p>
          <a:p>
            <a:pPr marL="1143000" lvl="3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2800" dirty="0"/>
              <a:t>Hydraulic conductivity (and thickness, water pressure in the drainage system) of the grouting area are important to mitigate the impact on groundwater </a:t>
            </a:r>
            <a:r>
              <a:rPr lang="en-US" sz="2800" dirty="0" err="1"/>
              <a:t>ressources</a:t>
            </a:r>
            <a:r>
              <a:rPr lang="en-US" sz="2800" dirty="0"/>
              <a:t>.</a:t>
            </a:r>
          </a:p>
          <a:p>
            <a:pPr marL="1143000" lvl="3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2800" dirty="0"/>
              <a:t>Local model </a:t>
            </a:r>
            <a:r>
              <a:rPr lang="en-US" sz="2800"/>
              <a:t>developments (VUB </a:t>
            </a:r>
            <a:r>
              <a:rPr lang="en-US" sz="2800" dirty="0"/>
              <a:t>and </a:t>
            </a:r>
            <a:r>
              <a:rPr lang="en-US" sz="2800" dirty="0" err="1"/>
              <a:t>Uliège</a:t>
            </a:r>
            <a:r>
              <a:rPr lang="en-US" sz="2800" dirty="0"/>
              <a:t>) are being developed to consider more precise geological configuration around the tunnels and caverns.</a:t>
            </a:r>
          </a:p>
        </p:txBody>
      </p:sp>
    </p:spTree>
    <p:extLst>
      <p:ext uri="{BB962C8B-B14F-4D97-AF65-F5344CB8AC3E}">
        <p14:creationId xmlns:p14="http://schemas.microsoft.com/office/powerpoint/2010/main" val="1193316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39BC30-1767-2096-F80A-FEE522157F7A}"/>
              </a:ext>
            </a:extLst>
          </p:cNvPr>
          <p:cNvSpPr txBox="1"/>
          <p:nvPr/>
        </p:nvSpPr>
        <p:spPr>
          <a:xfrm>
            <a:off x="1448059" y="2329624"/>
            <a:ext cx="9295882" cy="1415772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5400" dirty="0" err="1"/>
              <a:t>Thank</a:t>
            </a:r>
            <a:r>
              <a:rPr lang="fr-BE" sz="5400" dirty="0"/>
              <a:t> </a:t>
            </a:r>
            <a:r>
              <a:rPr lang="fr-BE" sz="5400" dirty="0" err="1"/>
              <a:t>you</a:t>
            </a:r>
            <a:r>
              <a:rPr lang="fr-BE" sz="5400" dirty="0"/>
              <a:t> for </a:t>
            </a:r>
            <a:r>
              <a:rPr lang="fr-BE" sz="5400" dirty="0" err="1"/>
              <a:t>your</a:t>
            </a:r>
            <a:r>
              <a:rPr lang="fr-BE" sz="5400" dirty="0"/>
              <a:t> attention</a:t>
            </a:r>
          </a:p>
          <a:p>
            <a:pPr algn="ctr"/>
            <a:endParaRPr lang="fr-BE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CA2B8-327F-E886-90D1-3DD8AE4E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85" y="5835737"/>
            <a:ext cx="2119086" cy="10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87597B-0C28-BB87-6770-FB7E7F7219D9}"/>
              </a:ext>
            </a:extLst>
          </p:cNvPr>
          <p:cNvSpPr txBox="1"/>
          <p:nvPr/>
        </p:nvSpPr>
        <p:spPr>
          <a:xfrm>
            <a:off x="9013371" y="1237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/>
              <a:t>Quentin Guillemoto</a:t>
            </a:r>
          </a:p>
          <a:p>
            <a:r>
              <a:rPr lang="fr-BE" sz="2400" dirty="0" err="1"/>
              <a:t>University</a:t>
            </a:r>
            <a:r>
              <a:rPr lang="fr-BE" sz="2400" dirty="0"/>
              <a:t> of Liège</a:t>
            </a:r>
          </a:p>
          <a:p>
            <a:r>
              <a:rPr lang="fr-BE" sz="2400" dirty="0">
                <a:hlinkClick r:id="rId3"/>
              </a:rPr>
              <a:t>q.guillemoto@uliege.be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07444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EB28A-BCA2-AE7E-2A9C-CCF8F88D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b="1" dirty="0"/>
              <a:t>Objectives of the model	</a:t>
            </a:r>
            <a:endParaRPr lang="fr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F947780-CAB3-037B-2654-7506F091D67A}"/>
              </a:ext>
            </a:extLst>
          </p:cNvPr>
          <p:cNvSpPr txBox="1">
            <a:spLocks/>
          </p:cNvSpPr>
          <p:nvPr/>
        </p:nvSpPr>
        <p:spPr>
          <a:xfrm>
            <a:off x="173059" y="2096003"/>
            <a:ext cx="4530682" cy="32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396000">
              <a:lnSpc>
                <a:spcPct val="11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sz="1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 cross-border groundwater model for ecosystem service:</a:t>
            </a:r>
          </a:p>
          <a:p>
            <a:pPr marL="685800" lvl="1" indent="-396000">
              <a:lnSpc>
                <a:spcPct val="11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sz="8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quantify quantitative impacts of ET tunnels implantations on groundwater</a:t>
            </a:r>
          </a:p>
          <a:p>
            <a:pPr marL="685800" lvl="1" indent="-396000">
              <a:lnSpc>
                <a:spcPct val="11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US" sz="8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 groundwater inflows in tunnels</a:t>
            </a:r>
          </a:p>
          <a:p>
            <a:pPr marL="228600" indent="-396000">
              <a:lnSpc>
                <a:spcPct val="110000"/>
              </a:lnSpc>
              <a:spcBef>
                <a:spcPts val="1000"/>
              </a:spcBef>
              <a:buBlip>
                <a:blip r:embed="rId2"/>
              </a:buBlip>
            </a:pPr>
            <a:endParaRPr lang="en-US" sz="1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sz="2000" dirty="0"/>
          </a:p>
        </p:txBody>
      </p:sp>
      <p:pic>
        <p:nvPicPr>
          <p:cNvPr id="5" name="Image 4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11294759-B293-E222-0D58-87276A80E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59249"/>
            <a:ext cx="7210382" cy="4543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387C4A-A52C-E163-9F5E-8CE985831769}"/>
              </a:ext>
            </a:extLst>
          </p:cNvPr>
          <p:cNvSpPr txBox="1"/>
          <p:nvPr/>
        </p:nvSpPr>
        <p:spPr>
          <a:xfrm>
            <a:off x="6900559" y="1055189"/>
            <a:ext cx="382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/>
              <a:t>Regional</a:t>
            </a:r>
            <a:r>
              <a:rPr lang="fr-BE" i="1" dirty="0"/>
              <a:t> </a:t>
            </a:r>
            <a:r>
              <a:rPr lang="fr-BE" i="1" dirty="0" err="1"/>
              <a:t>hydrogeological</a:t>
            </a:r>
            <a:r>
              <a:rPr lang="fr-BE" i="1" dirty="0"/>
              <a:t> model </a:t>
            </a:r>
            <a:r>
              <a:rPr lang="fr-BE" i="1" dirty="0" err="1"/>
              <a:t>extent</a:t>
            </a:r>
            <a:endParaRPr lang="fr-BE" i="1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1601CEF-9C73-060E-A63F-E7A08F44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4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475CE-33D1-873A-4CB1-2EDF62DB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0" y="1758664"/>
            <a:ext cx="283251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all the aquifers are simulated until lower Famennian</a:t>
            </a:r>
          </a:p>
          <a:p>
            <a:endParaRPr lang="en-US" sz="2800" dirty="0"/>
          </a:p>
          <a:p>
            <a:r>
              <a:rPr lang="en-US" sz="2800" dirty="0"/>
              <a:t>aquifers considered as connected</a:t>
            </a:r>
          </a:p>
          <a:p>
            <a:endParaRPr lang="en-US" sz="2800" dirty="0"/>
          </a:p>
          <a:p>
            <a:r>
              <a:rPr lang="en-US" sz="2800" dirty="0"/>
              <a:t>with different hydrogeological properties</a:t>
            </a:r>
            <a:endParaRPr lang="fr-FR" sz="2800" dirty="0"/>
          </a:p>
          <a:p>
            <a:endParaRPr lang="fr-BE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EC7F5D9-4CCE-D265-5200-C1CBD79B05AD}"/>
              </a:ext>
            </a:extLst>
          </p:cNvPr>
          <p:cNvSpPr txBox="1">
            <a:spLocks/>
          </p:cNvSpPr>
          <p:nvPr/>
        </p:nvSpPr>
        <p:spPr>
          <a:xfrm>
            <a:off x="0" y="874082"/>
            <a:ext cx="10168981" cy="60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9337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0D43C9-86AF-C64E-2C87-70C25482523E}"/>
              </a:ext>
            </a:extLst>
          </p:cNvPr>
          <p:cNvSpPr txBox="1"/>
          <p:nvPr/>
        </p:nvSpPr>
        <p:spPr>
          <a:xfrm>
            <a:off x="138968" y="3033140"/>
            <a:ext cx="3903029" cy="363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6A56F47-1073-FC99-5F5C-35D6B6F7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b="1" dirty="0" err="1"/>
              <a:t>Aquifer</a:t>
            </a:r>
            <a:r>
              <a:rPr lang="fr-BE" b="1" dirty="0"/>
              <a:t> </a:t>
            </a:r>
            <a:r>
              <a:rPr lang="fr-BE" b="1" dirty="0" err="1"/>
              <a:t>simulated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CB9C3B-C4B9-A0F3-4420-E023AA57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3</a:t>
            </a:fld>
            <a:endParaRPr lang="nl-NL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B0A9CF-F538-C003-F9A2-3B60673886F6}"/>
              </a:ext>
            </a:extLst>
          </p:cNvPr>
          <p:cNvSpPr txBox="1"/>
          <p:nvPr/>
        </p:nvSpPr>
        <p:spPr>
          <a:xfrm>
            <a:off x="3836797" y="5122730"/>
            <a:ext cx="43132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u="none" strike="noStrike" baseline="0" dirty="0">
                <a:latin typeface="Arial" panose="020B0604020202020204" pitchFamily="34" charset="0"/>
              </a:rPr>
              <a:t>Table of hydrogeological units </a:t>
            </a:r>
          </a:p>
          <a:p>
            <a:pPr algn="ctr"/>
            <a:r>
              <a:rPr lang="fr-BE" sz="1400" dirty="0" err="1"/>
              <a:t>Hydrogeological</a:t>
            </a:r>
            <a:r>
              <a:rPr lang="fr-BE" sz="1400" dirty="0"/>
              <a:t> </a:t>
            </a:r>
            <a:r>
              <a:rPr lang="fr-BE" sz="1400" dirty="0" err="1"/>
              <a:t>map</a:t>
            </a:r>
            <a:r>
              <a:rPr lang="fr-BE" sz="1400" dirty="0"/>
              <a:t>. RUTHY and DASSARGUES, 2009.</a:t>
            </a:r>
            <a:endParaRPr lang="fr-BE" sz="14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AE25CF-D029-E9D1-4101-55F494CFA977}"/>
              </a:ext>
            </a:extLst>
          </p:cNvPr>
          <p:cNvSpPr txBox="1"/>
          <p:nvPr/>
        </p:nvSpPr>
        <p:spPr>
          <a:xfrm>
            <a:off x="8660631" y="3828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Famennian (limestones-sandstones)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9F2CC9-4061-F29A-A06D-B9D8BE1E9A88}"/>
              </a:ext>
            </a:extLst>
          </p:cNvPr>
          <p:cNvSpPr txBox="1"/>
          <p:nvPr/>
        </p:nvSpPr>
        <p:spPr>
          <a:xfrm>
            <a:off x="8560893" y="2214008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1200"/>
              </a:spcBef>
            </a:pPr>
            <a:r>
              <a:rPr lang="fr-BE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Cretaceous</a:t>
            </a:r>
            <a:r>
              <a:rPr lang="fr-BE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BE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aquifers</a:t>
            </a:r>
            <a:r>
              <a:rPr lang="fr-BE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BE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sands</a:t>
            </a:r>
            <a:r>
              <a:rPr lang="fr-BE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BE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chalk</a:t>
            </a:r>
            <a:r>
              <a:rPr lang="fr-BE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94A1B3-925F-32CD-2461-384CF878D004}"/>
              </a:ext>
            </a:extLst>
          </p:cNvPr>
          <p:cNvSpPr txBox="1"/>
          <p:nvPr/>
        </p:nvSpPr>
        <p:spPr>
          <a:xfrm>
            <a:off x="8618043" y="30708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latin typeface="+mj-lt"/>
                <a:cs typeface="Arial" panose="020B0604020202020204" pitchFamily="34" charset="0"/>
              </a:rPr>
              <a:t>Houiller (</a:t>
            </a:r>
            <a:r>
              <a:rPr lang="fr-BE" dirty="0" err="1">
                <a:latin typeface="+mj-lt"/>
                <a:cs typeface="Arial" panose="020B0604020202020204" pitchFamily="34" charset="0"/>
              </a:rPr>
              <a:t>Namurian</a:t>
            </a:r>
            <a:r>
              <a:rPr lang="fr-BE" dirty="0">
                <a:latin typeface="+mj-lt"/>
                <a:cs typeface="Arial" panose="020B0604020202020204" pitchFamily="34" charset="0"/>
              </a:rPr>
              <a:t>)  </a:t>
            </a:r>
          </a:p>
          <a:p>
            <a:r>
              <a:rPr lang="fr-BE" dirty="0">
                <a:latin typeface="+mj-lt"/>
                <a:cs typeface="Arial" panose="020B0604020202020204" pitchFamily="34" charset="0"/>
              </a:rPr>
              <a:t>         (shales, </a:t>
            </a:r>
            <a:r>
              <a:rPr lang="fr-BE" dirty="0" err="1">
                <a:latin typeface="+mj-lt"/>
                <a:cs typeface="Arial" panose="020B0604020202020204" pitchFamily="34" charset="0"/>
              </a:rPr>
              <a:t>siltstones</a:t>
            </a:r>
            <a:r>
              <a:rPr lang="fr-BE" dirty="0">
                <a:latin typeface="+mj-lt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+mj-lt"/>
                <a:cs typeface="Arial" panose="020B0604020202020204" pitchFamily="34" charset="0"/>
              </a:rPr>
              <a:t>sandstones</a:t>
            </a:r>
            <a:r>
              <a:rPr lang="fr-BE" dirty="0">
                <a:latin typeface="+mj-lt"/>
                <a:cs typeface="Arial" panose="020B0604020202020204" pitchFamily="34" charset="0"/>
              </a:rPr>
              <a:t>)</a:t>
            </a:r>
            <a:endParaRPr lang="fr-BE" dirty="0">
              <a:latin typeface="+mj-lt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1E979909-4029-920F-955A-7A4B03A3F9EF}"/>
              </a:ext>
            </a:extLst>
          </p:cNvPr>
          <p:cNvSpPr/>
          <p:nvPr/>
        </p:nvSpPr>
        <p:spPr>
          <a:xfrm>
            <a:off x="8383092" y="2460620"/>
            <a:ext cx="177801" cy="32213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CBDCA7A2-7BE6-CA8B-6334-FFC5B8AE1E34}"/>
              </a:ext>
            </a:extLst>
          </p:cNvPr>
          <p:cNvSpPr/>
          <p:nvPr/>
        </p:nvSpPr>
        <p:spPr>
          <a:xfrm>
            <a:off x="8390374" y="2789166"/>
            <a:ext cx="177800" cy="1018475"/>
          </a:xfrm>
          <a:prstGeom prst="rightBrac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1EBEDF-5FB8-8CF0-3C7A-BA8C7F3CE0BE}"/>
              </a:ext>
            </a:extLst>
          </p:cNvPr>
          <p:cNvSpPr txBox="1"/>
          <p:nvPr/>
        </p:nvSpPr>
        <p:spPr>
          <a:xfrm>
            <a:off x="8618043" y="4214067"/>
            <a:ext cx="3573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Lower </a:t>
            </a:r>
            <a:r>
              <a:rPr lang="en-US" dirty="0" err="1">
                <a:latin typeface="+mj-lt"/>
              </a:rPr>
              <a:t>Famennian</a:t>
            </a:r>
            <a:r>
              <a:rPr lang="en-US" dirty="0">
                <a:latin typeface="+mj-lt"/>
              </a:rPr>
              <a:t> aquitard (siltstones)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203CFA31-AD67-1E6D-C48A-416E96C43C5C}"/>
              </a:ext>
            </a:extLst>
          </p:cNvPr>
          <p:cNvSpPr/>
          <p:nvPr/>
        </p:nvSpPr>
        <p:spPr>
          <a:xfrm>
            <a:off x="8390374" y="3856580"/>
            <a:ext cx="155914" cy="305364"/>
          </a:xfrm>
          <a:prstGeom prst="rightBrac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CAF6C3-E8DC-89E3-19A7-A3D0C3BF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535" y="1758664"/>
            <a:ext cx="5007470" cy="3330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76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E4E26E-A100-F140-9063-61619B162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9486"/>
            <a:ext cx="4929971" cy="49625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2400" dirty="0" err="1"/>
              <a:t>Feflow</a:t>
            </a:r>
            <a:r>
              <a:rPr lang="en-GB" sz="2400" dirty="0"/>
              <a:t>® hydrogeological flow model construction:</a:t>
            </a:r>
          </a:p>
          <a:p>
            <a:pPr lvl="1">
              <a:lnSpc>
                <a:spcPct val="110000"/>
              </a:lnSpc>
            </a:pPr>
            <a:r>
              <a:rPr lang="en-GB" sz="1933" dirty="0"/>
              <a:t>finite element mesh</a:t>
            </a:r>
            <a:endParaRPr lang="en-GB" sz="1867" dirty="0"/>
          </a:p>
          <a:p>
            <a:pPr lvl="1">
              <a:lnSpc>
                <a:spcPct val="110000"/>
              </a:lnSpc>
            </a:pPr>
            <a:r>
              <a:rPr lang="en-GB" sz="1867" dirty="0"/>
              <a:t>steady flow model</a:t>
            </a:r>
          </a:p>
          <a:p>
            <a:pPr lvl="1">
              <a:lnSpc>
                <a:spcPct val="110000"/>
              </a:lnSpc>
            </a:pPr>
            <a:r>
              <a:rPr lang="en-GB" sz="1867" dirty="0"/>
              <a:t>based on 2018 data</a:t>
            </a:r>
          </a:p>
          <a:p>
            <a:pPr lvl="1">
              <a:lnSpc>
                <a:spcPct val="110000"/>
              </a:lnSpc>
            </a:pPr>
            <a:endParaRPr lang="en-GB" sz="2400" dirty="0"/>
          </a:p>
          <a:p>
            <a:pPr>
              <a:lnSpc>
                <a:spcPct val="110000"/>
              </a:lnSpc>
            </a:pPr>
            <a:r>
              <a:rPr lang="en-GB" sz="2400" dirty="0"/>
              <a:t>Regional database used in the model:</a:t>
            </a:r>
          </a:p>
          <a:p>
            <a:pPr marL="876287" lvl="2" indent="-342900">
              <a:lnSpc>
                <a:spcPct val="110000"/>
              </a:lnSpc>
            </a:pPr>
            <a:r>
              <a:rPr lang="en-GB" sz="1867" dirty="0"/>
              <a:t>groundwater water level observations, groundwater abstractions (Wallonia, Germany, The Netherlands)</a:t>
            </a:r>
          </a:p>
          <a:p>
            <a:pPr marL="876287" lvl="2" indent="-342900">
              <a:lnSpc>
                <a:spcPct val="110000"/>
              </a:lnSpc>
            </a:pPr>
            <a:r>
              <a:rPr lang="en-GB" sz="1867" dirty="0"/>
              <a:t>hydraulic conductivities</a:t>
            </a:r>
          </a:p>
          <a:p>
            <a:pPr marL="876287" lvl="2" indent="-342900">
              <a:lnSpc>
                <a:spcPct val="110000"/>
              </a:lnSpc>
            </a:pPr>
            <a:r>
              <a:rPr lang="en-GB" sz="1867" dirty="0"/>
              <a:t>topography</a:t>
            </a:r>
          </a:p>
          <a:p>
            <a:pPr marL="876287" lvl="2" indent="-342900">
              <a:lnSpc>
                <a:spcPct val="110000"/>
              </a:lnSpc>
            </a:pPr>
            <a:r>
              <a:rPr lang="en-GB" sz="1867" dirty="0"/>
              <a:t>geology</a:t>
            </a:r>
          </a:p>
          <a:p>
            <a:pPr marL="0">
              <a:spcBef>
                <a:spcPct val="0"/>
              </a:spcBef>
              <a:buNone/>
            </a:pPr>
            <a:endParaRPr lang="en-GB" sz="800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endParaRPr lang="fr-BE" sz="3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A4CBB4-387C-6F83-47DB-3B7139EBEBD7}"/>
              </a:ext>
            </a:extLst>
          </p:cNvPr>
          <p:cNvSpPr txBox="1"/>
          <p:nvPr/>
        </p:nvSpPr>
        <p:spPr>
          <a:xfrm>
            <a:off x="1502913" y="2842641"/>
            <a:ext cx="5564383" cy="4699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D2FFA8-F022-5840-8EA6-B3EDFB8B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b="1" dirty="0" err="1"/>
              <a:t>Numerical</a:t>
            </a:r>
            <a:r>
              <a:rPr lang="fr-BE" b="1" dirty="0"/>
              <a:t> model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9A6D80-E324-1E85-61A9-2E9F88FA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4</a:t>
            </a:fld>
            <a:endParaRPr lang="nl-NL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B00494-78F3-0A3A-53E9-E9E3E17D19C9}"/>
              </a:ext>
            </a:extLst>
          </p:cNvPr>
          <p:cNvSpPr txBox="1"/>
          <p:nvPr/>
        </p:nvSpPr>
        <p:spPr>
          <a:xfrm>
            <a:off x="10446449" y="1694506"/>
            <a:ext cx="210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/>
              <a:t>River network, </a:t>
            </a:r>
            <a:r>
              <a:rPr lang="fr-BE" sz="1600" i="1" dirty="0" err="1"/>
              <a:t>groundwater</a:t>
            </a:r>
            <a:r>
              <a:rPr lang="fr-BE" sz="1600" i="1" dirty="0"/>
              <a:t> </a:t>
            </a:r>
            <a:r>
              <a:rPr lang="fr-BE" sz="1600" i="1" dirty="0" err="1"/>
              <a:t>level</a:t>
            </a:r>
            <a:r>
              <a:rPr lang="fr-BE" sz="1600" i="1" dirty="0"/>
              <a:t> </a:t>
            </a:r>
            <a:r>
              <a:rPr lang="fr-BE" sz="1600" i="1" dirty="0" err="1"/>
              <a:t>measurements</a:t>
            </a:r>
            <a:r>
              <a:rPr lang="fr-BE" sz="1600" i="1" dirty="0"/>
              <a:t> and </a:t>
            </a:r>
            <a:r>
              <a:rPr lang="fr-BE" sz="1600" i="1" dirty="0" err="1"/>
              <a:t>mesh</a:t>
            </a:r>
            <a:r>
              <a:rPr lang="fr-BE" sz="1600" i="1" dirty="0"/>
              <a:t> of the </a:t>
            </a:r>
            <a:r>
              <a:rPr lang="fr-BE" sz="1600" i="1" dirty="0" err="1"/>
              <a:t>finite</a:t>
            </a:r>
            <a:r>
              <a:rPr lang="fr-BE" sz="1600" i="1" dirty="0"/>
              <a:t> </a:t>
            </a:r>
            <a:r>
              <a:rPr lang="fr-BE" sz="1600" i="1" dirty="0" err="1"/>
              <a:t>elements</a:t>
            </a:r>
            <a:r>
              <a:rPr lang="fr-BE" sz="1600" i="1" dirty="0"/>
              <a:t> model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67F480-CD46-727E-A629-94ED55A27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7" t="29929" r="17790" b="15283"/>
          <a:stretch/>
        </p:blipFill>
        <p:spPr>
          <a:xfrm>
            <a:off x="5889075" y="4575336"/>
            <a:ext cx="4370988" cy="12181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05E04B-792B-B4EE-B21A-0488B7E3A3F9}"/>
              </a:ext>
            </a:extLst>
          </p:cNvPr>
          <p:cNvSpPr txBox="1"/>
          <p:nvPr/>
        </p:nvSpPr>
        <p:spPr>
          <a:xfrm>
            <a:off x="10371520" y="4624885"/>
            <a:ext cx="1998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err="1"/>
              <a:t>Hydrogeological</a:t>
            </a:r>
            <a:r>
              <a:rPr lang="fr-BE" sz="1600" i="1" dirty="0"/>
              <a:t> model </a:t>
            </a:r>
            <a:r>
              <a:rPr lang="fr-BE" sz="1600" i="1" dirty="0" err="1"/>
              <a:t>according</a:t>
            </a:r>
            <a:r>
              <a:rPr lang="fr-BE" sz="1600" i="1" dirty="0"/>
              <a:t> to </a:t>
            </a:r>
            <a:r>
              <a:rPr lang="fr-BE" sz="1600" i="1" dirty="0" err="1"/>
              <a:t>regional</a:t>
            </a:r>
            <a:r>
              <a:rPr lang="fr-BE" sz="1600" i="1" dirty="0"/>
              <a:t> </a:t>
            </a:r>
            <a:r>
              <a:rPr lang="fr-BE" sz="1600" i="1" dirty="0" err="1"/>
              <a:t>geological</a:t>
            </a:r>
            <a:r>
              <a:rPr lang="fr-BE" sz="1600" i="1" dirty="0"/>
              <a:t> model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7454A14-7921-CB2F-4C15-58575E5D7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0" y="1018864"/>
            <a:ext cx="5377473" cy="33893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1AE6180-A28F-7669-A4FE-3F746F30A969}"/>
              </a:ext>
            </a:extLst>
          </p:cNvPr>
          <p:cNvSpPr txBox="1"/>
          <p:nvPr/>
        </p:nvSpPr>
        <p:spPr>
          <a:xfrm>
            <a:off x="10446449" y="3491504"/>
            <a:ext cx="1931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i="1"/>
            </a:lvl1pPr>
          </a:lstStyle>
          <a:p>
            <a:r>
              <a:rPr lang="en-US" dirty="0"/>
              <a:t>Mesh sizes about 500 meters length</a:t>
            </a:r>
          </a:p>
        </p:txBody>
      </p:sp>
    </p:spTree>
    <p:extLst>
      <p:ext uri="{BB962C8B-B14F-4D97-AF65-F5344CB8AC3E}">
        <p14:creationId xmlns:p14="http://schemas.microsoft.com/office/powerpoint/2010/main" val="169965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7F162-AD12-7717-58AE-9A7705F19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0AF2D4-A928-3EDE-43CD-86FC2361C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9486"/>
            <a:ext cx="4929971" cy="49625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Quantifying tunnels inflows using boundary conditions (3rd type)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GB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Better discretization of the tunnel surfaces in the regional model.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finer mesh near tunnels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3D geometry imported into the regional model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pPr marL="0" indent="-381013">
              <a:lnSpc>
                <a:spcPct val="110000"/>
              </a:lnSpc>
            </a:pPr>
            <a:r>
              <a:rPr lang="en-US" sz="2667" dirty="0"/>
              <a:t>New position of the ET tunnels</a:t>
            </a:r>
          </a:p>
          <a:p>
            <a:pPr marL="0">
              <a:spcBef>
                <a:spcPct val="0"/>
              </a:spcBef>
              <a:buNone/>
            </a:pPr>
            <a:endParaRPr lang="en-GB" sz="800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endParaRPr lang="fr-BE" sz="3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DCF423-4AB0-FD60-E1C5-E1A09227B72A}"/>
              </a:ext>
            </a:extLst>
          </p:cNvPr>
          <p:cNvSpPr txBox="1"/>
          <p:nvPr/>
        </p:nvSpPr>
        <p:spPr>
          <a:xfrm>
            <a:off x="1502913" y="2842641"/>
            <a:ext cx="5564383" cy="4699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6E3AB0-F600-392F-7714-B03AFAE5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dirty="0"/>
              <a:t>R</a:t>
            </a:r>
            <a:r>
              <a:rPr lang="fr-BE" b="1" dirty="0" err="1"/>
              <a:t>ecent</a:t>
            </a:r>
            <a:r>
              <a:rPr lang="fr-BE" b="1" dirty="0"/>
              <a:t> </a:t>
            </a:r>
            <a:r>
              <a:rPr lang="fr-BE" b="1" dirty="0" err="1"/>
              <a:t>improvements</a:t>
            </a:r>
            <a:r>
              <a:rPr lang="fr-BE" b="1" dirty="0"/>
              <a:t> of the model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A7AB0B2-CAE6-EA0F-EF19-97CE18D8F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5</a:t>
            </a:fld>
            <a:endParaRPr lang="nl-NL"/>
          </a:p>
        </p:txBody>
      </p:sp>
      <p:pic>
        <p:nvPicPr>
          <p:cNvPr id="5" name="Image 4" descr="Une image contenant carte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1F6560DE-6363-8C7D-6487-0DC7D7312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88" y="1451116"/>
            <a:ext cx="5596042" cy="39697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974AC5-F1D5-C4CF-7103-7273846B0425}"/>
              </a:ext>
            </a:extLst>
          </p:cNvPr>
          <p:cNvSpPr txBox="1"/>
          <p:nvPr/>
        </p:nvSpPr>
        <p:spPr>
          <a:xfrm>
            <a:off x="8285794" y="612594"/>
            <a:ext cx="168702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BE" i="1" dirty="0"/>
              <a:t>New position of the ET triangle</a:t>
            </a:r>
          </a:p>
        </p:txBody>
      </p:sp>
    </p:spTree>
    <p:extLst>
      <p:ext uri="{BB962C8B-B14F-4D97-AF65-F5344CB8AC3E}">
        <p14:creationId xmlns:p14="http://schemas.microsoft.com/office/powerpoint/2010/main" val="352836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329E3-36DE-A69D-3460-CAC556D3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Tunnel design </a:t>
            </a:r>
            <a:r>
              <a:rPr lang="fr-BE" dirty="0" err="1"/>
              <a:t>simulated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7D7405-4C15-7B20-828A-EAC8CB00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88" y="12187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800" b="1" dirty="0" err="1"/>
              <a:t>Consideration</a:t>
            </a:r>
            <a:r>
              <a:rPr lang="fr-FR" sz="2800" b="1" dirty="0"/>
              <a:t> of the </a:t>
            </a:r>
            <a:r>
              <a:rPr lang="fr-FR" sz="2800" b="1" dirty="0" err="1"/>
              <a:t>grouting</a:t>
            </a:r>
            <a:r>
              <a:rPr lang="fr-FR" sz="2800" b="1" dirty="0"/>
              <a:t> area</a:t>
            </a:r>
            <a:endParaRPr lang="fr-BE" sz="2800" b="1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6D23BD-88BB-97E1-AB8A-3B1BB9665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6</a:t>
            </a:fld>
            <a:endParaRPr lang="nl-NL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E992188-82E3-2EA0-153F-AEF14D599357}"/>
              </a:ext>
            </a:extLst>
          </p:cNvPr>
          <p:cNvSpPr/>
          <p:nvPr/>
        </p:nvSpPr>
        <p:spPr>
          <a:xfrm>
            <a:off x="792988" y="2134080"/>
            <a:ext cx="2788412" cy="252072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A4B917C-BC6B-C343-5F44-C58E42915ADB}"/>
              </a:ext>
            </a:extLst>
          </p:cNvPr>
          <p:cNvSpPr/>
          <p:nvPr/>
        </p:nvSpPr>
        <p:spPr>
          <a:xfrm>
            <a:off x="1309624" y="2585802"/>
            <a:ext cx="1784584" cy="16172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tx1"/>
                </a:solidFill>
              </a:rPr>
              <a:t>H=</a:t>
            </a:r>
            <a:r>
              <a:rPr lang="fr-BE" b="1" dirty="0" err="1">
                <a:solidFill>
                  <a:schemeClr val="tx1"/>
                </a:solidFill>
              </a:rPr>
              <a:t>Patm</a:t>
            </a:r>
            <a:endParaRPr lang="fr-BE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 descr="schéma">
            <a:extLst>
              <a:ext uri="{FF2B5EF4-FFF2-40B4-BE49-F238E27FC236}">
                <a16:creationId xmlns:a16="http://schemas.microsoft.com/office/drawing/2014/main" id="{962EF733-156D-1BD5-5146-37E151E359AA}"/>
              </a:ext>
            </a:extLst>
          </p:cNvPr>
          <p:cNvCxnSpPr>
            <a:stCxn id="6" idx="6"/>
            <a:endCxn id="5" idx="6"/>
          </p:cNvCxnSpPr>
          <p:nvPr/>
        </p:nvCxnSpPr>
        <p:spPr>
          <a:xfrm>
            <a:off x="3094208" y="3394442"/>
            <a:ext cx="48719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7165363-ADC1-5E02-E5EF-EA1D6954E2B4}"/>
              </a:ext>
            </a:extLst>
          </p:cNvPr>
          <p:cNvSpPr txBox="1"/>
          <p:nvPr/>
        </p:nvSpPr>
        <p:spPr>
          <a:xfrm>
            <a:off x="4734231" y="2097209"/>
            <a:ext cx="7090993" cy="2092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396000">
              <a:lnSpc>
                <a:spcPct val="110000"/>
              </a:lnSpc>
              <a:spcBef>
                <a:spcPts val="1000"/>
              </a:spcBef>
              <a:buClr>
                <a:srgbClr val="F07F3C"/>
              </a:buClr>
              <a:buSzPct val="55000"/>
              <a:buBlip>
                <a:blip r:embed="rId2"/>
              </a:buBlip>
            </a:pPr>
            <a:r>
              <a:rPr lang="en-GB" sz="2800" dirty="0"/>
              <a:t>Tunnel surrounded by </a:t>
            </a:r>
            <a:r>
              <a:rPr lang="fr-FR" sz="2800" dirty="0"/>
              <a:t>≈</a:t>
            </a:r>
            <a:r>
              <a:rPr lang="en-GB" sz="2800" dirty="0"/>
              <a:t> 5 m of grouting area</a:t>
            </a:r>
          </a:p>
          <a:p>
            <a:pPr marL="228600" lvl="1" indent="-396000">
              <a:lnSpc>
                <a:spcPct val="110000"/>
              </a:lnSpc>
              <a:spcBef>
                <a:spcPts val="1000"/>
              </a:spcBef>
              <a:buClr>
                <a:srgbClr val="F07F3C"/>
              </a:buClr>
              <a:buSzPct val="55000"/>
              <a:buBlip>
                <a:blip r:embed="rId2"/>
              </a:buBlip>
            </a:pPr>
            <a:r>
              <a:rPr lang="en-US" sz="2800" dirty="0"/>
              <a:t>The hydraulic conductivity of the grouting area is adapted considering an acceptable inflow rate</a:t>
            </a:r>
            <a:endParaRPr lang="fr-BE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5A773E-59A5-C309-BC38-78B76190F70A}"/>
              </a:ext>
            </a:extLst>
          </p:cNvPr>
          <p:cNvSpPr txBox="1"/>
          <p:nvPr/>
        </p:nvSpPr>
        <p:spPr>
          <a:xfrm>
            <a:off x="3124200" y="2743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b="1" dirty="0"/>
              <a:t>5m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8728F1-2222-6779-7759-569F08CA5FFE}"/>
              </a:ext>
            </a:extLst>
          </p:cNvPr>
          <p:cNvSpPr txBox="1"/>
          <p:nvPr/>
        </p:nvSpPr>
        <p:spPr>
          <a:xfrm>
            <a:off x="1966204" y="396626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b="1" dirty="0"/>
              <a:t>K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469E74-485C-2DF3-6E93-C8B994B604A0}"/>
              </a:ext>
            </a:extLst>
          </p:cNvPr>
          <p:cNvSpPr txBox="1"/>
          <p:nvPr/>
        </p:nvSpPr>
        <p:spPr>
          <a:xfrm>
            <a:off x="2127626" y="5198627"/>
            <a:ext cx="7936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/>
              <a:t>Expected volumes are of the order of 10 L / 100 m /min </a:t>
            </a:r>
          </a:p>
          <a:p>
            <a:pPr lvl="1" algn="ctr"/>
            <a:r>
              <a:rPr lang="en-US" sz="2400" b="1" dirty="0"/>
              <a:t>(0.144 m³ / d / m) </a:t>
            </a:r>
          </a:p>
          <a:p>
            <a:pPr lvl="1" algn="ctr"/>
            <a:r>
              <a:rPr lang="en-US" sz="2400" b="1" dirty="0"/>
              <a:t>(</a:t>
            </a:r>
            <a:r>
              <a:rPr lang="en-US" sz="2400" b="1" i="1" dirty="0"/>
              <a:t>i.e.</a:t>
            </a:r>
            <a:r>
              <a:rPr lang="en-US" sz="2400" b="1" dirty="0"/>
              <a:t> 4320 m</a:t>
            </a:r>
            <a:r>
              <a:rPr lang="en-US" sz="2400" b="1" baseline="30000" dirty="0"/>
              <a:t>3</a:t>
            </a:r>
            <a:r>
              <a:rPr lang="en-US" sz="2400" b="1" dirty="0"/>
              <a:t>/d over 30 km of tunnel)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64530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7E8C-1E37-0975-841B-9279A374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393E3ED-7634-7A5C-9910-AA4567883097}"/>
              </a:ext>
            </a:extLst>
          </p:cNvPr>
          <p:cNvSpPr txBox="1"/>
          <p:nvPr/>
        </p:nvSpPr>
        <p:spPr>
          <a:xfrm>
            <a:off x="1502913" y="2842641"/>
            <a:ext cx="5564383" cy="4699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88149E-C02C-6999-66F1-201E13BE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/>
              <a:t>Tunnel design </a:t>
            </a:r>
            <a:r>
              <a:rPr lang="fr-BE" dirty="0" err="1"/>
              <a:t>simulated</a:t>
            </a:r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96D179C-BF7D-D860-6311-DA42ACFE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7</a:t>
            </a:fld>
            <a:endParaRPr lang="nl-NL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544B4E-558B-B903-F3EB-1E916281A87C}"/>
              </a:ext>
            </a:extLst>
          </p:cNvPr>
          <p:cNvSpPr txBox="1"/>
          <p:nvPr/>
        </p:nvSpPr>
        <p:spPr>
          <a:xfrm>
            <a:off x="103239" y="935759"/>
            <a:ext cx="6223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fr-FR" sz="2000" b="1" dirty="0"/>
              <a:t>3</a:t>
            </a:r>
            <a:r>
              <a:rPr lang="fr-BE" sz="2000" b="1" dirty="0"/>
              <a:t>rd type </a:t>
            </a:r>
            <a:r>
              <a:rPr lang="fr-BE" sz="2000" b="1" dirty="0" err="1"/>
              <a:t>boudary</a:t>
            </a:r>
            <a:r>
              <a:rPr lang="fr-BE" sz="2000" b="1" dirty="0"/>
              <a:t> condition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86DE4-4AB1-E6E3-6A35-3F882954794B}"/>
              </a:ext>
            </a:extLst>
          </p:cNvPr>
          <p:cNvSpPr/>
          <p:nvPr/>
        </p:nvSpPr>
        <p:spPr>
          <a:xfrm>
            <a:off x="8229600" y="1950862"/>
            <a:ext cx="1801366" cy="133211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12" descr="Carré">
            <a:extLst>
              <a:ext uri="{FF2B5EF4-FFF2-40B4-BE49-F238E27FC236}">
                <a16:creationId xmlns:a16="http://schemas.microsoft.com/office/drawing/2014/main" id="{2F639DFE-DE26-D8CD-EC14-E26014F82BDC}"/>
              </a:ext>
            </a:extLst>
          </p:cNvPr>
          <p:cNvSpPr/>
          <p:nvPr/>
        </p:nvSpPr>
        <p:spPr>
          <a:xfrm>
            <a:off x="8494775" y="2152069"/>
            <a:ext cx="1271016" cy="8912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E2BF7F-8E07-AC3C-50F4-EFB139D71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49640" y="3887002"/>
            <a:ext cx="11763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C882249-73D8-1C85-A802-A68E92A2AE90}"/>
              </a:ext>
            </a:extLst>
          </p:cNvPr>
          <p:cNvSpPr txBox="1"/>
          <p:nvPr/>
        </p:nvSpPr>
        <p:spPr>
          <a:xfrm>
            <a:off x="7606953" y="891806"/>
            <a:ext cx="33528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sz="2200" dirty="0"/>
              <a:t>The 3D tunnel in the model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5A76F-B946-249E-0A7A-FA8897198CDD}"/>
              </a:ext>
            </a:extLst>
          </p:cNvPr>
          <p:cNvSpPr txBox="1"/>
          <p:nvPr/>
        </p:nvSpPr>
        <p:spPr>
          <a:xfrm>
            <a:off x="8781979" y="3958829"/>
            <a:ext cx="9440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/>
              <a:t>5.1 m</a:t>
            </a:r>
            <a:endParaRPr lang="fr-BE" sz="22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011F24-E4F9-5228-F247-BB2BB2375A44}"/>
              </a:ext>
            </a:extLst>
          </p:cNvPr>
          <p:cNvSpPr txBox="1"/>
          <p:nvPr/>
        </p:nvSpPr>
        <p:spPr>
          <a:xfrm>
            <a:off x="7338007" y="4299062"/>
            <a:ext cx="38906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/>
              <a:t>≈ 6.5m </a:t>
            </a:r>
            <a:r>
              <a:rPr lang="fr-FR" sz="2200" dirty="0" err="1"/>
              <a:t>diameter</a:t>
            </a:r>
            <a:r>
              <a:rPr lang="fr-FR" sz="2200" dirty="0"/>
              <a:t> tunnel surface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ABA640-0272-2CBF-0E02-033BD0ED61B4}"/>
              </a:ext>
            </a:extLst>
          </p:cNvPr>
          <p:cNvSpPr txBox="1"/>
          <p:nvPr/>
        </p:nvSpPr>
        <p:spPr>
          <a:xfrm>
            <a:off x="405131" y="1446429"/>
            <a:ext cx="6415923" cy="31234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sz="2400" dirty="0"/>
              <a:t>The </a:t>
            </a:r>
            <a:r>
              <a:rPr lang="en-GB" sz="2400" noProof="0" dirty="0"/>
              <a:t>inflow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simulated</a:t>
            </a:r>
            <a:r>
              <a:rPr lang="fr-FR" sz="2400" dirty="0"/>
              <a:t> as: </a:t>
            </a:r>
          </a:p>
          <a:p>
            <a:endParaRPr lang="fr-FR" sz="2400" dirty="0"/>
          </a:p>
          <a:p>
            <a:pPr algn="ctr"/>
            <a:r>
              <a:rPr lang="fr-FR" sz="2400" b="1" dirty="0"/>
              <a:t>Q = Ar</a:t>
            </a:r>
            <a:r>
              <a:rPr lang="el-GR" sz="2400" b="1" dirty="0"/>
              <a:t>(</a:t>
            </a:r>
            <a:r>
              <a:rPr lang="fr-FR" sz="2400" b="1" dirty="0"/>
              <a:t>h</a:t>
            </a:r>
            <a:r>
              <a:rPr lang="fr-FR" sz="2400" b="1" baseline="-25000" dirty="0"/>
              <a:t>ref</a:t>
            </a:r>
            <a:r>
              <a:rPr lang="fr-FR" sz="2400" b="1" dirty="0"/>
              <a:t>-h)</a:t>
            </a:r>
          </a:p>
          <a:p>
            <a:endParaRPr lang="fr-FR" sz="2400" dirty="0"/>
          </a:p>
          <a:p>
            <a:r>
              <a:rPr lang="fr-FR" sz="2400" dirty="0"/>
              <a:t>A = relevant area (tunnel surface)</a:t>
            </a:r>
          </a:p>
          <a:p>
            <a:r>
              <a:rPr lang="fr-FR" sz="2400" dirty="0"/>
              <a:t>r = conductance (</a:t>
            </a:r>
            <a:r>
              <a:rPr lang="fr-FR" sz="2400" dirty="0" err="1"/>
              <a:t>calculated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BE" sz="2400" b="1" u="none" strike="noStrike" dirty="0">
                <a:effectLst/>
              </a:rPr>
              <a:t>k</a:t>
            </a:r>
            <a:r>
              <a:rPr lang="fr-BE" sz="2400" b="1" u="none" strike="noStrike" baseline="-25000" dirty="0">
                <a:effectLst/>
              </a:rPr>
              <a:t>g  </a:t>
            </a:r>
            <a:r>
              <a:rPr lang="fr-BE" sz="2400" b="1" u="none" strike="noStrike" dirty="0">
                <a:effectLst/>
              </a:rPr>
              <a:t>and d</a:t>
            </a:r>
            <a:r>
              <a:rPr lang="fr-BE" sz="2400" u="none" strike="noStrike" dirty="0">
                <a:effectLst/>
              </a:rPr>
              <a:t>)</a:t>
            </a:r>
            <a:endParaRPr lang="fr-FR" sz="2400" dirty="0"/>
          </a:p>
          <a:p>
            <a:r>
              <a:rPr lang="fr-FR" sz="2400" dirty="0"/>
              <a:t>h</a:t>
            </a:r>
            <a:r>
              <a:rPr lang="fr-FR" sz="2400" baseline="-25000" dirty="0"/>
              <a:t>ref </a:t>
            </a:r>
            <a:r>
              <a:rPr lang="fr-FR" sz="2400" dirty="0"/>
              <a:t>= </a:t>
            </a:r>
            <a:r>
              <a:rPr lang="fr-FR" sz="2400" dirty="0" err="1"/>
              <a:t>reference</a:t>
            </a:r>
            <a:r>
              <a:rPr lang="fr-FR" sz="2400" dirty="0"/>
              <a:t> water </a:t>
            </a:r>
            <a:r>
              <a:rPr lang="fr-FR" sz="2400" dirty="0" err="1"/>
              <a:t>level</a:t>
            </a:r>
            <a:r>
              <a:rPr lang="fr-FR" sz="2400" dirty="0"/>
              <a:t> (</a:t>
            </a:r>
            <a:r>
              <a:rPr lang="fr-FR" sz="2400" dirty="0" err="1"/>
              <a:t>atmospheric</a:t>
            </a:r>
            <a:r>
              <a:rPr lang="fr-FR" sz="2400" dirty="0"/>
              <a:t> pressure)</a:t>
            </a:r>
          </a:p>
          <a:p>
            <a:r>
              <a:rPr lang="fr-FR" sz="2400" dirty="0"/>
              <a:t>h = </a:t>
            </a:r>
            <a:r>
              <a:rPr lang="fr-FR" sz="2400" dirty="0" err="1"/>
              <a:t>current</a:t>
            </a:r>
            <a:r>
              <a:rPr lang="fr-FR" sz="2400" dirty="0"/>
              <a:t> </a:t>
            </a:r>
            <a:r>
              <a:rPr lang="fr-FR" sz="2400" dirty="0" err="1"/>
              <a:t>hydraulic</a:t>
            </a:r>
            <a:r>
              <a:rPr lang="fr-FR" sz="2400" dirty="0"/>
              <a:t> </a:t>
            </a:r>
            <a:r>
              <a:rPr lang="fr-FR" sz="2400" dirty="0" err="1"/>
              <a:t>head</a:t>
            </a:r>
            <a:r>
              <a:rPr lang="fr-FR" sz="2400" dirty="0"/>
              <a:t> in </a:t>
            </a:r>
            <a:r>
              <a:rPr lang="fr-FR" sz="2400" dirty="0" err="1"/>
              <a:t>groundwater</a:t>
            </a:r>
            <a:endParaRPr lang="fr-FR" sz="2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3965E9-BC1C-E002-5845-36BCB66340C0}"/>
              </a:ext>
            </a:extLst>
          </p:cNvPr>
          <p:cNvSpPr txBox="1"/>
          <p:nvPr/>
        </p:nvSpPr>
        <p:spPr>
          <a:xfrm>
            <a:off x="2214343" y="5104853"/>
            <a:ext cx="8068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u="none" strike="noStrike" baseline="0" dirty="0"/>
              <a:t>The inflow rates are </a:t>
            </a:r>
            <a:r>
              <a:rPr lang="en-US" sz="2800" dirty="0"/>
              <a:t>linked to the </a:t>
            </a:r>
            <a:r>
              <a:rPr lang="en-US" sz="2800" b="0" i="0" u="none" strike="noStrike" baseline="0" dirty="0"/>
              <a:t>conductance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  </a:t>
            </a:r>
            <a:r>
              <a:rPr lang="en-US" sz="2800" b="0" i="1" u="none" strike="noStrike" baseline="0" dirty="0"/>
              <a:t>r </a:t>
            </a:r>
            <a:r>
              <a:rPr lang="en-US" sz="2800" dirty="0"/>
              <a:t>=</a:t>
            </a:r>
            <a:r>
              <a:rPr lang="en-US" sz="2800" i="1" dirty="0"/>
              <a:t> </a:t>
            </a:r>
            <a:r>
              <a:rPr lang="en-US" sz="2800" b="0" i="1" u="none" strike="noStrike" baseline="0" dirty="0"/>
              <a:t>k</a:t>
            </a:r>
            <a:r>
              <a:rPr lang="en-US" sz="1050" b="0" i="1" u="none" strike="noStrike" baseline="0" dirty="0"/>
              <a:t>g</a:t>
            </a:r>
            <a:r>
              <a:rPr lang="en-US" sz="2800" b="0" i="0" u="none" strike="noStrike" baseline="0" dirty="0"/>
              <a:t>/</a:t>
            </a:r>
            <a:r>
              <a:rPr lang="en-US" sz="2800" dirty="0"/>
              <a:t>d</a:t>
            </a:r>
            <a:endParaRPr lang="en-US" sz="2800" b="0" i="0" u="none" strike="noStrike" baseline="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337AB9-F417-2613-9745-BB9AABB3B4FE}"/>
              </a:ext>
            </a:extLst>
          </p:cNvPr>
          <p:cNvSpPr txBox="1"/>
          <p:nvPr/>
        </p:nvSpPr>
        <p:spPr>
          <a:xfrm>
            <a:off x="2355859" y="5972199"/>
            <a:ext cx="7245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i="1" baseline="-25000" dirty="0"/>
              <a:t>g</a:t>
            </a:r>
            <a:r>
              <a:rPr lang="en-US" sz="2400" i="1" dirty="0"/>
              <a:t> = grouting conductivity, d = grouting thickness</a:t>
            </a:r>
            <a:endParaRPr lang="fr-BE" sz="2400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503BB04-4269-9B8D-0D4F-135B906A2730}"/>
              </a:ext>
            </a:extLst>
          </p:cNvPr>
          <p:cNvCxnSpPr>
            <a:cxnSpLocks/>
          </p:cNvCxnSpPr>
          <p:nvPr/>
        </p:nvCxnSpPr>
        <p:spPr>
          <a:xfrm>
            <a:off x="7778496" y="2632613"/>
            <a:ext cx="4511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E0706D4-3CFC-82F8-DF3F-D170F2D05060}"/>
              </a:ext>
            </a:extLst>
          </p:cNvPr>
          <p:cNvCxnSpPr>
            <a:cxnSpLocks/>
          </p:cNvCxnSpPr>
          <p:nvPr/>
        </p:nvCxnSpPr>
        <p:spPr>
          <a:xfrm flipV="1">
            <a:off x="9131808" y="3361176"/>
            <a:ext cx="0" cy="420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88ED536-B65C-0240-5A82-0D09C8ED0D0D}"/>
              </a:ext>
            </a:extLst>
          </p:cNvPr>
          <p:cNvSpPr txBox="1"/>
          <p:nvPr/>
        </p:nvSpPr>
        <p:spPr>
          <a:xfrm>
            <a:off x="9688652" y="26870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k</a:t>
            </a:r>
            <a:r>
              <a:rPr lang="fr-FR" baseline="-25000" dirty="0"/>
              <a:t>g</a:t>
            </a:r>
            <a:endParaRPr lang="fr-BE" baseline="-250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8BCB9AF-CB57-0C37-829E-41BD1267BE4C}"/>
              </a:ext>
            </a:extLst>
          </p:cNvPr>
          <p:cNvCxnSpPr>
            <a:cxnSpLocks/>
          </p:cNvCxnSpPr>
          <p:nvPr/>
        </p:nvCxnSpPr>
        <p:spPr>
          <a:xfrm flipH="1" flipV="1">
            <a:off x="10051719" y="2632613"/>
            <a:ext cx="320042" cy="3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CCDB812-B8D7-DBBC-2AA7-A0F37014CF82}"/>
              </a:ext>
            </a:extLst>
          </p:cNvPr>
          <p:cNvCxnSpPr>
            <a:cxnSpLocks/>
          </p:cNvCxnSpPr>
          <p:nvPr/>
        </p:nvCxnSpPr>
        <p:spPr>
          <a:xfrm>
            <a:off x="9131808" y="1561793"/>
            <a:ext cx="0" cy="335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531D45F-6E43-6C05-04B5-DF10C56F7018}"/>
              </a:ext>
            </a:extLst>
          </p:cNvPr>
          <p:cNvSpPr txBox="1"/>
          <p:nvPr/>
        </p:nvSpPr>
        <p:spPr>
          <a:xfrm>
            <a:off x="9688652" y="26870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k</a:t>
            </a:r>
            <a:r>
              <a:rPr lang="fr-FR" baseline="-25000" dirty="0"/>
              <a:t>g</a:t>
            </a:r>
            <a:endParaRPr lang="fr-BE" baseline="-25000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64AE4D7-3DA2-C513-CA27-060E5ADDED5A}"/>
              </a:ext>
            </a:extLst>
          </p:cNvPr>
          <p:cNvCxnSpPr>
            <a:cxnSpLocks/>
          </p:cNvCxnSpPr>
          <p:nvPr/>
        </p:nvCxnSpPr>
        <p:spPr>
          <a:xfrm>
            <a:off x="8631936" y="3072399"/>
            <a:ext cx="0" cy="2105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B47464D2-A113-BF6F-F088-5CB49B765EED}"/>
              </a:ext>
            </a:extLst>
          </p:cNvPr>
          <p:cNvSpPr txBox="1"/>
          <p:nvPr/>
        </p:nvSpPr>
        <p:spPr>
          <a:xfrm>
            <a:off x="8649015" y="27120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dirty="0"/>
              <a:t>d</a:t>
            </a:r>
            <a:endParaRPr lang="fr-BE" baseline="-25000" dirty="0"/>
          </a:p>
        </p:txBody>
      </p:sp>
    </p:spTree>
    <p:extLst>
      <p:ext uri="{BB962C8B-B14F-4D97-AF65-F5344CB8AC3E}">
        <p14:creationId xmlns:p14="http://schemas.microsoft.com/office/powerpoint/2010/main" val="324215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A22F5A-7478-108C-2827-288822A7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3"/>
            <a:ext cx="10515600" cy="1325563"/>
          </a:xfrm>
        </p:spPr>
        <p:txBody>
          <a:bodyPr/>
          <a:lstStyle/>
          <a:p>
            <a:r>
              <a:rPr lang="en-US" b="1" dirty="0"/>
              <a:t>Numerical model calibration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11291D3-876F-89A0-BD63-A35430BC71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164" y="2869272"/>
                <a:ext cx="5215255" cy="43513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𝛷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BE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BE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fr-BE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BE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BE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BE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𝑠𝑖𝑚</m:t>
                              </m:r>
                            </m:sup>
                          </m:sSup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)²</m:t>
                          </m:r>
                        </m:e>
                      </m:nary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11291D3-876F-89A0-BD63-A35430BC71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164" y="2869272"/>
                <a:ext cx="5215255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004D2E1-A9C9-DCC3-5328-E20D9C7FF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44773"/>
              </p:ext>
            </p:extLst>
          </p:nvPr>
        </p:nvGraphicFramePr>
        <p:xfrm>
          <a:off x="6005581" y="2160068"/>
          <a:ext cx="5949301" cy="3152918"/>
        </p:xfrm>
        <a:graphic>
          <a:graphicData uri="http://schemas.openxmlformats.org/drawingml/2006/table">
            <a:tbl>
              <a:tblPr firstRow="1" firstCol="1" bandRow="1"/>
              <a:tblGrid>
                <a:gridCol w="1943668">
                  <a:extLst>
                    <a:ext uri="{9D8B030D-6E8A-4147-A177-3AD203B41FA5}">
                      <a16:colId xmlns:a16="http://schemas.microsoft.com/office/drawing/2014/main" val="2632683707"/>
                    </a:ext>
                  </a:extLst>
                </a:gridCol>
                <a:gridCol w="1950705">
                  <a:extLst>
                    <a:ext uri="{9D8B030D-6E8A-4147-A177-3AD203B41FA5}">
                      <a16:colId xmlns:a16="http://schemas.microsoft.com/office/drawing/2014/main" val="1859216805"/>
                    </a:ext>
                  </a:extLst>
                </a:gridCol>
                <a:gridCol w="1027464">
                  <a:extLst>
                    <a:ext uri="{9D8B030D-6E8A-4147-A177-3AD203B41FA5}">
                      <a16:colId xmlns:a16="http://schemas.microsoft.com/office/drawing/2014/main" val="1806569317"/>
                    </a:ext>
                  </a:extLst>
                </a:gridCol>
                <a:gridCol w="1027464">
                  <a:extLst>
                    <a:ext uri="{9D8B030D-6E8A-4147-A177-3AD203B41FA5}">
                      <a16:colId xmlns:a16="http://schemas.microsoft.com/office/drawing/2014/main" val="3903957978"/>
                    </a:ext>
                  </a:extLst>
                </a:gridCol>
              </a:tblGrid>
              <a:tr h="942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Geological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unit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Limit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Preferred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values</a:t>
                      </a:r>
                      <a:r>
                        <a:rPr lang="fr-F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Upper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Limit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75023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Cretaceous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</a:t>
                      </a:r>
                      <a:endParaRPr lang="fr-B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endParaRPr lang="fr-B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977223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Namurian (Houiller)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-8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</a:t>
                      </a:r>
                      <a:endParaRPr lang="fr-B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</a:t>
                      </a:r>
                      <a:endParaRPr lang="fr-B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97008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Visean and Tournaisian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5.0</a:t>
                      </a:r>
                      <a:r>
                        <a:rPr lang="fr-FR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endParaRPr lang="fr-B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567328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Famennian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lang="fr-FR" sz="16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</a:t>
                      </a:r>
                      <a:endParaRPr lang="fr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724494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B58BBA0D-748D-A7A7-21F4-F92BA5B80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232" y="1421747"/>
            <a:ext cx="60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Ranges of hydraulic conductivity values estimations from expert knowledge and previous studies in the considered main geological unit allowed for the Pest estimation.</a:t>
            </a:r>
            <a:endParaRPr kumimoji="0" lang="fr-BE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8BE504-5B3E-F595-0903-5F6DE11D2E9C}"/>
              </a:ext>
            </a:extLst>
          </p:cNvPr>
          <p:cNvSpPr txBox="1"/>
          <p:nvPr/>
        </p:nvSpPr>
        <p:spPr>
          <a:xfrm>
            <a:off x="184150" y="4620488"/>
            <a:ext cx="59118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Calibration with Pest software 50 pilot points/geological layers, considering prior hydraulic conductivities</a:t>
            </a:r>
            <a:r>
              <a:rPr lang="en-US" sz="2400" dirty="0"/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A1DE14-F545-2B69-9DB3-D175D2F0A1DC}"/>
              </a:ext>
            </a:extLst>
          </p:cNvPr>
          <p:cNvSpPr txBox="1"/>
          <p:nvPr/>
        </p:nvSpPr>
        <p:spPr>
          <a:xfrm>
            <a:off x="0" y="1698403"/>
            <a:ext cx="6223000" cy="181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2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2800" dirty="0"/>
              <a:t>Optimization of the objective function</a:t>
            </a:r>
          </a:p>
          <a:p>
            <a:pPr marL="685800" lvl="2" indent="-3960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endParaRPr lang="fr-BE" sz="2800" dirty="0"/>
          </a:p>
          <a:p>
            <a:endParaRPr lang="fr-BE" sz="280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120BB09-9B62-0175-2954-69833F97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2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AF76-DD3C-01C8-84DF-BB52F19C4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352FFFA-12F8-A4BC-36B5-7F48B5201DBA}"/>
              </a:ext>
            </a:extLst>
          </p:cNvPr>
          <p:cNvSpPr txBox="1"/>
          <p:nvPr/>
        </p:nvSpPr>
        <p:spPr>
          <a:xfrm>
            <a:off x="517864" y="5337210"/>
            <a:ext cx="40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Plot of groundwater level observations and groundwater level simulations.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316D770-E75A-6A91-0BAD-20398323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BE" dirty="0" err="1"/>
              <a:t>Calibrated</a:t>
            </a:r>
            <a:r>
              <a:rPr lang="fr-BE" dirty="0"/>
              <a:t> </a:t>
            </a:r>
            <a:r>
              <a:rPr lang="fr-BE" dirty="0" err="1"/>
              <a:t>numerical</a:t>
            </a:r>
            <a:r>
              <a:rPr lang="fr-BE" dirty="0"/>
              <a:t> model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D3C2E9A-5CD2-9832-69FA-69F4093D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9</a:t>
            </a:fld>
            <a:endParaRPr lang="nl-NL"/>
          </a:p>
        </p:txBody>
      </p:sp>
      <p:pic>
        <p:nvPicPr>
          <p:cNvPr id="4" name="Image 3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3FB2BB2A-61A8-38A9-D3CA-A8D70A820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3" y="1183273"/>
            <a:ext cx="6440424" cy="446488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8B8EEAF-0B3F-E759-70D8-CA6FBDBF17BA}"/>
              </a:ext>
            </a:extLst>
          </p:cNvPr>
          <p:cNvSpPr txBox="1"/>
          <p:nvPr/>
        </p:nvSpPr>
        <p:spPr>
          <a:xfrm>
            <a:off x="6024372" y="783163"/>
            <a:ext cx="6167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b="1" dirty="0" err="1"/>
              <a:t>Observed</a:t>
            </a:r>
            <a:r>
              <a:rPr lang="fr-BE" sz="2000" b="1" dirty="0"/>
              <a:t> and </a:t>
            </a:r>
            <a:r>
              <a:rPr lang="fr-BE" sz="2000" b="1" dirty="0" err="1"/>
              <a:t>simulated</a:t>
            </a:r>
            <a:r>
              <a:rPr lang="fr-BE" sz="2000" b="1" dirty="0"/>
              <a:t> </a:t>
            </a:r>
            <a:r>
              <a:rPr lang="fr-BE" sz="2000" b="1" dirty="0" err="1"/>
              <a:t>natural</a:t>
            </a:r>
            <a:r>
              <a:rPr lang="fr-BE" sz="2000" b="1" dirty="0"/>
              <a:t> </a:t>
            </a:r>
            <a:r>
              <a:rPr lang="fr-BE" sz="2000" b="1" dirty="0" err="1"/>
              <a:t>hydraulic</a:t>
            </a:r>
            <a:r>
              <a:rPr lang="fr-BE" sz="2000" b="1" dirty="0"/>
              <a:t> </a:t>
            </a:r>
            <a:r>
              <a:rPr lang="fr-BE" sz="2000" b="1" dirty="0" err="1"/>
              <a:t>heads</a:t>
            </a:r>
            <a:r>
              <a:rPr lang="fr-BE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93C0591-8136-50D2-606F-1CD362080FD5}"/>
                  </a:ext>
                </a:extLst>
              </p:cNvPr>
              <p:cNvSpPr txBox="1"/>
              <p:nvPr/>
            </p:nvSpPr>
            <p:spPr>
              <a:xfrm>
                <a:off x="1807030" y="6054832"/>
                <a:ext cx="62193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𝜱</m:t>
                    </m:r>
                    <m:r>
                      <a:rPr lang="en-US" sz="20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1"/>
                      <m:t>15,887</m:t>
                    </m:r>
                  </m:oMath>
                </a14:m>
                <a:r>
                  <a:rPr lang="fr-BE" sz="2000" b="1" dirty="0"/>
                  <a:t> m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93C0591-8136-50D2-606F-1CD362080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030" y="6054832"/>
                <a:ext cx="6219370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3AE53A8F-2037-193C-4017-9B8221C65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218"/>
            <a:ext cx="5353124" cy="4282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4397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 PP template_2.potx" id="{5D3D3574-6881-4ED5-A3CB-950872E0D2CF}" vid="{48C877FE-A6C6-4CEA-9420-9B90FC5C86D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 PP template_2</Template>
  <TotalTime>1223</TotalTime>
  <Words>1231</Words>
  <Application>Microsoft Office PowerPoint</Application>
  <PresentationFormat>Grand écran</PresentationFormat>
  <Paragraphs>275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Aptos Narrow</vt:lpstr>
      <vt:lpstr>Arial</vt:lpstr>
      <vt:lpstr>Calibri</vt:lpstr>
      <vt:lpstr>Calibri Light</vt:lpstr>
      <vt:lpstr>Cambria</vt:lpstr>
      <vt:lpstr>Cambria Math</vt:lpstr>
      <vt:lpstr>Times New Roman</vt:lpstr>
      <vt:lpstr>Kantoorthema</vt:lpstr>
      <vt:lpstr>Groundwater modelling : new results and future works    </vt:lpstr>
      <vt:lpstr>Objectives of the model </vt:lpstr>
      <vt:lpstr>Aquifer simulated</vt:lpstr>
      <vt:lpstr>Numerical model</vt:lpstr>
      <vt:lpstr>Recent improvements of the model</vt:lpstr>
      <vt:lpstr>Tunnel design simulated </vt:lpstr>
      <vt:lpstr>Tunnel design simulated</vt:lpstr>
      <vt:lpstr>Numerical model calibration</vt:lpstr>
      <vt:lpstr>Calibrated numerical model</vt:lpstr>
      <vt:lpstr>Tunnel inflow estimations </vt:lpstr>
      <vt:lpstr>Drawdown and tunnels inflows </vt:lpstr>
      <vt:lpstr>Drawdown and tunnels inflows </vt:lpstr>
      <vt:lpstr>Null-Space Monte-Carlo analysis</vt:lpstr>
      <vt:lpstr>Null-space Monte-Carlo</vt:lpstr>
      <vt:lpstr>Null-Space Monte-Carlo analysis</vt:lpstr>
      <vt:lpstr>Null-Space Monte-Carlo analysis</vt:lpstr>
      <vt:lpstr>Null-Space Monte-Carlo analysis</vt:lpstr>
      <vt:lpstr>Conclusions &amp; perspectives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Guillemoto Quentin</dc:creator>
  <cp:lastModifiedBy>Guillemoto Quentin</cp:lastModifiedBy>
  <cp:revision>2</cp:revision>
  <cp:lastPrinted>2023-05-23T12:15:57Z</cp:lastPrinted>
  <dcterms:created xsi:type="dcterms:W3CDTF">2024-11-06T08:30:31Z</dcterms:created>
  <dcterms:modified xsi:type="dcterms:W3CDTF">2025-05-26T14:11:00Z</dcterms:modified>
</cp:coreProperties>
</file>