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23"/>
  </p:notesMasterIdLst>
  <p:sldIdLst>
    <p:sldId id="256" r:id="rId3"/>
    <p:sldId id="259" r:id="rId4"/>
    <p:sldId id="297" r:id="rId5"/>
    <p:sldId id="276" r:id="rId6"/>
    <p:sldId id="318" r:id="rId7"/>
    <p:sldId id="312" r:id="rId8"/>
    <p:sldId id="324" r:id="rId9"/>
    <p:sldId id="328" r:id="rId10"/>
    <p:sldId id="329" r:id="rId11"/>
    <p:sldId id="283" r:id="rId12"/>
    <p:sldId id="316" r:id="rId13"/>
    <p:sldId id="317" r:id="rId14"/>
    <p:sldId id="327" r:id="rId15"/>
    <p:sldId id="323" r:id="rId16"/>
    <p:sldId id="286" r:id="rId17"/>
    <p:sldId id="290" r:id="rId18"/>
    <p:sldId id="291" r:id="rId19"/>
    <p:sldId id="292" r:id="rId20"/>
    <p:sldId id="274" r:id="rId21"/>
    <p:sldId id="308" r:id="rId22"/>
  </p:sldIdLst>
  <p:sldSz cx="24384000" cy="13716000"/>
  <p:notesSz cx="7010400" cy="9296400"/>
  <p:custDataLst>
    <p:tags r:id="rId24"/>
  </p:custDataLst>
  <p:defaultTextStyle>
    <a:defPPr>
      <a:defRPr lang="it-IT"/>
    </a:defPPr>
    <a:lvl1pPr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1pPr>
    <a:lvl2pPr marL="457200" indent="-2286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2pPr>
    <a:lvl3pPr marL="914400" indent="-4572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3pPr>
    <a:lvl4pPr marL="1371600" indent="-6858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4pPr>
    <a:lvl5pPr marL="1828800" indent="-914400" algn="l" defTabSz="825500" rtl="0" eaLnBrk="0" fontAlgn="base" hangingPunct="0">
      <a:spcBef>
        <a:spcPct val="0"/>
      </a:spcBef>
      <a:spcAft>
        <a:spcPct val="0"/>
      </a:spcAft>
      <a:defRPr sz="30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000" b="1" kern="1200">
        <a:solidFill>
          <a:srgbClr val="000000"/>
        </a:solidFill>
        <a:latin typeface="Helvetica Neue" charset="0"/>
        <a:ea typeface="Helvetica Neue" charset="0"/>
        <a:cs typeface="Helvetica Neue" charset="0"/>
        <a:sym typeface="Helvetica Neue"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49F"/>
    <a:srgbClr val="FFF7F7"/>
    <a:srgbClr val="F0F8E8"/>
    <a:srgbClr val="E5F3D5"/>
    <a:srgbClr val="C9E7A7"/>
    <a:srgbClr val="DCEAF4"/>
    <a:srgbClr val="C9DEED"/>
    <a:srgbClr val="89B8D7"/>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5"/>
    <p:restoredTop sz="70983" autoAdjust="0"/>
  </p:normalViewPr>
  <p:slideViewPr>
    <p:cSldViewPr>
      <p:cViewPr varScale="1">
        <p:scale>
          <a:sx n="40" d="100"/>
          <a:sy n="40" d="100"/>
        </p:scale>
        <p:origin x="2034" y="84"/>
      </p:cViewPr>
      <p:guideLst>
        <p:guide orient="horz" pos="4320"/>
        <p:guide pos="76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9E2B0127-B6C7-E8F0-E7D0-F22831140435}"/>
              </a:ext>
            </a:extLst>
          </p:cNvPr>
          <p:cNvSpPr>
            <a:spLocks noGrp="1" noRot="1" noChangeAspect="1"/>
          </p:cNvSpPr>
          <p:nvPr>
            <p:ph type="sldImg"/>
          </p:nvPr>
        </p:nvSpPr>
        <p:spPr bwMode="auto">
          <a:xfrm>
            <a:off x="406400" y="696913"/>
            <a:ext cx="61976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37CB9F58-38FE-AB4C-AA5E-2CB093020028}"/>
              </a:ext>
            </a:extLst>
          </p:cNvPr>
          <p:cNvSpPr>
            <a:spLocks noGrp="1"/>
          </p:cNvSpPr>
          <p:nvPr>
            <p:ph type="body" sz="quarter" idx="1"/>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77" tIns="46589" rIns="93177" bIns="46589" numCol="1" anchor="t" anchorCtr="0" compatLnSpc="1">
            <a:prstTxWarp prst="textNoShape">
              <a:avLst/>
            </a:prstTxWarp>
          </a:bodyPr>
          <a:lstStyle/>
          <a:p>
            <a:pPr lvl="0"/>
            <a:r>
              <a:rPr lang="it-IT" altLang="it-IT" noProof="0">
                <a:sym typeface="Helvetica Neue" panose="02000503000000020004" pitchFamily="2" charset="0"/>
              </a:rPr>
              <a:t>Click to edit Master text styles</a:t>
            </a:r>
          </a:p>
          <a:p>
            <a:pPr lvl="1"/>
            <a:r>
              <a:rPr lang="it-IT" altLang="it-IT" noProof="0">
                <a:sym typeface="Helvetica Neue" panose="02000503000000020004" pitchFamily="2" charset="0"/>
              </a:rPr>
              <a:t>Second level</a:t>
            </a:r>
          </a:p>
          <a:p>
            <a:pPr lvl="2"/>
            <a:r>
              <a:rPr lang="it-IT" altLang="it-IT" noProof="0">
                <a:sym typeface="Helvetica Neue" panose="02000503000000020004" pitchFamily="2" charset="0"/>
              </a:rPr>
              <a:t>Third level</a:t>
            </a:r>
          </a:p>
          <a:p>
            <a:pPr lvl="3"/>
            <a:r>
              <a:rPr lang="it-IT" altLang="it-IT" noProof="0">
                <a:sym typeface="Helvetica Neue" panose="02000503000000020004" pitchFamily="2" charset="0"/>
              </a:rPr>
              <a:t>Fourth level</a:t>
            </a:r>
          </a:p>
          <a:p>
            <a:pPr lvl="4"/>
            <a:r>
              <a:rPr lang="it-IT" altLang="it-IT"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65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68B5-EDAB-23B0-2D50-810D269CB08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45A5939-EB73-0CEC-CF30-2F51A3EF9994}"/>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C72DB645-8232-3F57-9ECD-0BB433C31F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310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0A1B-FA1B-23B5-ADA5-3D2F37C889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7BD3CD-F16F-CC7B-2424-FEA828110EEE}"/>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C3EE63E8-9EB6-B3E7-FCF4-02907A8EC6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295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499E-1DCF-3157-2F81-52B5FBC1D6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FCCC34-7579-9329-87D9-D51559CED78A}"/>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C8369CBB-CDAD-652E-4010-C2DC4F0879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0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464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96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647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65A7-A3AF-A890-2085-D3854D68C2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EDDDA4-BAA4-8F34-AFD3-003DEF3BF01F}"/>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6263B61F-D50B-B730-F630-FF7D0B1B4B8B}"/>
              </a:ext>
            </a:extLst>
          </p:cNvPr>
          <p:cNvSpPr>
            <a:spLocks noGrp="1"/>
          </p:cNvSpPr>
          <p:nvPr>
            <p:ph type="body" idx="1"/>
          </p:nvPr>
        </p:nvSpPr>
        <p:spPr/>
        <p:txBody>
          <a:bodyPr/>
          <a:lstStyle/>
          <a:p>
            <a:r>
              <a:rPr lang="en-US" dirty="0"/>
              <a:t>Cad </a:t>
            </a:r>
            <a:r>
              <a:rPr lang="en-US" dirty="0" err="1"/>
              <a:t>bilder</a:t>
            </a:r>
            <a:r>
              <a:rPr lang="en-US" dirty="0"/>
              <a:t>,</a:t>
            </a:r>
          </a:p>
          <a:p>
            <a:endParaRPr lang="en-US" dirty="0"/>
          </a:p>
          <a:p>
            <a:r>
              <a:rPr lang="en-US" dirty="0"/>
              <a:t>Requirements </a:t>
            </a:r>
            <a:r>
              <a:rPr lang="en-US" dirty="0" err="1"/>
              <a:t>bebildern</a:t>
            </a:r>
            <a:endParaRPr lang="en-US" dirty="0"/>
          </a:p>
          <a:p>
            <a:endParaRPr lang="en-US" dirty="0"/>
          </a:p>
          <a:p>
            <a:r>
              <a:rPr lang="en-US" dirty="0" err="1"/>
              <a:t>Animationen</a:t>
            </a:r>
            <a:r>
              <a:rPr lang="en-US" dirty="0"/>
              <a:t> </a:t>
            </a:r>
            <a:r>
              <a:rPr lang="en-US" dirty="0" err="1"/>
              <a:t>über</a:t>
            </a:r>
            <a:r>
              <a:rPr lang="en-US" dirty="0"/>
              <a:t> </a:t>
            </a:r>
            <a:r>
              <a:rPr lang="en-US" dirty="0" err="1"/>
              <a:t>folienzahl</a:t>
            </a:r>
            <a:r>
              <a:rPr lang="en-US" dirty="0"/>
              <a:t> </a:t>
            </a:r>
            <a:r>
              <a:rPr lang="en-US" dirty="0" err="1"/>
              <a:t>steuern</a:t>
            </a:r>
            <a:endParaRPr lang="en-US" dirty="0"/>
          </a:p>
          <a:p>
            <a:endParaRPr lang="en-US" dirty="0"/>
          </a:p>
          <a:p>
            <a:r>
              <a:rPr lang="en-US" dirty="0"/>
              <a:t>Hier </a:t>
            </a:r>
            <a:r>
              <a:rPr lang="en-US" dirty="0" err="1"/>
              <a:t>nur</a:t>
            </a:r>
            <a:r>
              <a:rPr lang="en-US" dirty="0"/>
              <a:t> architecture/decomposition</a:t>
            </a:r>
          </a:p>
          <a:p>
            <a:endParaRPr lang="en-US" dirty="0"/>
          </a:p>
          <a:p>
            <a:r>
              <a:rPr lang="en-US" dirty="0"/>
              <a:t>Wie decomposition?</a:t>
            </a:r>
          </a:p>
          <a:p>
            <a:endParaRPr lang="en-US" dirty="0"/>
          </a:p>
          <a:p>
            <a:endParaRPr lang="en-US" dirty="0"/>
          </a:p>
        </p:txBody>
      </p:sp>
    </p:spTree>
    <p:extLst>
      <p:ext uri="{BB962C8B-B14F-4D97-AF65-F5344CB8AC3E}">
        <p14:creationId xmlns:p14="http://schemas.microsoft.com/office/powerpoint/2010/main" val="390497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02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A0B5E-91FF-084A-3C79-246FDB1DCD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81A16EC-09BD-2C34-64E9-303F57D61A06}"/>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DDC013D4-F2B0-8AA5-6F37-DCC43DF5218E}"/>
              </a:ext>
            </a:extLst>
          </p:cNvPr>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02039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720E-1D58-50D0-41E9-E19E98F853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B3A4C4-D241-C775-88F8-A123B1770E3C}"/>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455E9AE2-0309-8528-35CB-FE5A6A4E12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62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9179-4D6C-5187-033B-0E86249DDC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0BCF907-9F4B-0F84-B5BB-F9A07AA263BE}"/>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2E19119E-8C94-435B-889C-E2C8F01A690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025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189A1-A620-4C58-BB85-CC125B6B10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9646E0-4F52-25D9-CBAB-780780654DB7}"/>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5EAF34CB-5AEE-66B0-971B-6FDF83B8F3E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92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9D84-3858-D89E-FE4B-126E44D77C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06214D-CA01-98B2-7A39-DF253D7B668D}"/>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8299C90A-A413-B68F-8858-6545E3E829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600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18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8386-BC67-5D71-894F-34D8A98F6A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702B32-D44D-B9D3-84FD-73F74A54EE49}"/>
              </a:ext>
            </a:extLst>
          </p:cNvPr>
          <p:cNvSpPr>
            <a:spLocks noGrp="1" noRot="1" noChangeAspect="1"/>
          </p:cNvSpPr>
          <p:nvPr>
            <p:ph type="sldImg"/>
          </p:nvPr>
        </p:nvSpPr>
        <p:spPr>
          <a:xfrm>
            <a:off x="406400" y="696913"/>
            <a:ext cx="6197600" cy="3486150"/>
          </a:xfrm>
        </p:spPr>
      </p:sp>
      <p:sp>
        <p:nvSpPr>
          <p:cNvPr id="3" name="Notizenplatzhalter 2">
            <a:extLst>
              <a:ext uri="{FF2B5EF4-FFF2-40B4-BE49-F238E27FC236}">
                <a16:creationId xmlns:a16="http://schemas.microsoft.com/office/drawing/2014/main" id="{5B5A78A2-BF76-1D52-64DD-38259511DD1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03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A09DE-6770-CC4E-A740-75DD450A8B31}"/>
              </a:ext>
            </a:extLst>
          </p:cNvPr>
          <p:cNvSpPr>
            <a:spLocks noGrp="1"/>
          </p:cNvSpPr>
          <p:nvPr>
            <p:ph type="ctrTitle"/>
          </p:nvPr>
        </p:nvSpPr>
        <p:spPr>
          <a:xfrm>
            <a:off x="3048000" y="2244725"/>
            <a:ext cx="18288000" cy="47752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3053EA3-2DA6-2B48-94B5-54F48035DE12}"/>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5">
            <a:extLst>
              <a:ext uri="{FF2B5EF4-FFF2-40B4-BE49-F238E27FC236}">
                <a16:creationId xmlns:a16="http://schemas.microsoft.com/office/drawing/2014/main" id="{71358318-7DCD-0F8D-B955-5C9CE6D780B2}"/>
              </a:ext>
            </a:extLst>
          </p:cNvPr>
          <p:cNvSpPr>
            <a:spLocks noGrp="1"/>
          </p:cNvSpPr>
          <p:nvPr>
            <p:ph type="sldNum" sz="quarter" idx="10"/>
          </p:nvPr>
        </p:nvSpPr>
        <p:spPr>
          <a:ln/>
        </p:spPr>
        <p:txBody>
          <a:bodyPr/>
          <a:lstStyle>
            <a:lvl1pPr>
              <a:defRPr/>
            </a:lvl1pPr>
          </a:lstStyle>
          <a:p>
            <a:fld id="{734BD1EA-D879-4FE1-9C42-064C354FD29B}" type="slidenum">
              <a:rPr lang="it-IT" altLang="it-IT"/>
              <a:pPr/>
              <a:t>‹#›</a:t>
            </a:fld>
            <a:endParaRPr lang="it-IT" altLang="it-IT"/>
          </a:p>
        </p:txBody>
      </p:sp>
    </p:spTree>
    <p:extLst>
      <p:ext uri="{BB962C8B-B14F-4D97-AF65-F5344CB8AC3E}">
        <p14:creationId xmlns:p14="http://schemas.microsoft.com/office/powerpoint/2010/main" val="363159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DE90F-6314-6D45-89B3-35D0E131FCE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094E94-AFB5-8542-8ACE-D7B33896927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1EA24940-5331-F263-2E25-292D5185FC8F}"/>
              </a:ext>
            </a:extLst>
          </p:cNvPr>
          <p:cNvSpPr>
            <a:spLocks noGrp="1"/>
          </p:cNvSpPr>
          <p:nvPr>
            <p:ph type="sldNum" sz="quarter" idx="10"/>
          </p:nvPr>
        </p:nvSpPr>
        <p:spPr>
          <a:ln/>
        </p:spPr>
        <p:txBody>
          <a:bodyPr/>
          <a:lstStyle>
            <a:lvl1pPr>
              <a:defRPr/>
            </a:lvl1pPr>
          </a:lstStyle>
          <a:p>
            <a:fld id="{35953A84-E9E7-4851-AA1F-856671BBD79E}" type="slidenum">
              <a:rPr lang="it-IT" altLang="it-IT"/>
              <a:pPr/>
              <a:t>‹#›</a:t>
            </a:fld>
            <a:endParaRPr lang="it-IT" altLang="it-IT"/>
          </a:p>
        </p:txBody>
      </p:sp>
    </p:spTree>
    <p:extLst>
      <p:ext uri="{BB962C8B-B14F-4D97-AF65-F5344CB8AC3E}">
        <p14:creationId xmlns:p14="http://schemas.microsoft.com/office/powerpoint/2010/main" val="120135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E91061-DC33-6E46-BF9B-011EEAB296C4}"/>
              </a:ext>
            </a:extLst>
          </p:cNvPr>
          <p:cNvSpPr>
            <a:spLocks noGrp="1"/>
          </p:cNvSpPr>
          <p:nvPr>
            <p:ph type="title" orient="vert"/>
          </p:nvPr>
        </p:nvSpPr>
        <p:spPr>
          <a:xfrm>
            <a:off x="17443450" y="355600"/>
            <a:ext cx="5251450" cy="120904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14F4608-0918-CE40-B356-CC6C6F8E1D81}"/>
              </a:ext>
            </a:extLst>
          </p:cNvPr>
          <p:cNvSpPr>
            <a:spLocks noGrp="1"/>
          </p:cNvSpPr>
          <p:nvPr>
            <p:ph type="body" orient="vert" idx="1"/>
          </p:nvPr>
        </p:nvSpPr>
        <p:spPr>
          <a:xfrm>
            <a:off x="1689100" y="355600"/>
            <a:ext cx="15601950" cy="12090400"/>
          </a:xfrm>
        </p:spPr>
        <p:txBody>
          <a:bodyPr vert="eaVert"/>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B38F4DFC-11AE-F080-7B22-E757E7A327B0}"/>
              </a:ext>
            </a:extLst>
          </p:cNvPr>
          <p:cNvSpPr>
            <a:spLocks noGrp="1"/>
          </p:cNvSpPr>
          <p:nvPr>
            <p:ph type="sldNum" sz="quarter" idx="10"/>
          </p:nvPr>
        </p:nvSpPr>
        <p:spPr>
          <a:ln/>
        </p:spPr>
        <p:txBody>
          <a:bodyPr/>
          <a:lstStyle>
            <a:lvl1pPr>
              <a:defRPr/>
            </a:lvl1pPr>
          </a:lstStyle>
          <a:p>
            <a:fld id="{4B4ECB3E-578B-4BCF-9722-E40B6F5A5BE1}" type="slidenum">
              <a:rPr lang="it-IT" altLang="it-IT"/>
              <a:pPr/>
              <a:t>‹#›</a:t>
            </a:fld>
            <a:endParaRPr lang="it-IT" altLang="it-IT"/>
          </a:p>
        </p:txBody>
      </p:sp>
    </p:spTree>
    <p:extLst>
      <p:ext uri="{BB962C8B-B14F-4D97-AF65-F5344CB8AC3E}">
        <p14:creationId xmlns:p14="http://schemas.microsoft.com/office/powerpoint/2010/main" val="232382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C9387-99D7-F445-87C1-5C1007C18926}"/>
              </a:ext>
            </a:extLst>
          </p:cNvPr>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0B8F398-77A2-744D-B19D-D1784785451A}"/>
              </a:ext>
            </a:extLst>
          </p:cNvPr>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10">
            <a:extLst>
              <a:ext uri="{FF2B5EF4-FFF2-40B4-BE49-F238E27FC236}">
                <a16:creationId xmlns:a16="http://schemas.microsoft.com/office/drawing/2014/main" id="{7EBFE927-1AA2-10D4-E573-01D52137B328}"/>
              </a:ext>
            </a:extLst>
          </p:cNvPr>
          <p:cNvSpPr>
            <a:spLocks noGrp="1"/>
          </p:cNvSpPr>
          <p:nvPr>
            <p:ph type="sldNum" sz="quarter" idx="10"/>
          </p:nvPr>
        </p:nvSpPr>
        <p:spPr>
          <a:ln/>
        </p:spPr>
        <p:txBody>
          <a:bodyPr/>
          <a:lstStyle>
            <a:lvl1pPr>
              <a:defRPr/>
            </a:lvl1pPr>
          </a:lstStyle>
          <a:p>
            <a:fld id="{A256335A-52AF-4A24-92C6-D9EAABEF3E68}" type="slidenum">
              <a:rPr lang="it-IT" altLang="it-IT"/>
              <a:pPr/>
              <a:t>‹#›</a:t>
            </a:fld>
            <a:endParaRPr lang="it-IT" altLang="it-IT"/>
          </a:p>
        </p:txBody>
      </p:sp>
    </p:spTree>
    <p:extLst>
      <p:ext uri="{BB962C8B-B14F-4D97-AF65-F5344CB8AC3E}">
        <p14:creationId xmlns:p14="http://schemas.microsoft.com/office/powerpoint/2010/main" val="301783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98818-47A5-0142-801A-810A828CFDA5}"/>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1E2F39-C240-124C-B37E-1BB97585CF3D}"/>
              </a:ext>
            </a:extLst>
          </p:cNvPr>
          <p:cNvSpPr>
            <a:spLocks noGrp="1"/>
          </p:cNvSpPr>
          <p:nvPr>
            <p:ph idx="1"/>
          </p:nvPr>
        </p:nvSpPr>
        <p:spPr>
          <a:xfrm>
            <a:off x="1676400" y="3651250"/>
            <a:ext cx="21031200" cy="8702675"/>
          </a:xfrm>
          <a:prstGeom prst="rect">
            <a:avLst/>
          </a:prstGeom>
        </p:spPr>
        <p:txBody>
          <a:bodyPr/>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F2AE848F-3C88-D8EE-1F44-BF6B7B57FAC3}"/>
              </a:ext>
            </a:extLst>
          </p:cNvPr>
          <p:cNvSpPr>
            <a:spLocks noGrp="1"/>
          </p:cNvSpPr>
          <p:nvPr>
            <p:ph type="sldNum" sz="quarter" idx="10"/>
          </p:nvPr>
        </p:nvSpPr>
        <p:spPr>
          <a:ln/>
        </p:spPr>
        <p:txBody>
          <a:bodyPr/>
          <a:lstStyle>
            <a:lvl1pPr>
              <a:defRPr/>
            </a:lvl1pPr>
          </a:lstStyle>
          <a:p>
            <a:fld id="{20300A89-9D22-4022-8B53-E11770236002}" type="slidenum">
              <a:rPr lang="it-IT" altLang="it-IT"/>
              <a:pPr/>
              <a:t>‹#›</a:t>
            </a:fld>
            <a:endParaRPr lang="it-IT" altLang="it-IT"/>
          </a:p>
        </p:txBody>
      </p:sp>
    </p:spTree>
    <p:extLst>
      <p:ext uri="{BB962C8B-B14F-4D97-AF65-F5344CB8AC3E}">
        <p14:creationId xmlns:p14="http://schemas.microsoft.com/office/powerpoint/2010/main" val="3665045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5374F-861A-064B-A205-CACEF94D7747}"/>
              </a:ext>
            </a:extLst>
          </p:cNvPr>
          <p:cNvSpPr>
            <a:spLocks noGrp="1"/>
          </p:cNvSpPr>
          <p:nvPr>
            <p:ph type="title"/>
          </p:nvPr>
        </p:nvSpPr>
        <p:spPr>
          <a:xfrm>
            <a:off x="1663700" y="3419475"/>
            <a:ext cx="21031200" cy="5705475"/>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5C9630-60E3-6241-BF94-F9EB7EE96667}"/>
              </a:ext>
            </a:extLst>
          </p:cNvPr>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597E717F-75E7-8E88-7F2F-C4B4F372DA1B}"/>
              </a:ext>
            </a:extLst>
          </p:cNvPr>
          <p:cNvSpPr>
            <a:spLocks noGrp="1"/>
          </p:cNvSpPr>
          <p:nvPr>
            <p:ph type="sldNum" sz="quarter" idx="10"/>
          </p:nvPr>
        </p:nvSpPr>
        <p:spPr>
          <a:ln/>
        </p:spPr>
        <p:txBody>
          <a:bodyPr/>
          <a:lstStyle>
            <a:lvl1pPr>
              <a:defRPr/>
            </a:lvl1pPr>
          </a:lstStyle>
          <a:p>
            <a:fld id="{82AF49E9-5790-4804-AB0A-C486B4AE36F0}" type="slidenum">
              <a:rPr lang="it-IT" altLang="it-IT"/>
              <a:pPr/>
              <a:t>‹#›</a:t>
            </a:fld>
            <a:endParaRPr lang="it-IT" altLang="it-IT"/>
          </a:p>
        </p:txBody>
      </p:sp>
    </p:spTree>
    <p:extLst>
      <p:ext uri="{BB962C8B-B14F-4D97-AF65-F5344CB8AC3E}">
        <p14:creationId xmlns:p14="http://schemas.microsoft.com/office/powerpoint/2010/main" val="192778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2C08D-B4D4-F54F-B2FD-593ADE138712}"/>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0054FE-5D1C-454B-A179-8062EC111CC0}"/>
              </a:ext>
            </a:extLst>
          </p:cNvPr>
          <p:cNvSpPr>
            <a:spLocks noGrp="1"/>
          </p:cNvSpPr>
          <p:nvPr>
            <p:ph sz="half" idx="1"/>
          </p:nvPr>
        </p:nvSpPr>
        <p:spPr>
          <a:xfrm>
            <a:off x="1676400" y="3651250"/>
            <a:ext cx="10439400" cy="8702675"/>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D45E645-6583-354D-98F9-6A87A1536D09}"/>
              </a:ext>
            </a:extLst>
          </p:cNvPr>
          <p:cNvSpPr>
            <a:spLocks noGrp="1"/>
          </p:cNvSpPr>
          <p:nvPr>
            <p:ph sz="half" idx="2"/>
          </p:nvPr>
        </p:nvSpPr>
        <p:spPr>
          <a:xfrm>
            <a:off x="12268200" y="3651250"/>
            <a:ext cx="10439400" cy="8702675"/>
          </a:xfrm>
          <a:prstGeom prst="rect">
            <a:avLst/>
          </a:prstGeom>
        </p:spPr>
        <p:txBody>
          <a:body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F7FB9CE9-B0AD-9097-1181-22E61763F85F}"/>
              </a:ext>
            </a:extLst>
          </p:cNvPr>
          <p:cNvSpPr>
            <a:spLocks noGrp="1"/>
          </p:cNvSpPr>
          <p:nvPr>
            <p:ph type="sldNum" sz="quarter" idx="10"/>
          </p:nvPr>
        </p:nvSpPr>
        <p:spPr>
          <a:ln/>
        </p:spPr>
        <p:txBody>
          <a:bodyPr/>
          <a:lstStyle>
            <a:lvl1pPr>
              <a:defRPr/>
            </a:lvl1pPr>
          </a:lstStyle>
          <a:p>
            <a:fld id="{30E76A8A-6A61-4FDD-8335-89D9245D29A5}" type="slidenum">
              <a:rPr lang="it-IT" altLang="it-IT"/>
              <a:pPr/>
              <a:t>‹#›</a:t>
            </a:fld>
            <a:endParaRPr lang="it-IT" altLang="it-IT"/>
          </a:p>
        </p:txBody>
      </p:sp>
    </p:spTree>
    <p:extLst>
      <p:ext uri="{BB962C8B-B14F-4D97-AF65-F5344CB8AC3E}">
        <p14:creationId xmlns:p14="http://schemas.microsoft.com/office/powerpoint/2010/main" val="3052481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4A10D-06EF-D84A-A9E0-1DFD328E8E44}"/>
              </a:ext>
            </a:extLst>
          </p:cNvPr>
          <p:cNvSpPr>
            <a:spLocks noGrp="1"/>
          </p:cNvSpPr>
          <p:nvPr>
            <p:ph type="title"/>
          </p:nvPr>
        </p:nvSpPr>
        <p:spPr>
          <a:xfrm>
            <a:off x="1679575" y="730250"/>
            <a:ext cx="21031200" cy="2651125"/>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ADFCB6-193D-184B-BC5B-8470B8631FD2}"/>
              </a:ext>
            </a:extLst>
          </p:cNvPr>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6B53B86-536C-4F4D-BDCD-E38BDED0B810}"/>
              </a:ext>
            </a:extLst>
          </p:cNvPr>
          <p:cNvSpPr>
            <a:spLocks noGrp="1"/>
          </p:cNvSpPr>
          <p:nvPr>
            <p:ph sz="half" idx="2"/>
          </p:nvPr>
        </p:nvSpPr>
        <p:spPr>
          <a:xfrm>
            <a:off x="1679575" y="5010150"/>
            <a:ext cx="10315575" cy="7369175"/>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9D7E281-CCC8-E745-8AFF-2AFD2FDEE098}"/>
              </a:ext>
            </a:extLst>
          </p:cNvPr>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6872AF3-16B3-244A-9506-A10C9540BE7D}"/>
              </a:ext>
            </a:extLst>
          </p:cNvPr>
          <p:cNvSpPr>
            <a:spLocks noGrp="1"/>
          </p:cNvSpPr>
          <p:nvPr>
            <p:ph sz="quarter" idx="4"/>
          </p:nvPr>
        </p:nvSpPr>
        <p:spPr>
          <a:xfrm>
            <a:off x="12344400" y="5010150"/>
            <a:ext cx="10366375" cy="7369175"/>
          </a:xfrm>
          <a:prstGeom prst="rect">
            <a:avLst/>
          </a:prstGeom>
        </p:spPr>
        <p:txBody>
          <a:bodyPr/>
          <a:lstStyle/>
          <a:p>
            <a:r>
              <a:rPr lang="it-IT"/>
              <a:t>Modifica gli stili del testo dello schema
Secondo livello
Terzo livello
Quarto livello
Quinto livello</a:t>
            </a:r>
          </a:p>
        </p:txBody>
      </p:sp>
      <p:sp>
        <p:nvSpPr>
          <p:cNvPr id="7" name="Rectangle 10">
            <a:extLst>
              <a:ext uri="{FF2B5EF4-FFF2-40B4-BE49-F238E27FC236}">
                <a16:creationId xmlns:a16="http://schemas.microsoft.com/office/drawing/2014/main" id="{7AB73A03-6B58-96AA-FA19-1259552BADDC}"/>
              </a:ext>
            </a:extLst>
          </p:cNvPr>
          <p:cNvSpPr>
            <a:spLocks noGrp="1"/>
          </p:cNvSpPr>
          <p:nvPr>
            <p:ph type="sldNum" sz="quarter" idx="10"/>
          </p:nvPr>
        </p:nvSpPr>
        <p:spPr>
          <a:ln/>
        </p:spPr>
        <p:txBody>
          <a:bodyPr/>
          <a:lstStyle>
            <a:lvl1pPr>
              <a:defRPr/>
            </a:lvl1pPr>
          </a:lstStyle>
          <a:p>
            <a:fld id="{0F5A63A8-9042-44C8-9703-25049DE25610}" type="slidenum">
              <a:rPr lang="it-IT" altLang="it-IT"/>
              <a:pPr/>
              <a:t>‹#›</a:t>
            </a:fld>
            <a:endParaRPr lang="it-IT" altLang="it-IT"/>
          </a:p>
        </p:txBody>
      </p:sp>
    </p:spTree>
    <p:extLst>
      <p:ext uri="{BB962C8B-B14F-4D97-AF65-F5344CB8AC3E}">
        <p14:creationId xmlns:p14="http://schemas.microsoft.com/office/powerpoint/2010/main" val="425541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53570-D900-BF4E-B06E-DC2CC1ED8AED}"/>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Rectangle 10">
            <a:extLst>
              <a:ext uri="{FF2B5EF4-FFF2-40B4-BE49-F238E27FC236}">
                <a16:creationId xmlns:a16="http://schemas.microsoft.com/office/drawing/2014/main" id="{CD995570-78AA-0915-6935-C410E981C94F}"/>
              </a:ext>
            </a:extLst>
          </p:cNvPr>
          <p:cNvSpPr>
            <a:spLocks noGrp="1"/>
          </p:cNvSpPr>
          <p:nvPr>
            <p:ph type="sldNum" sz="quarter" idx="10"/>
          </p:nvPr>
        </p:nvSpPr>
        <p:spPr>
          <a:ln/>
        </p:spPr>
        <p:txBody>
          <a:bodyPr/>
          <a:lstStyle>
            <a:lvl1pPr>
              <a:defRPr/>
            </a:lvl1pPr>
          </a:lstStyle>
          <a:p>
            <a:fld id="{0D4C29CA-D4EC-49E8-AE8E-FA6D66F21535}" type="slidenum">
              <a:rPr lang="it-IT" altLang="it-IT"/>
              <a:pPr/>
              <a:t>‹#›</a:t>
            </a:fld>
            <a:endParaRPr lang="it-IT" altLang="it-IT"/>
          </a:p>
        </p:txBody>
      </p:sp>
    </p:spTree>
    <p:extLst>
      <p:ext uri="{BB962C8B-B14F-4D97-AF65-F5344CB8AC3E}">
        <p14:creationId xmlns:p14="http://schemas.microsoft.com/office/powerpoint/2010/main" val="271003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AC997DD-C05A-CF56-1448-4E017718BCBF}"/>
              </a:ext>
            </a:extLst>
          </p:cNvPr>
          <p:cNvSpPr>
            <a:spLocks noGrp="1"/>
          </p:cNvSpPr>
          <p:nvPr>
            <p:ph type="sldNum" sz="quarter" idx="10"/>
          </p:nvPr>
        </p:nvSpPr>
        <p:spPr>
          <a:ln/>
        </p:spPr>
        <p:txBody>
          <a:bodyPr/>
          <a:lstStyle>
            <a:lvl1pPr>
              <a:defRPr/>
            </a:lvl1pPr>
          </a:lstStyle>
          <a:p>
            <a:fld id="{30E2C7BA-643E-45A3-B4C3-25D6172F3635}" type="slidenum">
              <a:rPr lang="it-IT" altLang="it-IT"/>
              <a:pPr/>
              <a:t>‹#›</a:t>
            </a:fld>
            <a:endParaRPr lang="it-IT" altLang="it-IT"/>
          </a:p>
        </p:txBody>
      </p:sp>
    </p:spTree>
    <p:extLst>
      <p:ext uri="{BB962C8B-B14F-4D97-AF65-F5344CB8AC3E}">
        <p14:creationId xmlns:p14="http://schemas.microsoft.com/office/powerpoint/2010/main" val="246584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69D1C-10E6-B44C-AB21-B55776963ABB}"/>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9E4598-800F-6844-9BC5-C6671006F93D}"/>
              </a:ext>
            </a:extLst>
          </p:cNvPr>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AAD38278-5750-AC44-95CE-A988AE843195}"/>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C2C9A52E-5497-BF85-189B-E51C089CFC84}"/>
              </a:ext>
            </a:extLst>
          </p:cNvPr>
          <p:cNvSpPr>
            <a:spLocks noGrp="1"/>
          </p:cNvSpPr>
          <p:nvPr>
            <p:ph type="sldNum" sz="quarter" idx="10"/>
          </p:nvPr>
        </p:nvSpPr>
        <p:spPr>
          <a:ln/>
        </p:spPr>
        <p:txBody>
          <a:bodyPr/>
          <a:lstStyle>
            <a:lvl1pPr>
              <a:defRPr/>
            </a:lvl1pPr>
          </a:lstStyle>
          <a:p>
            <a:fld id="{7BAC2E40-9F8F-4694-B12C-7C87E2738291}" type="slidenum">
              <a:rPr lang="it-IT" altLang="it-IT"/>
              <a:pPr/>
              <a:t>‹#›</a:t>
            </a:fld>
            <a:endParaRPr lang="it-IT" altLang="it-IT"/>
          </a:p>
        </p:txBody>
      </p:sp>
    </p:spTree>
    <p:extLst>
      <p:ext uri="{BB962C8B-B14F-4D97-AF65-F5344CB8AC3E}">
        <p14:creationId xmlns:p14="http://schemas.microsoft.com/office/powerpoint/2010/main" val="32160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2688B-A8BE-444E-AD4D-37CE0C6AF3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FB366E-98E3-674C-8B8C-758FACAB734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5BC2795D-E405-3BFC-34DF-83DF30881966}"/>
              </a:ext>
            </a:extLst>
          </p:cNvPr>
          <p:cNvSpPr>
            <a:spLocks noGrp="1"/>
          </p:cNvSpPr>
          <p:nvPr>
            <p:ph type="sldNum" sz="quarter" idx="10"/>
          </p:nvPr>
        </p:nvSpPr>
        <p:spPr>
          <a:ln/>
        </p:spPr>
        <p:txBody>
          <a:bodyPr/>
          <a:lstStyle>
            <a:lvl1pPr>
              <a:defRPr/>
            </a:lvl1pPr>
          </a:lstStyle>
          <a:p>
            <a:fld id="{B6A2C66A-50CB-49F4-A886-AABC81098EE0}" type="slidenum">
              <a:rPr lang="it-IT" altLang="it-IT"/>
              <a:pPr/>
              <a:t>‹#›</a:t>
            </a:fld>
            <a:endParaRPr lang="it-IT" altLang="it-IT"/>
          </a:p>
        </p:txBody>
      </p:sp>
    </p:spTree>
    <p:extLst>
      <p:ext uri="{BB962C8B-B14F-4D97-AF65-F5344CB8AC3E}">
        <p14:creationId xmlns:p14="http://schemas.microsoft.com/office/powerpoint/2010/main" val="386125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8139DB-06EC-BC4F-B6AB-B2FF5C88491B}"/>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2431987-BEA4-3C44-9917-D2C537730654}"/>
              </a:ext>
            </a:extLst>
          </p:cNvPr>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Helvetica Neue" panose="02000503000000020004" pitchFamily="2" charset="0"/>
            </a:endParaRPr>
          </a:p>
        </p:txBody>
      </p:sp>
      <p:sp>
        <p:nvSpPr>
          <p:cNvPr id="4" name="Segnaposto testo 3">
            <a:extLst>
              <a:ext uri="{FF2B5EF4-FFF2-40B4-BE49-F238E27FC236}">
                <a16:creationId xmlns:a16="http://schemas.microsoft.com/office/drawing/2014/main" id="{E342341A-61F2-914B-990B-394E94889BF1}"/>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B3B3097A-4C0B-462B-27E7-FE0CD2725A7B}"/>
              </a:ext>
            </a:extLst>
          </p:cNvPr>
          <p:cNvSpPr>
            <a:spLocks noGrp="1"/>
          </p:cNvSpPr>
          <p:nvPr>
            <p:ph type="sldNum" sz="quarter" idx="10"/>
          </p:nvPr>
        </p:nvSpPr>
        <p:spPr>
          <a:ln/>
        </p:spPr>
        <p:txBody>
          <a:bodyPr/>
          <a:lstStyle>
            <a:lvl1pPr>
              <a:defRPr/>
            </a:lvl1pPr>
          </a:lstStyle>
          <a:p>
            <a:fld id="{DBFF57FC-F1AE-4C88-8D78-A4460F862C71}" type="slidenum">
              <a:rPr lang="it-IT" altLang="it-IT"/>
              <a:pPr/>
              <a:t>‹#›</a:t>
            </a:fld>
            <a:endParaRPr lang="it-IT" altLang="it-IT"/>
          </a:p>
        </p:txBody>
      </p:sp>
    </p:spTree>
    <p:extLst>
      <p:ext uri="{BB962C8B-B14F-4D97-AF65-F5344CB8AC3E}">
        <p14:creationId xmlns:p14="http://schemas.microsoft.com/office/powerpoint/2010/main" val="2920721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3EB47-45A8-9F4C-974A-F51FCBBC4531}"/>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C6D007-C46D-774F-A2E4-268FB7500A13}"/>
              </a:ext>
            </a:extLst>
          </p:cNvPr>
          <p:cNvSpPr>
            <a:spLocks noGrp="1"/>
          </p:cNvSpPr>
          <p:nvPr>
            <p:ph type="body" orient="vert" idx="1"/>
          </p:nvPr>
        </p:nvSpPr>
        <p:spPr>
          <a:xfrm>
            <a:off x="1676400" y="3651250"/>
            <a:ext cx="21031200" cy="8702675"/>
          </a:xfrm>
          <a:prstGeom prst="rect">
            <a:avLst/>
          </a:prstGeom>
        </p:spPr>
        <p:txBody>
          <a:bodyPr vert="eaVert"/>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3600D157-74B4-559B-0528-01731C6A017A}"/>
              </a:ext>
            </a:extLst>
          </p:cNvPr>
          <p:cNvSpPr>
            <a:spLocks noGrp="1"/>
          </p:cNvSpPr>
          <p:nvPr>
            <p:ph type="sldNum" sz="quarter" idx="10"/>
          </p:nvPr>
        </p:nvSpPr>
        <p:spPr>
          <a:ln/>
        </p:spPr>
        <p:txBody>
          <a:bodyPr/>
          <a:lstStyle>
            <a:lvl1pPr>
              <a:defRPr/>
            </a:lvl1pPr>
          </a:lstStyle>
          <a:p>
            <a:fld id="{A725406A-7714-4BEB-8677-92EF77DC5294}" type="slidenum">
              <a:rPr lang="it-IT" altLang="it-IT"/>
              <a:pPr/>
              <a:t>‹#›</a:t>
            </a:fld>
            <a:endParaRPr lang="it-IT" altLang="it-IT"/>
          </a:p>
        </p:txBody>
      </p:sp>
    </p:spTree>
    <p:extLst>
      <p:ext uri="{BB962C8B-B14F-4D97-AF65-F5344CB8AC3E}">
        <p14:creationId xmlns:p14="http://schemas.microsoft.com/office/powerpoint/2010/main" val="295221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88C968-752A-6940-AC5F-A4B10BAFDBC8}"/>
              </a:ext>
            </a:extLst>
          </p:cNvPr>
          <p:cNvSpPr>
            <a:spLocks noGrp="1"/>
          </p:cNvSpPr>
          <p:nvPr>
            <p:ph type="title" orient="vert"/>
          </p:nvPr>
        </p:nvSpPr>
        <p:spPr>
          <a:xfrm>
            <a:off x="17449800" y="730250"/>
            <a:ext cx="5257800" cy="11623675"/>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0BF03F-8883-1648-8142-FB0D49A90774}"/>
              </a:ext>
            </a:extLst>
          </p:cNvPr>
          <p:cNvSpPr>
            <a:spLocks noGrp="1"/>
          </p:cNvSpPr>
          <p:nvPr>
            <p:ph type="body" orient="vert" idx="1"/>
          </p:nvPr>
        </p:nvSpPr>
        <p:spPr>
          <a:xfrm>
            <a:off x="1676400" y="730250"/>
            <a:ext cx="15621000" cy="11623675"/>
          </a:xfrm>
          <a:prstGeom prst="rect">
            <a:avLst/>
          </a:prstGeom>
        </p:spPr>
        <p:txBody>
          <a:bodyPr vert="eaVert"/>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4C2516BE-6377-24CF-6BEE-4C537794A569}"/>
              </a:ext>
            </a:extLst>
          </p:cNvPr>
          <p:cNvSpPr>
            <a:spLocks noGrp="1"/>
          </p:cNvSpPr>
          <p:nvPr>
            <p:ph type="sldNum" sz="quarter" idx="10"/>
          </p:nvPr>
        </p:nvSpPr>
        <p:spPr>
          <a:ln/>
        </p:spPr>
        <p:txBody>
          <a:bodyPr/>
          <a:lstStyle>
            <a:lvl1pPr>
              <a:defRPr/>
            </a:lvl1pPr>
          </a:lstStyle>
          <a:p>
            <a:fld id="{9228EF07-EDF7-4513-BEB7-7BC3A46927DD}" type="slidenum">
              <a:rPr lang="it-IT" altLang="it-IT"/>
              <a:pPr/>
              <a:t>‹#›</a:t>
            </a:fld>
            <a:endParaRPr lang="it-IT" altLang="it-IT"/>
          </a:p>
        </p:txBody>
      </p:sp>
    </p:spTree>
    <p:extLst>
      <p:ext uri="{BB962C8B-B14F-4D97-AF65-F5344CB8AC3E}">
        <p14:creationId xmlns:p14="http://schemas.microsoft.com/office/powerpoint/2010/main" val="270616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0B0483-45F5-3841-9385-A798168D4A62}"/>
              </a:ext>
            </a:extLst>
          </p:cNvPr>
          <p:cNvSpPr>
            <a:spLocks noGrp="1"/>
          </p:cNvSpPr>
          <p:nvPr>
            <p:ph type="title"/>
          </p:nvPr>
        </p:nvSpPr>
        <p:spPr>
          <a:xfrm>
            <a:off x="1663700" y="3419475"/>
            <a:ext cx="21031200" cy="5705475"/>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B5F641-0174-0C44-8E72-71F8EA338FEC}"/>
              </a:ext>
            </a:extLst>
          </p:cNvPr>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5F6F4DCF-9098-F065-C21A-B46C6F95C442}"/>
              </a:ext>
            </a:extLst>
          </p:cNvPr>
          <p:cNvSpPr>
            <a:spLocks noGrp="1"/>
          </p:cNvSpPr>
          <p:nvPr>
            <p:ph type="sldNum" sz="quarter" idx="10"/>
          </p:nvPr>
        </p:nvSpPr>
        <p:spPr>
          <a:ln/>
        </p:spPr>
        <p:txBody>
          <a:bodyPr/>
          <a:lstStyle>
            <a:lvl1pPr>
              <a:defRPr/>
            </a:lvl1pPr>
          </a:lstStyle>
          <a:p>
            <a:fld id="{F439F273-4D49-4A35-80E4-086E2C8E6F26}" type="slidenum">
              <a:rPr lang="it-IT" altLang="it-IT"/>
              <a:pPr/>
              <a:t>‹#›</a:t>
            </a:fld>
            <a:endParaRPr lang="it-IT" altLang="it-IT"/>
          </a:p>
        </p:txBody>
      </p:sp>
    </p:spTree>
    <p:extLst>
      <p:ext uri="{BB962C8B-B14F-4D97-AF65-F5344CB8AC3E}">
        <p14:creationId xmlns:p14="http://schemas.microsoft.com/office/powerpoint/2010/main" val="12084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03F9A-39F6-E547-A9E5-950388DA94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252FBD-7EAB-0842-8996-9E5A9195499C}"/>
              </a:ext>
            </a:extLst>
          </p:cNvPr>
          <p:cNvSpPr>
            <a:spLocks noGrp="1"/>
          </p:cNvSpPr>
          <p:nvPr>
            <p:ph sz="half" idx="1"/>
          </p:nvPr>
        </p:nvSpPr>
        <p:spPr>
          <a:xfrm>
            <a:off x="1689100" y="3149600"/>
            <a:ext cx="10426700" cy="9296400"/>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559EFC4E-EF51-AB4E-A273-B9AF037F4CBB}"/>
              </a:ext>
            </a:extLst>
          </p:cNvPr>
          <p:cNvSpPr>
            <a:spLocks noGrp="1"/>
          </p:cNvSpPr>
          <p:nvPr>
            <p:ph sz="half" idx="2"/>
          </p:nvPr>
        </p:nvSpPr>
        <p:spPr>
          <a:xfrm>
            <a:off x="12268200" y="3149600"/>
            <a:ext cx="10426700" cy="9296400"/>
          </a:xfrm>
        </p:spPr>
        <p:txBody>
          <a:body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FAFBB672-78F8-EFB0-9460-FAE87F132FD1}"/>
              </a:ext>
            </a:extLst>
          </p:cNvPr>
          <p:cNvSpPr>
            <a:spLocks noGrp="1"/>
          </p:cNvSpPr>
          <p:nvPr>
            <p:ph type="sldNum" sz="quarter" idx="10"/>
          </p:nvPr>
        </p:nvSpPr>
        <p:spPr>
          <a:ln/>
        </p:spPr>
        <p:txBody>
          <a:bodyPr/>
          <a:lstStyle>
            <a:lvl1pPr>
              <a:defRPr/>
            </a:lvl1pPr>
          </a:lstStyle>
          <a:p>
            <a:fld id="{1C338483-1D84-4232-9C00-2C1038208ABE}" type="slidenum">
              <a:rPr lang="it-IT" altLang="it-IT"/>
              <a:pPr/>
              <a:t>‹#›</a:t>
            </a:fld>
            <a:endParaRPr lang="it-IT" altLang="it-IT"/>
          </a:p>
        </p:txBody>
      </p:sp>
    </p:spTree>
    <p:extLst>
      <p:ext uri="{BB962C8B-B14F-4D97-AF65-F5344CB8AC3E}">
        <p14:creationId xmlns:p14="http://schemas.microsoft.com/office/powerpoint/2010/main" val="3045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04D2B-101E-094A-B504-76BE87775713}"/>
              </a:ext>
            </a:extLst>
          </p:cNvPr>
          <p:cNvSpPr>
            <a:spLocks noGrp="1"/>
          </p:cNvSpPr>
          <p:nvPr>
            <p:ph type="title"/>
          </p:nvPr>
        </p:nvSpPr>
        <p:spPr>
          <a:xfrm>
            <a:off x="1679575" y="730250"/>
            <a:ext cx="21031200" cy="265112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0F54F1-585E-B541-AD1D-9BB21EA8BC4B}"/>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D0BBCB2-1D24-2340-9DAA-1650ECEFCAB1}"/>
              </a:ext>
            </a:extLst>
          </p:cNvPr>
          <p:cNvSpPr>
            <a:spLocks noGrp="1"/>
          </p:cNvSpPr>
          <p:nvPr>
            <p:ph sz="half" idx="2"/>
          </p:nvPr>
        </p:nvSpPr>
        <p:spPr>
          <a:xfrm>
            <a:off x="1679575" y="5010150"/>
            <a:ext cx="10315575" cy="7369175"/>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C6BB9B34-6504-3140-95EA-626EA73542E8}"/>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E88CED17-BFE3-C848-9037-151C925CFC2F}"/>
              </a:ext>
            </a:extLst>
          </p:cNvPr>
          <p:cNvSpPr>
            <a:spLocks noGrp="1"/>
          </p:cNvSpPr>
          <p:nvPr>
            <p:ph sz="quarter" idx="4"/>
          </p:nvPr>
        </p:nvSpPr>
        <p:spPr>
          <a:xfrm>
            <a:off x="12344400" y="5010150"/>
            <a:ext cx="10366375" cy="7369175"/>
          </a:xfrm>
        </p:spPr>
        <p:txBody>
          <a:bodyPr/>
          <a:lstStyle/>
          <a:p>
            <a:r>
              <a:rPr lang="it-IT"/>
              <a:t>Modifica gli stili del testo dello schema
Secondo livello
Terzo livello
Quarto livello
Quinto livello</a:t>
            </a:r>
          </a:p>
        </p:txBody>
      </p:sp>
      <p:sp>
        <p:nvSpPr>
          <p:cNvPr id="7" name="Rectangle 5">
            <a:extLst>
              <a:ext uri="{FF2B5EF4-FFF2-40B4-BE49-F238E27FC236}">
                <a16:creationId xmlns:a16="http://schemas.microsoft.com/office/drawing/2014/main" id="{88A621F3-C680-00BF-42D3-8D412D9E37C7}"/>
              </a:ext>
            </a:extLst>
          </p:cNvPr>
          <p:cNvSpPr>
            <a:spLocks noGrp="1"/>
          </p:cNvSpPr>
          <p:nvPr>
            <p:ph type="sldNum" sz="quarter" idx="10"/>
          </p:nvPr>
        </p:nvSpPr>
        <p:spPr>
          <a:ln/>
        </p:spPr>
        <p:txBody>
          <a:bodyPr/>
          <a:lstStyle>
            <a:lvl1pPr>
              <a:defRPr/>
            </a:lvl1pPr>
          </a:lstStyle>
          <a:p>
            <a:fld id="{A3005E32-144E-462B-9285-118BEFF339BA}" type="slidenum">
              <a:rPr lang="it-IT" altLang="it-IT"/>
              <a:pPr/>
              <a:t>‹#›</a:t>
            </a:fld>
            <a:endParaRPr lang="it-IT" altLang="it-IT"/>
          </a:p>
        </p:txBody>
      </p:sp>
    </p:spTree>
    <p:extLst>
      <p:ext uri="{BB962C8B-B14F-4D97-AF65-F5344CB8AC3E}">
        <p14:creationId xmlns:p14="http://schemas.microsoft.com/office/powerpoint/2010/main" val="39072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D666E-17AC-8240-B67C-E403B055B3CC}"/>
              </a:ext>
            </a:extLst>
          </p:cNvPr>
          <p:cNvSpPr>
            <a:spLocks noGrp="1"/>
          </p:cNvSpPr>
          <p:nvPr>
            <p:ph type="title"/>
          </p:nvPr>
        </p:nvSpPr>
        <p:spPr/>
        <p:txBody>
          <a:bodyPr/>
          <a:lstStyle/>
          <a:p>
            <a:r>
              <a:rPr lang="it-IT"/>
              <a:t>Fare clic per modificare lo stile del titolo dello schema</a:t>
            </a:r>
          </a:p>
        </p:txBody>
      </p:sp>
      <p:sp>
        <p:nvSpPr>
          <p:cNvPr id="3" name="Rectangle 5">
            <a:extLst>
              <a:ext uri="{FF2B5EF4-FFF2-40B4-BE49-F238E27FC236}">
                <a16:creationId xmlns:a16="http://schemas.microsoft.com/office/drawing/2014/main" id="{AD40B071-9E3A-8701-33EB-0AEDE451ED0C}"/>
              </a:ext>
            </a:extLst>
          </p:cNvPr>
          <p:cNvSpPr>
            <a:spLocks noGrp="1"/>
          </p:cNvSpPr>
          <p:nvPr>
            <p:ph type="sldNum" sz="quarter" idx="10"/>
          </p:nvPr>
        </p:nvSpPr>
        <p:spPr>
          <a:ln/>
        </p:spPr>
        <p:txBody>
          <a:bodyPr/>
          <a:lstStyle>
            <a:lvl1pPr>
              <a:defRPr/>
            </a:lvl1pPr>
          </a:lstStyle>
          <a:p>
            <a:fld id="{D4D687C0-CD1E-4D55-9ACA-5A15DAD3A329}" type="slidenum">
              <a:rPr lang="it-IT" altLang="it-IT"/>
              <a:pPr/>
              <a:t>‹#›</a:t>
            </a:fld>
            <a:endParaRPr lang="it-IT" altLang="it-IT"/>
          </a:p>
        </p:txBody>
      </p:sp>
    </p:spTree>
    <p:extLst>
      <p:ext uri="{BB962C8B-B14F-4D97-AF65-F5344CB8AC3E}">
        <p14:creationId xmlns:p14="http://schemas.microsoft.com/office/powerpoint/2010/main" val="187142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66D0606-1593-C3F9-E608-56432BB55C39}"/>
              </a:ext>
            </a:extLst>
          </p:cNvPr>
          <p:cNvSpPr>
            <a:spLocks noGrp="1"/>
          </p:cNvSpPr>
          <p:nvPr>
            <p:ph type="sldNum" sz="quarter" idx="10"/>
          </p:nvPr>
        </p:nvSpPr>
        <p:spPr>
          <a:ln/>
        </p:spPr>
        <p:txBody>
          <a:bodyPr/>
          <a:lstStyle>
            <a:lvl1pPr>
              <a:defRPr/>
            </a:lvl1pPr>
          </a:lstStyle>
          <a:p>
            <a:fld id="{98DBAAFA-4FE7-4076-B074-78F51CF343B5}" type="slidenum">
              <a:rPr lang="it-IT" altLang="it-IT"/>
              <a:pPr/>
              <a:t>‹#›</a:t>
            </a:fld>
            <a:endParaRPr lang="it-IT" altLang="it-IT"/>
          </a:p>
        </p:txBody>
      </p:sp>
    </p:spTree>
    <p:extLst>
      <p:ext uri="{BB962C8B-B14F-4D97-AF65-F5344CB8AC3E}">
        <p14:creationId xmlns:p14="http://schemas.microsoft.com/office/powerpoint/2010/main" val="248264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BAE3F-ADDD-6548-85F9-77F8A42CEE8C}"/>
              </a:ext>
            </a:extLst>
          </p:cNvPr>
          <p:cNvSpPr>
            <a:spLocks noGrp="1"/>
          </p:cNvSpPr>
          <p:nvPr>
            <p:ph type="title"/>
          </p:nvPr>
        </p:nvSpPr>
        <p:spPr>
          <a:xfrm>
            <a:off x="1679575" y="914400"/>
            <a:ext cx="7864475" cy="32004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05A7B8-53B0-0343-B749-C7002F4ED04B}"/>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875E9518-00BD-004F-9FB3-D8E2CF5E47C5}"/>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D7BD2BE8-FB1D-1F62-CCEA-44BA9E83E3DB}"/>
              </a:ext>
            </a:extLst>
          </p:cNvPr>
          <p:cNvSpPr>
            <a:spLocks noGrp="1"/>
          </p:cNvSpPr>
          <p:nvPr>
            <p:ph type="sldNum" sz="quarter" idx="10"/>
          </p:nvPr>
        </p:nvSpPr>
        <p:spPr>
          <a:ln/>
        </p:spPr>
        <p:txBody>
          <a:bodyPr/>
          <a:lstStyle>
            <a:lvl1pPr>
              <a:defRPr/>
            </a:lvl1pPr>
          </a:lstStyle>
          <a:p>
            <a:fld id="{D55D3048-4E41-4ADC-8948-4758A7EBEFB3}" type="slidenum">
              <a:rPr lang="it-IT" altLang="it-IT"/>
              <a:pPr/>
              <a:t>‹#›</a:t>
            </a:fld>
            <a:endParaRPr lang="it-IT" altLang="it-IT"/>
          </a:p>
        </p:txBody>
      </p:sp>
    </p:spTree>
    <p:extLst>
      <p:ext uri="{BB962C8B-B14F-4D97-AF65-F5344CB8AC3E}">
        <p14:creationId xmlns:p14="http://schemas.microsoft.com/office/powerpoint/2010/main" val="15891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0B1BB0-E4D2-764B-9B2F-E367342E0773}"/>
              </a:ext>
            </a:extLst>
          </p:cNvPr>
          <p:cNvSpPr>
            <a:spLocks noGrp="1"/>
          </p:cNvSpPr>
          <p:nvPr>
            <p:ph type="title"/>
          </p:nvPr>
        </p:nvSpPr>
        <p:spPr>
          <a:xfrm>
            <a:off x="1679575" y="914400"/>
            <a:ext cx="7864475" cy="32004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44363B0-58A8-354C-8BD0-25ECB1508D5C}"/>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Helvetica Neue" panose="02000503000000020004" pitchFamily="2" charset="0"/>
            </a:endParaRPr>
          </a:p>
        </p:txBody>
      </p:sp>
      <p:sp>
        <p:nvSpPr>
          <p:cNvPr id="4" name="Segnaposto testo 3">
            <a:extLst>
              <a:ext uri="{FF2B5EF4-FFF2-40B4-BE49-F238E27FC236}">
                <a16:creationId xmlns:a16="http://schemas.microsoft.com/office/drawing/2014/main" id="{503F2C02-6462-B449-90E2-77D310740ECF}"/>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B8512A15-A769-66A2-ED16-D2315010CF57}"/>
              </a:ext>
            </a:extLst>
          </p:cNvPr>
          <p:cNvSpPr>
            <a:spLocks noGrp="1"/>
          </p:cNvSpPr>
          <p:nvPr>
            <p:ph type="sldNum" sz="quarter" idx="10"/>
          </p:nvPr>
        </p:nvSpPr>
        <p:spPr>
          <a:ln/>
        </p:spPr>
        <p:txBody>
          <a:bodyPr/>
          <a:lstStyle>
            <a:lvl1pPr>
              <a:defRPr/>
            </a:lvl1pPr>
          </a:lstStyle>
          <a:p>
            <a:fld id="{0CCC7612-5D23-47F5-B7E3-A4F5DB479E7F}" type="slidenum">
              <a:rPr lang="it-IT" altLang="it-IT"/>
              <a:pPr/>
              <a:t>‹#›</a:t>
            </a:fld>
            <a:endParaRPr lang="it-IT" altLang="it-IT"/>
          </a:p>
        </p:txBody>
      </p:sp>
    </p:spTree>
    <p:extLst>
      <p:ext uri="{BB962C8B-B14F-4D97-AF65-F5344CB8AC3E}">
        <p14:creationId xmlns:p14="http://schemas.microsoft.com/office/powerpoint/2010/main" val="202345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Text Box 1">
            <a:extLst>
              <a:ext uri="{FF2B5EF4-FFF2-40B4-BE49-F238E27FC236}">
                <a16:creationId xmlns:a16="http://schemas.microsoft.com/office/drawing/2014/main" id="{9DE1C022-9781-D747-AFDB-EE638A074D8D}"/>
              </a:ext>
            </a:extLst>
          </p:cNvPr>
          <p:cNvSpPr txBox="1">
            <a:spLocks/>
          </p:cNvSpPr>
          <p:nvPr/>
        </p:nvSpPr>
        <p:spPr bwMode="auto">
          <a:xfrm>
            <a:off x="466725" y="382588"/>
            <a:ext cx="54181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Einstein Telescope </a:t>
            </a:r>
          </a:p>
        </p:txBody>
      </p:sp>
      <p:sp>
        <p:nvSpPr>
          <p:cNvPr id="1026" name="Text Box 2">
            <a:extLst>
              <a:ext uri="{FF2B5EF4-FFF2-40B4-BE49-F238E27FC236}">
                <a16:creationId xmlns:a16="http://schemas.microsoft.com/office/drawing/2014/main" id="{F9B01288-7011-B942-B0D3-33779F76ACA8}"/>
              </a:ext>
            </a:extLst>
          </p:cNvPr>
          <p:cNvSpPr txBox="1">
            <a:spLocks/>
          </p:cNvSpPr>
          <p:nvPr/>
        </p:nvSpPr>
        <p:spPr bwMode="auto">
          <a:xfrm>
            <a:off x="18740438" y="406400"/>
            <a:ext cx="5114925" cy="2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lnSpc>
                <a:spcPct val="80000"/>
              </a:lnSpc>
              <a:defRPr/>
            </a:pPr>
            <a:r>
              <a:rPr lang="it-IT" altLang="it-IT" sz="1700" b="0" dirty="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XV Einstein </a:t>
            </a:r>
            <a:r>
              <a:rPr lang="it-IT" altLang="it-IT" sz="1700" b="0" dirty="0" err="1">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Telescope</a:t>
            </a:r>
            <a:r>
              <a:rPr lang="it-IT" altLang="it-IT" sz="1700" b="0" dirty="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 Symposium Bologna – 27.05.2025</a:t>
            </a:r>
          </a:p>
        </p:txBody>
      </p:sp>
      <p:sp>
        <p:nvSpPr>
          <p:cNvPr id="1028" name="Line 3">
            <a:extLst>
              <a:ext uri="{FF2B5EF4-FFF2-40B4-BE49-F238E27FC236}">
                <a16:creationId xmlns:a16="http://schemas.microsoft.com/office/drawing/2014/main" id="{3FE1EBEC-70CF-B806-B314-3AAF6BA12BD9}"/>
              </a:ext>
            </a:extLst>
          </p:cNvPr>
          <p:cNvSpPr>
            <a:spLocks noChangeShapeType="1"/>
          </p:cNvSpPr>
          <p:nvPr/>
        </p:nvSpPr>
        <p:spPr bwMode="auto">
          <a:xfrm>
            <a:off x="457200" y="811213"/>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29" name="Line 4">
            <a:extLst>
              <a:ext uri="{FF2B5EF4-FFF2-40B4-BE49-F238E27FC236}">
                <a16:creationId xmlns:a16="http://schemas.microsoft.com/office/drawing/2014/main" id="{06917725-DACA-38B1-3341-8E10E286B446}"/>
              </a:ext>
            </a:extLst>
          </p:cNvPr>
          <p:cNvSpPr>
            <a:spLocks noChangeShapeType="1"/>
          </p:cNvSpPr>
          <p:nvPr/>
        </p:nvSpPr>
        <p:spPr bwMode="auto">
          <a:xfrm>
            <a:off x="457200" y="33972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Rectangle 5">
            <a:extLst>
              <a:ext uri="{FF2B5EF4-FFF2-40B4-BE49-F238E27FC236}">
                <a16:creationId xmlns:a16="http://schemas.microsoft.com/office/drawing/2014/main" id="{790F7B35-BD64-0E4C-B8AB-CDD027FB75BB}"/>
              </a:ext>
            </a:extLst>
          </p:cNvPr>
          <p:cNvSpPr>
            <a:spLocks noGrp="1"/>
          </p:cNvSpPr>
          <p:nvPr>
            <p:ph type="sldNum" sz="quarter" idx="2"/>
          </p:nvPr>
        </p:nvSpPr>
        <p:spPr bwMode="auto">
          <a:xfrm>
            <a:off x="23580725" y="12853988"/>
            <a:ext cx="35401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700" b="0">
                <a:latin typeface="Helvetica Neue Light" charset="0"/>
                <a:ea typeface="Helvetica Neue Light" charset="0"/>
                <a:cs typeface="Helvetica Neue Light" charset="0"/>
                <a:sym typeface="Helvetica Neue Light" charset="0"/>
              </a:defRPr>
            </a:lvl1pPr>
          </a:lstStyle>
          <a:p>
            <a:fld id="{C58C5AE0-F048-4CF6-A9FA-C74F6B241CBC}" type="slidenum">
              <a:rPr lang="it-IT" altLang="it-IT"/>
              <a:pPr/>
              <a:t>‹#›</a:t>
            </a:fld>
            <a:endParaRPr lang="it-IT" altLang="it-IT"/>
          </a:p>
        </p:txBody>
      </p:sp>
      <p:sp>
        <p:nvSpPr>
          <p:cNvPr id="1031" name="Line 6">
            <a:extLst>
              <a:ext uri="{FF2B5EF4-FFF2-40B4-BE49-F238E27FC236}">
                <a16:creationId xmlns:a16="http://schemas.microsoft.com/office/drawing/2014/main" id="{30D4D2A1-CB3C-6F48-342E-6E59C9CA1196}"/>
              </a:ext>
            </a:extLst>
          </p:cNvPr>
          <p:cNvSpPr>
            <a:spLocks noChangeShapeType="1"/>
          </p:cNvSpPr>
          <p:nvPr/>
        </p:nvSpPr>
        <p:spPr bwMode="auto">
          <a:xfrm>
            <a:off x="457200" y="13396913"/>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32" name="Line 7">
            <a:extLst>
              <a:ext uri="{FF2B5EF4-FFF2-40B4-BE49-F238E27FC236}">
                <a16:creationId xmlns:a16="http://schemas.microsoft.com/office/drawing/2014/main" id="{569236FD-5F7D-9F1F-56E2-185D1FD05E52}"/>
              </a:ext>
            </a:extLst>
          </p:cNvPr>
          <p:cNvSpPr>
            <a:spLocks noChangeShapeType="1"/>
          </p:cNvSpPr>
          <p:nvPr/>
        </p:nvSpPr>
        <p:spPr bwMode="auto">
          <a:xfrm>
            <a:off x="457200" y="12579350"/>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3" name="Text Box 8">
            <a:extLst>
              <a:ext uri="{FF2B5EF4-FFF2-40B4-BE49-F238E27FC236}">
                <a16:creationId xmlns:a16="http://schemas.microsoft.com/office/drawing/2014/main" id="{2B567D83-8154-3549-B3AD-33AF46DAAEA8}"/>
              </a:ext>
            </a:extLst>
          </p:cNvPr>
          <p:cNvSpPr txBox="1">
            <a:spLocks/>
          </p:cNvSpPr>
          <p:nvPr/>
        </p:nvSpPr>
        <p:spPr bwMode="auto">
          <a:xfrm>
            <a:off x="4416425" y="12834664"/>
            <a:ext cx="3969292" cy="526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1" dirty="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Frederik Moers, Romano Meijer</a:t>
            </a:r>
          </a:p>
          <a:p>
            <a:pPr eaLnBrk="1">
              <a:lnSpc>
                <a:spcPct val="80000"/>
              </a:lnSpc>
              <a:defRPr/>
            </a:pPr>
            <a:r>
              <a:rPr lang="it-IT" altLang="it-IT" sz="1700" b="0" dirty="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G. Jacobs, K. Frischkorn, P. Höck, G. Höpfner</a:t>
            </a:r>
          </a:p>
        </p:txBody>
      </p:sp>
      <p:pic>
        <p:nvPicPr>
          <p:cNvPr id="1034" name="Picture 9" descr="12_ET_horizontal_RGB SMALL Black.pdf">
            <a:extLst>
              <a:ext uri="{FF2B5EF4-FFF2-40B4-BE49-F238E27FC236}">
                <a16:creationId xmlns:a16="http://schemas.microsoft.com/office/drawing/2014/main" id="{393482D0-F56A-D24A-AF3B-CD6E4EA7F29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6725" y="12722225"/>
            <a:ext cx="26701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5" name="Rectangle 10">
            <a:extLst>
              <a:ext uri="{FF2B5EF4-FFF2-40B4-BE49-F238E27FC236}">
                <a16:creationId xmlns:a16="http://schemas.microsoft.com/office/drawing/2014/main" id="{0BCA8409-3925-3259-E370-ABB6EFA7BFA2}"/>
              </a:ext>
            </a:extLst>
          </p:cNvPr>
          <p:cNvSpPr>
            <a:spLocks noGrp="1"/>
          </p:cNvSpPr>
          <p:nvPr>
            <p:ph type="title"/>
          </p:nvPr>
        </p:nvSpPr>
        <p:spPr bwMode="auto">
          <a:xfrm>
            <a:off x="457200" y="817562"/>
            <a:ext cx="21005800" cy="151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it-IT" altLang="it-IT">
                <a:sym typeface="Helvetica Neue Medium" charset="0"/>
              </a:rPr>
              <a:t>Click to edit Master title style</a:t>
            </a:r>
          </a:p>
        </p:txBody>
      </p:sp>
      <p:sp>
        <p:nvSpPr>
          <p:cNvPr id="1036" name="Rectangle 11">
            <a:extLst>
              <a:ext uri="{FF2B5EF4-FFF2-40B4-BE49-F238E27FC236}">
                <a16:creationId xmlns:a16="http://schemas.microsoft.com/office/drawing/2014/main" id="{91566C61-20A9-2E11-B25F-E46BF3F90145}"/>
              </a:ext>
            </a:extLst>
          </p:cNvPr>
          <p:cNvSpPr>
            <a:spLocks noGrp="1"/>
          </p:cNvSpPr>
          <p:nvPr>
            <p:ph type="body" idx="1"/>
          </p:nvPr>
        </p:nvSpPr>
        <p:spPr bwMode="auto">
          <a:xfrm>
            <a:off x="1689100" y="3149600"/>
            <a:ext cx="21005800" cy="929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it-IT" altLang="it-IT">
                <a:sym typeface="Helvetica Neue" charset="0"/>
              </a:rPr>
              <a:t>Click to edit Master text styles</a:t>
            </a:r>
          </a:p>
          <a:p>
            <a:pPr lvl="1"/>
            <a:r>
              <a:rPr lang="it-IT" altLang="it-IT">
                <a:sym typeface="Helvetica Neue" charset="0"/>
              </a:rPr>
              <a:t>Second level</a:t>
            </a:r>
          </a:p>
          <a:p>
            <a:pPr lvl="2"/>
            <a:r>
              <a:rPr lang="it-IT" altLang="it-IT">
                <a:sym typeface="Helvetica Neue" charset="0"/>
              </a:rPr>
              <a:t>Third level</a:t>
            </a:r>
          </a:p>
          <a:p>
            <a:pPr lvl="3"/>
            <a:r>
              <a:rPr lang="it-IT" altLang="it-IT">
                <a:sym typeface="Helvetica Neue" charset="0"/>
              </a:rPr>
              <a:t>Fourth level</a:t>
            </a:r>
          </a:p>
          <a:p>
            <a:pPr lvl="4"/>
            <a:r>
              <a:rPr lang="it-IT" altLang="it-IT">
                <a:sym typeface="Helvetica Neue" charset="0"/>
              </a:rPr>
              <a:t>Fifth level</a:t>
            </a:r>
          </a:p>
        </p:txBody>
      </p:sp>
      <p:pic>
        <p:nvPicPr>
          <p:cNvPr id="18" name="Grafik 17" descr="Ein Bild, das Schrift, Grafiken, Logo, Symbol enthält.&#10;&#10;KI-generierte Inhalte können fehlerhaft sein.">
            <a:extLst>
              <a:ext uri="{FF2B5EF4-FFF2-40B4-BE49-F238E27FC236}">
                <a16:creationId xmlns:a16="http://schemas.microsoft.com/office/drawing/2014/main" id="{A69C9871-34E8-FBD3-1D46-BF1E07925C9B}"/>
              </a:ext>
            </a:extLst>
          </p:cNvPr>
          <p:cNvPicPr>
            <a:picLocks noChangeAspect="1"/>
          </p:cNvPicPr>
          <p:nvPr userDrawn="1"/>
        </p:nvPicPr>
        <p:blipFill>
          <a:blip r:embed="rId14">
            <a:extLst>
              <a:ext uri="{28A0092B-C50C-407E-A947-70E740481C1C}">
                <a14:useLocalDpi xmlns:a14="http://schemas.microsoft.com/office/drawing/2010/main" val="0"/>
              </a:ext>
            </a:extLst>
          </a:blip>
          <a:srcRect t="10113" b="8107"/>
          <a:stretch/>
        </p:blipFill>
        <p:spPr>
          <a:xfrm>
            <a:off x="14712280" y="12609363"/>
            <a:ext cx="2052511" cy="756000"/>
          </a:xfrm>
          <a:prstGeom prst="rect">
            <a:avLst/>
          </a:prstGeom>
          <a:solidFill>
            <a:srgbClr val="FFFFFF"/>
          </a:solidFill>
          <a:ln w="14288" cap="flat" cmpd="sng" algn="ctr">
            <a:noFill/>
            <a:prstDash val="solid"/>
          </a:ln>
          <a:effectLst/>
        </p:spPr>
      </p:pic>
      <p:sp>
        <p:nvSpPr>
          <p:cNvPr id="7173" name="Line 4">
            <a:extLst>
              <a:ext uri="{FF2B5EF4-FFF2-40B4-BE49-F238E27FC236}">
                <a16:creationId xmlns:a16="http://schemas.microsoft.com/office/drawing/2014/main" id="{32A17ABB-B623-3286-8F3E-519C28D4D16C}"/>
              </a:ext>
            </a:extLst>
          </p:cNvPr>
          <p:cNvSpPr>
            <a:spLocks noChangeShapeType="1"/>
          </p:cNvSpPr>
          <p:nvPr userDrawn="1"/>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5" name="Grafik 4">
            <a:extLst>
              <a:ext uri="{FF2B5EF4-FFF2-40B4-BE49-F238E27FC236}">
                <a16:creationId xmlns:a16="http://schemas.microsoft.com/office/drawing/2014/main" id="{01E67DF4-5DDD-06AC-387B-BCACA04C4463}"/>
              </a:ext>
            </a:extLst>
          </p:cNvPr>
          <p:cNvPicPr>
            <a:picLocks noChangeAspect="1"/>
          </p:cNvPicPr>
          <p:nvPr userDrawn="1"/>
        </p:nvPicPr>
        <p:blipFill>
          <a:blip r:embed="rId15">
            <a:extLst>
              <a:ext uri="{96DAC541-7B7A-43D3-8B79-37D633B846F1}">
                <asvg:svgBlip xmlns:asvg="http://schemas.microsoft.com/office/drawing/2016/SVG/main" r:embed="rId16"/>
              </a:ext>
            </a:extLst>
          </a:blip>
          <a:srcRect t="35000" b="18181"/>
          <a:stretch/>
        </p:blipFill>
        <p:spPr>
          <a:xfrm>
            <a:off x="17053612" y="12609363"/>
            <a:ext cx="6150751" cy="756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825500" rtl="0" eaLnBrk="0" fontAlgn="base" hangingPunct="0">
        <a:spcBef>
          <a:spcPct val="0"/>
        </a:spcBef>
        <a:spcAft>
          <a:spcPct val="0"/>
        </a:spcAft>
        <a:defRPr sz="3800" kern="1200">
          <a:solidFill>
            <a:srgbClr val="000000"/>
          </a:solidFill>
          <a:latin typeface="Schibsted Grotesk Regular Regul"/>
          <a:ea typeface="+mj-ea"/>
          <a:cs typeface="+mj-cs"/>
          <a:sym typeface="Helvetica Neue Medium" charset="0"/>
        </a:defRPr>
      </a:lvl1pPr>
      <a:lvl2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2pPr>
      <a:lvl3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3pPr>
      <a:lvl4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4pPr>
      <a:lvl5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5pPr>
      <a:lvl6pPr marL="4572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6pPr>
      <a:lvl7pPr marL="9144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7pPr>
      <a:lvl8pPr marL="13716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8pPr>
      <a:lvl9pPr marL="18288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9pPr>
    </p:titleStyle>
    <p:bodyStyle>
      <a:lvl1pPr marL="63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1pPr>
      <a:lvl2pPr marL="127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
        <p:nvSpPr>
          <p:cNvPr id="2049" name="Text Box 1">
            <a:extLst>
              <a:ext uri="{FF2B5EF4-FFF2-40B4-BE49-F238E27FC236}">
                <a16:creationId xmlns:a16="http://schemas.microsoft.com/office/drawing/2014/main" id="{A6FC9E6F-A899-BD40-AA0A-BA79F1CA821E}"/>
              </a:ext>
            </a:extLst>
          </p:cNvPr>
          <p:cNvSpPr txBox="1">
            <a:spLocks/>
          </p:cNvSpPr>
          <p:nvPr/>
        </p:nvSpPr>
        <p:spPr bwMode="auto">
          <a:xfrm>
            <a:off x="466725" y="382588"/>
            <a:ext cx="54181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0">
                <a:solidFill>
                  <a:srgbClr val="FFFFFF"/>
                </a:solidFill>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Einstein Telescope </a:t>
            </a:r>
          </a:p>
        </p:txBody>
      </p:sp>
      <p:sp>
        <p:nvSpPr>
          <p:cNvPr id="2050" name="Text Box 2">
            <a:extLst>
              <a:ext uri="{FF2B5EF4-FFF2-40B4-BE49-F238E27FC236}">
                <a16:creationId xmlns:a16="http://schemas.microsoft.com/office/drawing/2014/main" id="{80CCCE76-973E-4849-8C65-D85722C28160}"/>
              </a:ext>
            </a:extLst>
          </p:cNvPr>
          <p:cNvSpPr txBox="1">
            <a:spLocks/>
          </p:cNvSpPr>
          <p:nvPr/>
        </p:nvSpPr>
        <p:spPr bwMode="auto">
          <a:xfrm>
            <a:off x="18740438" y="406400"/>
            <a:ext cx="5114925" cy="2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lnSpc>
                <a:spcPct val="80000"/>
              </a:lnSpc>
              <a:defRPr/>
            </a:pPr>
            <a:r>
              <a:rPr lang="en-US" altLang="it-IT" sz="1700" b="0" dirty="0">
                <a:solidFill>
                  <a:srgbClr val="FFFFFF"/>
                </a:solidFill>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XV Einstein Telescope Symposium Bologna – 27.05.2025</a:t>
            </a:r>
          </a:p>
        </p:txBody>
      </p:sp>
      <p:sp>
        <p:nvSpPr>
          <p:cNvPr id="2052" name="Line 3">
            <a:extLst>
              <a:ext uri="{FF2B5EF4-FFF2-40B4-BE49-F238E27FC236}">
                <a16:creationId xmlns:a16="http://schemas.microsoft.com/office/drawing/2014/main" id="{4FB647F9-4728-2C3A-C2A3-E771F6D55BCB}"/>
              </a:ext>
            </a:extLst>
          </p:cNvPr>
          <p:cNvSpPr>
            <a:spLocks noChangeShapeType="1"/>
          </p:cNvSpPr>
          <p:nvPr/>
        </p:nvSpPr>
        <p:spPr bwMode="auto">
          <a:xfrm>
            <a:off x="457200" y="8112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053" name="Line 4">
            <a:extLst>
              <a:ext uri="{FF2B5EF4-FFF2-40B4-BE49-F238E27FC236}">
                <a16:creationId xmlns:a16="http://schemas.microsoft.com/office/drawing/2014/main" id="{3F5C2EC8-21E4-F42D-6855-30A6E376A60A}"/>
              </a:ext>
            </a:extLst>
          </p:cNvPr>
          <p:cNvSpPr>
            <a:spLocks noChangeShapeType="1"/>
          </p:cNvSpPr>
          <p:nvPr/>
        </p:nvSpPr>
        <p:spPr bwMode="auto">
          <a:xfrm>
            <a:off x="457200" y="33972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054" name="Line 5">
            <a:extLst>
              <a:ext uri="{FF2B5EF4-FFF2-40B4-BE49-F238E27FC236}">
                <a16:creationId xmlns:a16="http://schemas.microsoft.com/office/drawing/2014/main" id="{0CE70A1F-A55E-75FD-DA51-7F7ACD449F41}"/>
              </a:ext>
            </a:extLst>
          </p:cNvPr>
          <p:cNvSpPr>
            <a:spLocks noChangeShapeType="1"/>
          </p:cNvSpPr>
          <p:nvPr/>
        </p:nvSpPr>
        <p:spPr bwMode="auto">
          <a:xfrm>
            <a:off x="457200" y="133969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055" name="Line 6">
            <a:extLst>
              <a:ext uri="{FF2B5EF4-FFF2-40B4-BE49-F238E27FC236}">
                <a16:creationId xmlns:a16="http://schemas.microsoft.com/office/drawing/2014/main" id="{A050BEE0-49ED-7ED1-5A09-057F10A00CA2}"/>
              </a:ext>
            </a:extLst>
          </p:cNvPr>
          <p:cNvSpPr>
            <a:spLocks noChangeShapeType="1"/>
          </p:cNvSpPr>
          <p:nvPr/>
        </p:nvSpPr>
        <p:spPr bwMode="auto">
          <a:xfrm>
            <a:off x="457200" y="12579350"/>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 Box 7">
            <a:extLst>
              <a:ext uri="{FF2B5EF4-FFF2-40B4-BE49-F238E27FC236}">
                <a16:creationId xmlns:a16="http://schemas.microsoft.com/office/drawing/2014/main" id="{8BDEB393-254F-A743-9043-207D8AC530FD}"/>
              </a:ext>
            </a:extLst>
          </p:cNvPr>
          <p:cNvSpPr txBox="1">
            <a:spLocks/>
          </p:cNvSpPr>
          <p:nvPr/>
        </p:nvSpPr>
        <p:spPr bwMode="auto">
          <a:xfrm>
            <a:off x="4416425" y="12930188"/>
            <a:ext cx="20907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0">
                <a:solidFill>
                  <a:srgbClr val="FFFFFF"/>
                </a:solidFill>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Prof. Albert Einstein</a:t>
            </a:r>
          </a:p>
        </p:txBody>
      </p:sp>
      <p:pic>
        <p:nvPicPr>
          <p:cNvPr id="2057" name="Picture 8" descr="12_b_ET_horizontal_RGB SMALL.pdf">
            <a:extLst>
              <a:ext uri="{FF2B5EF4-FFF2-40B4-BE49-F238E27FC236}">
                <a16:creationId xmlns:a16="http://schemas.microsoft.com/office/drawing/2014/main" id="{4722EEE2-9503-D01A-94D5-C4180A521D0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1488" y="12719050"/>
            <a:ext cx="26685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Text Box 9">
            <a:extLst>
              <a:ext uri="{FF2B5EF4-FFF2-40B4-BE49-F238E27FC236}">
                <a16:creationId xmlns:a16="http://schemas.microsoft.com/office/drawing/2014/main" id="{4DA04BE0-B620-2A4B-B992-0707807EBD0F}"/>
              </a:ext>
            </a:extLst>
          </p:cNvPr>
          <p:cNvSpPr txBox="1">
            <a:spLocks/>
          </p:cNvSpPr>
          <p:nvPr/>
        </p:nvSpPr>
        <p:spPr bwMode="auto">
          <a:xfrm>
            <a:off x="23639463" y="12853988"/>
            <a:ext cx="2381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8574AF75-B9C6-4329-A000-FE2272141306}" type="slidenum">
              <a:rPr lang="it-IT" altLang="it-IT" sz="1700" b="0">
                <a:latin typeface="Helvetica Neue Light" charset="0"/>
                <a:ea typeface="Helvetica Neue Light" charset="0"/>
                <a:cs typeface="Helvetica Neue Light" charset="0"/>
                <a:sym typeface="Helvetica Neue Light" charset="0"/>
              </a:rPr>
              <a:pPr algn="ctr" eaLnBrk="1"/>
              <a:t>‹#›</a:t>
            </a:fld>
            <a:endParaRPr lang="it-IT" altLang="it-IT" sz="1700" b="0">
              <a:latin typeface="Helvetica Neue Light" charset="0"/>
              <a:ea typeface="Helvetica Neue Light" charset="0"/>
              <a:cs typeface="Helvetica Neue Light" charset="0"/>
              <a:sym typeface="Helvetica Neue Light" charset="0"/>
            </a:endParaRPr>
          </a:p>
        </p:txBody>
      </p:sp>
      <p:sp>
        <p:nvSpPr>
          <p:cNvPr id="3" name="Rectangle 10">
            <a:extLst>
              <a:ext uri="{FF2B5EF4-FFF2-40B4-BE49-F238E27FC236}">
                <a16:creationId xmlns:a16="http://schemas.microsoft.com/office/drawing/2014/main" id="{89A8A4CB-7A1F-9340-8C79-F1A67769D470}"/>
              </a:ext>
            </a:extLst>
          </p:cNvPr>
          <p:cNvSpPr>
            <a:spLocks noGrp="1"/>
          </p:cNvSpPr>
          <p:nvPr>
            <p:ph type="sldNum" sz="quarter" idx="2"/>
          </p:nvPr>
        </p:nvSpPr>
        <p:spPr bwMode="auto">
          <a:xfrm>
            <a:off x="11958638" y="13081000"/>
            <a:ext cx="4524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2400" b="0">
                <a:latin typeface="Helvetica Neue Light" charset="0"/>
                <a:ea typeface="Helvetica Neue Light" charset="0"/>
                <a:cs typeface="Helvetica Neue Light" charset="0"/>
                <a:sym typeface="Helvetica Neue Light" charset="0"/>
              </a:defRPr>
            </a:lvl1pPr>
          </a:lstStyle>
          <a:p>
            <a:fld id="{B890EA71-49BE-4488-A15C-9D3BACC2E66A}"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25500" rtl="0" eaLnBrk="0" fontAlgn="base" hangingPunct="0">
        <a:spcBef>
          <a:spcPct val="0"/>
        </a:spcBef>
        <a:spcAft>
          <a:spcPct val="0"/>
        </a:spcAft>
        <a:defRPr sz="11200" kern="1200">
          <a:solidFill>
            <a:srgbClr val="000000"/>
          </a:solidFill>
          <a:latin typeface="+mj-lt"/>
          <a:ea typeface="+mj-ea"/>
          <a:cs typeface="+mj-cs"/>
          <a:sym typeface="Helvetica Neue Medium" charset="0"/>
        </a:defRPr>
      </a:lvl1pPr>
      <a:lvl2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2pPr>
      <a:lvl3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3pPr>
      <a:lvl4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4pPr>
      <a:lvl5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5pPr>
      <a:lvl6pPr marL="4572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6pPr>
      <a:lvl7pPr marL="9144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7pPr>
      <a:lvl8pPr marL="13716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8pPr>
      <a:lvl9pPr marL="18288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9pPr>
    </p:titleStyle>
    <p:bodyStyle>
      <a:lvl1pPr marL="63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1pPr>
      <a:lvl2pPr marL="127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2pPr>
      <a:lvl3pPr marL="190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3pPr>
      <a:lvl4pPr marL="254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4pPr>
      <a:lvl5pPr marL="317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emf"/><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emf"/><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emf"/><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5.png"/><Relationship Id="rId4" Type="http://schemas.openxmlformats.org/officeDocument/2006/relationships/image" Target="../media/image44.emf"/><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6.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4.emf"/><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slideLayout" Target="../slideLayouts/slideLayout2.xml"/><Relationship Id="rId55" Type="http://schemas.openxmlformats.org/officeDocument/2006/relationships/image" Target="../media/image11.png"/><Relationship Id="rId63" Type="http://schemas.openxmlformats.org/officeDocument/2006/relationships/image" Target="../media/image19.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image" Target="../media/image9.jpeg"/><Relationship Id="rId58" Type="http://schemas.openxmlformats.org/officeDocument/2006/relationships/image" Target="../media/image14.png"/><Relationship Id="rId5" Type="http://schemas.openxmlformats.org/officeDocument/2006/relationships/tags" Target="../tags/tag6.xml"/><Relationship Id="rId61" Type="http://schemas.openxmlformats.org/officeDocument/2006/relationships/image" Target="../media/image17.jpeg"/><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image" Target="../media/image12.png"/><Relationship Id="rId64" Type="http://schemas.openxmlformats.org/officeDocument/2006/relationships/image" Target="../media/image20.png"/><Relationship Id="rId8" Type="http://schemas.openxmlformats.org/officeDocument/2006/relationships/tags" Target="../tags/tag9.xml"/><Relationship Id="rId51" Type="http://schemas.openxmlformats.org/officeDocument/2006/relationships/notesSlide" Target="../notesSlides/notesSlide1.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image" Target="../media/image15.jpeg"/><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image" Target="../media/image10.png"/><Relationship Id="rId62" Type="http://schemas.openxmlformats.org/officeDocument/2006/relationships/image" Target="../media/image18.png"/><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image" Target="../media/image13.png"/><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image" Target="../media/image8.jpg"/><Relationship Id="rId60" Type="http://schemas.openxmlformats.org/officeDocument/2006/relationships/image" Target="../media/image16.jpeg"/><Relationship Id="rId65"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BB011CDA-E970-0529-87A6-1B00B530AF9A}"/>
              </a:ext>
            </a:extLst>
          </p:cNvPr>
          <p:cNvSpPr>
            <a:spLocks/>
          </p:cNvSpPr>
          <p:nvPr/>
        </p:nvSpPr>
        <p:spPr bwMode="auto">
          <a:xfrm>
            <a:off x="-246063" y="-185738"/>
            <a:ext cx="25627013"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it-IT" sz="3200" b="0" dirty="0">
              <a:solidFill>
                <a:srgbClr val="FFFFFF"/>
              </a:solidFill>
              <a:latin typeface="Helvetica Neue Medium" charset="0"/>
              <a:ea typeface="Helvetica Neue Medium" charset="0"/>
              <a:cs typeface="Helvetica Neue Medium" charset="0"/>
              <a:sym typeface="Helvetica Neue Medium" charset="0"/>
            </a:endParaRPr>
          </a:p>
        </p:txBody>
      </p:sp>
      <p:pic>
        <p:nvPicPr>
          <p:cNvPr id="4099" name="Picture 2" descr="Voxel Burst.jpg">
            <a:extLst>
              <a:ext uri="{FF2B5EF4-FFF2-40B4-BE49-F238E27FC236}">
                <a16:creationId xmlns:a16="http://schemas.microsoft.com/office/drawing/2014/main" id="{FA551D09-EB12-E319-2BFD-79171C28B0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020763"/>
            <a:ext cx="24704676" cy="17122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a:extLst>
              <a:ext uri="{FF2B5EF4-FFF2-40B4-BE49-F238E27FC236}">
                <a16:creationId xmlns:a16="http://schemas.microsoft.com/office/drawing/2014/main" id="{EFC5D3ED-8307-A3A7-D252-2AF2914B7FFD}"/>
              </a:ext>
            </a:extLst>
          </p:cNvPr>
          <p:cNvSpPr txBox="1">
            <a:spLocks/>
          </p:cNvSpPr>
          <p:nvPr/>
        </p:nvSpPr>
        <p:spPr bwMode="auto">
          <a:xfrm>
            <a:off x="8539163" y="10256624"/>
            <a:ext cx="15697744" cy="2783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sz="7200" b="0" dirty="0">
                <a:solidFill>
                  <a:srgbClr val="FFFFFF"/>
                </a:solidFill>
                <a:latin typeface="Schibsted Grotesk Regular Regul" charset="0"/>
                <a:ea typeface="Schibsted Grotesk Regular Regul" charset="0"/>
                <a:cs typeface="Schibsted Grotesk Regular Regul" charset="0"/>
                <a:sym typeface="Schibsted Grotesk Regular Regul" charset="0"/>
              </a:rPr>
              <a:t>ET’s Model-Based Systems Engineering Update: Towards a Unified Systems Architecture </a:t>
            </a:r>
          </a:p>
        </p:txBody>
      </p:sp>
      <p:pic>
        <p:nvPicPr>
          <p:cNvPr id="4101" name="Picture 4" descr="08_ET_horizontal_RGB.pdf">
            <a:extLst>
              <a:ext uri="{FF2B5EF4-FFF2-40B4-BE49-F238E27FC236}">
                <a16:creationId xmlns:a16="http://schemas.microsoft.com/office/drawing/2014/main" id="{29E9FD54-7DE6-4AE1-A462-C8D6021503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10752138"/>
            <a:ext cx="5672138"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5">
            <a:extLst>
              <a:ext uri="{FF2B5EF4-FFF2-40B4-BE49-F238E27FC236}">
                <a16:creationId xmlns:a16="http://schemas.microsoft.com/office/drawing/2014/main" id="{A499433C-E8D8-3DE4-4AAC-5B278015415D}"/>
              </a:ext>
            </a:extLst>
          </p:cNvPr>
          <p:cNvSpPr txBox="1">
            <a:spLocks/>
          </p:cNvSpPr>
          <p:nvPr/>
        </p:nvSpPr>
        <p:spPr bwMode="auto">
          <a:xfrm>
            <a:off x="466725"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4103" name="Text Box 6">
            <a:extLst>
              <a:ext uri="{FF2B5EF4-FFF2-40B4-BE49-F238E27FC236}">
                <a16:creationId xmlns:a16="http://schemas.microsoft.com/office/drawing/2014/main" id="{C4200EEB-BED2-3006-1F3D-D43F1FEE985B}"/>
              </a:ext>
            </a:extLst>
          </p:cNvPr>
          <p:cNvSpPr txBox="1">
            <a:spLocks/>
          </p:cNvSpPr>
          <p:nvPr/>
        </p:nvSpPr>
        <p:spPr bwMode="auto">
          <a:xfrm>
            <a:off x="18740438" y="406400"/>
            <a:ext cx="5114925" cy="2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defRPr/>
            </a:pPr>
            <a:r>
              <a:rPr lang="en-US" altLang="it-IT" sz="1700" b="0" dirty="0">
                <a:solidFill>
                  <a:schemeClr val="bg1"/>
                </a:solidFill>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XV Einstein Telescope Symposium Bologna – 27.05.2025</a:t>
            </a:r>
          </a:p>
        </p:txBody>
      </p:sp>
      <p:sp>
        <p:nvSpPr>
          <p:cNvPr id="4104" name="Line 7">
            <a:extLst>
              <a:ext uri="{FF2B5EF4-FFF2-40B4-BE49-F238E27FC236}">
                <a16:creationId xmlns:a16="http://schemas.microsoft.com/office/drawing/2014/main" id="{F1593E17-0E31-E795-7F36-AFAFAE3A6ADA}"/>
              </a:ext>
            </a:extLst>
          </p:cNvPr>
          <p:cNvSpPr>
            <a:spLocks noChangeShapeType="1"/>
          </p:cNvSpPr>
          <p:nvPr/>
        </p:nvSpPr>
        <p:spPr bwMode="auto">
          <a:xfrm>
            <a:off x="457200" y="8112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4105" name="Line 8">
            <a:extLst>
              <a:ext uri="{FF2B5EF4-FFF2-40B4-BE49-F238E27FC236}">
                <a16:creationId xmlns:a16="http://schemas.microsoft.com/office/drawing/2014/main" id="{EB9A8378-A127-7836-B5B4-15AA615A28E3}"/>
              </a:ext>
            </a:extLst>
          </p:cNvPr>
          <p:cNvSpPr>
            <a:spLocks noChangeShapeType="1"/>
          </p:cNvSpPr>
          <p:nvPr/>
        </p:nvSpPr>
        <p:spPr bwMode="auto">
          <a:xfrm>
            <a:off x="457200" y="33972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4106" name="Line 9">
            <a:extLst>
              <a:ext uri="{FF2B5EF4-FFF2-40B4-BE49-F238E27FC236}">
                <a16:creationId xmlns:a16="http://schemas.microsoft.com/office/drawing/2014/main" id="{A18CFA34-54E2-7227-205A-69249F5C892F}"/>
              </a:ext>
            </a:extLst>
          </p:cNvPr>
          <p:cNvSpPr>
            <a:spLocks noChangeShapeType="1"/>
          </p:cNvSpPr>
          <p:nvPr/>
        </p:nvSpPr>
        <p:spPr bwMode="auto">
          <a:xfrm>
            <a:off x="457200" y="12873038"/>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4107" name="Line 10">
            <a:extLst>
              <a:ext uri="{FF2B5EF4-FFF2-40B4-BE49-F238E27FC236}">
                <a16:creationId xmlns:a16="http://schemas.microsoft.com/office/drawing/2014/main" id="{6043CB13-FDA0-8F7A-84C0-76F13D552A84}"/>
              </a:ext>
            </a:extLst>
          </p:cNvPr>
          <p:cNvSpPr>
            <a:spLocks noChangeShapeType="1"/>
          </p:cNvSpPr>
          <p:nvPr/>
        </p:nvSpPr>
        <p:spPr bwMode="auto">
          <a:xfrm>
            <a:off x="457200" y="1023937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4108" name="Text Box 11">
            <a:extLst>
              <a:ext uri="{FF2B5EF4-FFF2-40B4-BE49-F238E27FC236}">
                <a16:creationId xmlns:a16="http://schemas.microsoft.com/office/drawing/2014/main" id="{4980AF74-07F1-9041-FD56-F710BE74C51A}"/>
              </a:ext>
            </a:extLst>
          </p:cNvPr>
          <p:cNvSpPr txBox="1">
            <a:spLocks/>
          </p:cNvSpPr>
          <p:nvPr/>
        </p:nvSpPr>
        <p:spPr bwMode="auto">
          <a:xfrm>
            <a:off x="8539163" y="9618663"/>
            <a:ext cx="6888937" cy="481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b="0" dirty="0">
                <a:solidFill>
                  <a:srgbClr val="FFFFFF"/>
                </a:solidFill>
                <a:latin typeface="Schibsted Grotesk Regular Regul" charset="0"/>
                <a:ea typeface="Schibsted Grotesk Regular Regul" charset="0"/>
                <a:cs typeface="Schibsted Grotesk Regular Regul" charset="0"/>
                <a:sym typeface="Schibsted Grotesk Regular Regul" charset="0"/>
              </a:rPr>
              <a:t>XV Einstein Telescope Symposium, Bologna</a:t>
            </a:r>
          </a:p>
        </p:txBody>
      </p:sp>
      <p:sp>
        <p:nvSpPr>
          <p:cNvPr id="4109" name="Line 12">
            <a:extLst>
              <a:ext uri="{FF2B5EF4-FFF2-40B4-BE49-F238E27FC236}">
                <a16:creationId xmlns:a16="http://schemas.microsoft.com/office/drawing/2014/main" id="{D9D1D4FE-D94B-BFBE-E796-0F057BFFF0DF}"/>
              </a:ext>
            </a:extLst>
          </p:cNvPr>
          <p:cNvSpPr>
            <a:spLocks noChangeShapeType="1"/>
          </p:cNvSpPr>
          <p:nvPr/>
        </p:nvSpPr>
        <p:spPr bwMode="auto">
          <a:xfrm>
            <a:off x="457200" y="9571038"/>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2467-55A1-1EDE-F5F5-B68C63284FAD}"/>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1828006F-AA70-58F5-0219-260A155042AD}"/>
              </a:ext>
            </a:extLst>
          </p:cNvPr>
          <p:cNvSpPr/>
          <p:nvPr/>
        </p:nvSpPr>
        <p:spPr bwMode="auto">
          <a:xfrm>
            <a:off x="11334628" y="2403779"/>
            <a:ext cx="6900531" cy="6690022"/>
          </a:xfrm>
          <a:prstGeom prst="rect">
            <a:avLst/>
          </a:prstGeom>
          <a:solidFill>
            <a:srgbClr val="DCEAF4"/>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3" name="Rechteck 12">
            <a:extLst>
              <a:ext uri="{FF2B5EF4-FFF2-40B4-BE49-F238E27FC236}">
                <a16:creationId xmlns:a16="http://schemas.microsoft.com/office/drawing/2014/main" id="{919B7A51-8E77-36E8-98BB-FE235067858C}"/>
              </a:ext>
            </a:extLst>
          </p:cNvPr>
          <p:cNvSpPr/>
          <p:nvPr/>
        </p:nvSpPr>
        <p:spPr bwMode="auto">
          <a:xfrm>
            <a:off x="18332150" y="2403779"/>
            <a:ext cx="5805161" cy="6690022"/>
          </a:xfrm>
          <a:prstGeom prst="rect">
            <a:avLst/>
          </a:prstGeom>
          <a:solidFill>
            <a:srgbClr val="F0F8E8"/>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170" name="Text Box 1">
            <a:extLst>
              <a:ext uri="{FF2B5EF4-FFF2-40B4-BE49-F238E27FC236}">
                <a16:creationId xmlns:a16="http://schemas.microsoft.com/office/drawing/2014/main" id="{9C1936B8-6BB4-F371-A12C-3DC8E1059424}"/>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10</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1B87A4E9-23A3-5E59-6E5D-AFF933591477}"/>
              </a:ext>
            </a:extLst>
          </p:cNvPr>
          <p:cNvSpPr txBox="1"/>
          <p:nvPr/>
        </p:nvSpPr>
        <p:spPr>
          <a:xfrm>
            <a:off x="457200" y="1241376"/>
            <a:ext cx="14123225" cy="677108"/>
          </a:xfrm>
          <a:prstGeom prst="rect">
            <a:avLst/>
          </a:prstGeom>
          <a:noFill/>
        </p:spPr>
        <p:txBody>
          <a:bodyPr wrap="none" rtlCol="0">
            <a:spAutoFit/>
          </a:bodyPr>
          <a:lstStyle/>
          <a:p>
            <a:r>
              <a:rPr lang="en-US" sz="3800" b="0" dirty="0">
                <a:latin typeface="Schibsted Grotesk Regular Regul"/>
              </a:rPr>
              <a:t>Using functional and logical architectures for requirements traceability</a:t>
            </a:r>
          </a:p>
        </p:txBody>
      </p:sp>
      <p:sp>
        <p:nvSpPr>
          <p:cNvPr id="5" name="Rechteck 4">
            <a:extLst>
              <a:ext uri="{FF2B5EF4-FFF2-40B4-BE49-F238E27FC236}">
                <a16:creationId xmlns:a16="http://schemas.microsoft.com/office/drawing/2014/main" id="{0D88878F-4873-9408-D7C1-0478F5E91133}"/>
              </a:ext>
            </a:extLst>
          </p:cNvPr>
          <p:cNvSpPr/>
          <p:nvPr/>
        </p:nvSpPr>
        <p:spPr bwMode="auto">
          <a:xfrm>
            <a:off x="984143" y="4976748"/>
            <a:ext cx="2618192" cy="1129344"/>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b="0" kern="0" dirty="0">
                <a:solidFill>
                  <a:prstClr val="black"/>
                </a:solidFill>
                <a:latin typeface="Arial"/>
                <a:ea typeface="+mn-ea"/>
                <a:cs typeface="+mn-cs"/>
                <a:sym typeface="Helvetica Neue" panose="02000503000000020004" pitchFamily="2" charset="0"/>
              </a:rPr>
              <a:t>Residual Gas Noise</a:t>
            </a:r>
          </a:p>
        </p:txBody>
      </p:sp>
      <p:sp>
        <p:nvSpPr>
          <p:cNvPr id="58" name="Rechteck 57">
            <a:extLst>
              <a:ext uri="{FF2B5EF4-FFF2-40B4-BE49-F238E27FC236}">
                <a16:creationId xmlns:a16="http://schemas.microsoft.com/office/drawing/2014/main" id="{7E5249EC-4A83-DF71-82EE-E4B5CD9C8CE1}"/>
              </a:ext>
            </a:extLst>
          </p:cNvPr>
          <p:cNvSpPr/>
          <p:nvPr/>
        </p:nvSpPr>
        <p:spPr bwMode="auto">
          <a:xfrm>
            <a:off x="11399806" y="2513330"/>
            <a:ext cx="6770174" cy="612000"/>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Logical architecture</a:t>
            </a:r>
          </a:p>
        </p:txBody>
      </p:sp>
      <p:sp>
        <p:nvSpPr>
          <p:cNvPr id="61" name="Rechteck 60">
            <a:extLst>
              <a:ext uri="{FF2B5EF4-FFF2-40B4-BE49-F238E27FC236}">
                <a16:creationId xmlns:a16="http://schemas.microsoft.com/office/drawing/2014/main" id="{3A4A8A16-E45D-F32C-8AE4-EDC72D8694F3}"/>
              </a:ext>
            </a:extLst>
          </p:cNvPr>
          <p:cNvSpPr/>
          <p:nvPr/>
        </p:nvSpPr>
        <p:spPr bwMode="auto">
          <a:xfrm>
            <a:off x="18459093" y="2513330"/>
            <a:ext cx="5494732" cy="612000"/>
          </a:xfrm>
          <a:prstGeom prst="rect">
            <a:avLst/>
          </a:prstGeom>
          <a:solidFill>
            <a:srgbClr val="C9E7A7"/>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Product</a:t>
            </a:r>
          </a:p>
        </p:txBody>
      </p:sp>
      <p:sp>
        <p:nvSpPr>
          <p:cNvPr id="10" name="Rechteck 9">
            <a:extLst>
              <a:ext uri="{FF2B5EF4-FFF2-40B4-BE49-F238E27FC236}">
                <a16:creationId xmlns:a16="http://schemas.microsoft.com/office/drawing/2014/main" id="{085DBB84-36A6-0B81-617C-D3F230E23DB3}"/>
              </a:ext>
            </a:extLst>
          </p:cNvPr>
          <p:cNvSpPr/>
          <p:nvPr/>
        </p:nvSpPr>
        <p:spPr bwMode="auto">
          <a:xfrm>
            <a:off x="399054" y="2403779"/>
            <a:ext cx="4008171" cy="6690022"/>
          </a:xfrm>
          <a:prstGeom prst="rect">
            <a:avLst/>
          </a:prstGeom>
          <a:solidFill>
            <a:srgbClr val="FFF7F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60" name="Rechteck 59">
            <a:extLst>
              <a:ext uri="{FF2B5EF4-FFF2-40B4-BE49-F238E27FC236}">
                <a16:creationId xmlns:a16="http://schemas.microsoft.com/office/drawing/2014/main" id="{6E712DEC-8595-E1D0-4A13-68B698245396}"/>
              </a:ext>
            </a:extLst>
          </p:cNvPr>
          <p:cNvSpPr/>
          <p:nvPr/>
        </p:nvSpPr>
        <p:spPr bwMode="auto">
          <a:xfrm>
            <a:off x="467216" y="2513330"/>
            <a:ext cx="3731896" cy="612000"/>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kern="0" dirty="0">
                <a:solidFill>
                  <a:prstClr val="black"/>
                </a:solidFill>
                <a:latin typeface="Arial"/>
                <a:ea typeface="+mn-ea"/>
                <a:cs typeface="+mn-cs"/>
                <a:sym typeface="Helvetica Neue" panose="02000503000000020004" pitchFamily="2" charset="0"/>
              </a:rPr>
              <a:t>Requirements</a:t>
            </a:r>
          </a:p>
        </p:txBody>
      </p:sp>
      <p:sp>
        <p:nvSpPr>
          <p:cNvPr id="7182" name="Rechteck 7181">
            <a:extLst>
              <a:ext uri="{FF2B5EF4-FFF2-40B4-BE49-F238E27FC236}">
                <a16:creationId xmlns:a16="http://schemas.microsoft.com/office/drawing/2014/main" id="{620D2097-D299-6771-61D0-848D8BF696CD}"/>
              </a:ext>
            </a:extLst>
          </p:cNvPr>
          <p:cNvSpPr/>
          <p:nvPr/>
        </p:nvSpPr>
        <p:spPr bwMode="auto">
          <a:xfrm>
            <a:off x="467216" y="3292217"/>
            <a:ext cx="3731896" cy="803679"/>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noAutofit/>
          </a:bodyPr>
          <a:lstStyle/>
          <a:p>
            <a:pPr algn="ctr" defTabSz="914400" eaLnBrk="1" fontAlgn="auto" hangingPunct="1">
              <a:spcBef>
                <a:spcPts val="0"/>
              </a:spcBef>
              <a:spcAft>
                <a:spcPts val="0"/>
              </a:spcAft>
            </a:pPr>
            <a:r>
              <a:rPr lang="en-US" sz="2800" b="0" i="1" dirty="0">
                <a:latin typeface="Helvetica Neue" panose="02000503000000020004" pitchFamily="2" charset="0"/>
                <a:sym typeface="Helvetica Neue" panose="02000503000000020004" pitchFamily="2" charset="0"/>
              </a:rPr>
              <a:t>What do we want?</a:t>
            </a:r>
          </a:p>
        </p:txBody>
      </p:sp>
      <p:sp>
        <p:nvSpPr>
          <p:cNvPr id="11" name="Rechteck 10">
            <a:extLst>
              <a:ext uri="{FF2B5EF4-FFF2-40B4-BE49-F238E27FC236}">
                <a16:creationId xmlns:a16="http://schemas.microsoft.com/office/drawing/2014/main" id="{E555D36D-9D80-2E3C-44E4-95C86D12960B}"/>
              </a:ext>
            </a:extLst>
          </p:cNvPr>
          <p:cNvSpPr/>
          <p:nvPr/>
        </p:nvSpPr>
        <p:spPr bwMode="auto">
          <a:xfrm>
            <a:off x="4631160" y="2403779"/>
            <a:ext cx="6479533" cy="6690022"/>
          </a:xfrm>
          <a:prstGeom prst="rect">
            <a:avLst/>
          </a:prstGeom>
          <a:solidFill>
            <a:srgbClr val="FFF9E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59" name="Rechteck 58">
            <a:extLst>
              <a:ext uri="{FF2B5EF4-FFF2-40B4-BE49-F238E27FC236}">
                <a16:creationId xmlns:a16="http://schemas.microsoft.com/office/drawing/2014/main" id="{D5C5DD02-FB68-B188-F6A8-F5F4971D77E8}"/>
              </a:ext>
            </a:extLst>
          </p:cNvPr>
          <p:cNvSpPr/>
          <p:nvPr/>
        </p:nvSpPr>
        <p:spPr bwMode="auto">
          <a:xfrm>
            <a:off x="4748061" y="2513330"/>
            <a:ext cx="6245732" cy="612000"/>
          </a:xfrm>
          <a:prstGeom prst="rect">
            <a:avLst/>
          </a:prstGeom>
          <a:solidFill>
            <a:srgbClr val="FFEBAB"/>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Functional architecture</a:t>
            </a:r>
          </a:p>
        </p:txBody>
      </p:sp>
      <p:sp>
        <p:nvSpPr>
          <p:cNvPr id="7183" name="Rechteck 7182">
            <a:extLst>
              <a:ext uri="{FF2B5EF4-FFF2-40B4-BE49-F238E27FC236}">
                <a16:creationId xmlns:a16="http://schemas.microsoft.com/office/drawing/2014/main" id="{7218505C-AF28-43B4-7CEC-815E1FCDBDF5}"/>
              </a:ext>
            </a:extLst>
          </p:cNvPr>
          <p:cNvSpPr/>
          <p:nvPr/>
        </p:nvSpPr>
        <p:spPr bwMode="auto">
          <a:xfrm>
            <a:off x="4748061" y="3292217"/>
            <a:ext cx="6245732" cy="803679"/>
          </a:xfrm>
          <a:prstGeom prst="rect">
            <a:avLst/>
          </a:prstGeom>
          <a:solidFill>
            <a:srgbClr val="FFEBAB"/>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sz="2800" b="0" i="1"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What does the system need to do?</a:t>
            </a:r>
          </a:p>
        </p:txBody>
      </p:sp>
      <p:sp>
        <p:nvSpPr>
          <p:cNvPr id="7184" name="Rechteck 7183">
            <a:extLst>
              <a:ext uri="{FF2B5EF4-FFF2-40B4-BE49-F238E27FC236}">
                <a16:creationId xmlns:a16="http://schemas.microsoft.com/office/drawing/2014/main" id="{BB79BCF3-79C0-5F3B-DB32-C96DB665C0E5}"/>
              </a:ext>
            </a:extLst>
          </p:cNvPr>
          <p:cNvSpPr/>
          <p:nvPr/>
        </p:nvSpPr>
        <p:spPr bwMode="auto">
          <a:xfrm>
            <a:off x="18459094" y="3292217"/>
            <a:ext cx="5494732" cy="803679"/>
          </a:xfrm>
          <a:prstGeom prst="rect">
            <a:avLst/>
          </a:prstGeom>
          <a:solidFill>
            <a:srgbClr val="C9E7A7"/>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sz="2800" b="0" i="1"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What does the system look like?</a:t>
            </a:r>
          </a:p>
        </p:txBody>
      </p:sp>
      <p:sp>
        <p:nvSpPr>
          <p:cNvPr id="7185" name="Rechteck 7184">
            <a:extLst>
              <a:ext uri="{FF2B5EF4-FFF2-40B4-BE49-F238E27FC236}">
                <a16:creationId xmlns:a16="http://schemas.microsoft.com/office/drawing/2014/main" id="{A62267DD-9122-CC37-B498-D42C75179AAF}"/>
              </a:ext>
            </a:extLst>
          </p:cNvPr>
          <p:cNvSpPr/>
          <p:nvPr/>
        </p:nvSpPr>
        <p:spPr bwMode="auto">
          <a:xfrm>
            <a:off x="11399806" y="3292217"/>
            <a:ext cx="6770174" cy="803679"/>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sz="2800" b="0" i="1"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How does the system do it?</a:t>
            </a:r>
          </a:p>
        </p:txBody>
      </p:sp>
      <p:grpSp>
        <p:nvGrpSpPr>
          <p:cNvPr id="17" name="Gruppieren 16">
            <a:extLst>
              <a:ext uri="{FF2B5EF4-FFF2-40B4-BE49-F238E27FC236}">
                <a16:creationId xmlns:a16="http://schemas.microsoft.com/office/drawing/2014/main" id="{1937CA7E-23B5-26AC-B2CD-30CDB43B425F}"/>
              </a:ext>
            </a:extLst>
          </p:cNvPr>
          <p:cNvGrpSpPr/>
          <p:nvPr/>
        </p:nvGrpSpPr>
        <p:grpSpPr>
          <a:xfrm>
            <a:off x="4549138" y="4121696"/>
            <a:ext cx="8509068" cy="4224023"/>
            <a:chOff x="4058146" y="4479781"/>
            <a:chExt cx="8509068" cy="4224023"/>
          </a:xfrm>
        </p:grpSpPr>
        <p:pic>
          <p:nvPicPr>
            <p:cNvPr id="22" name="Grafik 21">
              <a:extLst>
                <a:ext uri="{FF2B5EF4-FFF2-40B4-BE49-F238E27FC236}">
                  <a16:creationId xmlns:a16="http://schemas.microsoft.com/office/drawing/2014/main" id="{9E48D1C8-755A-EF5E-CF25-47830B2246E3}"/>
                </a:ext>
              </a:extLst>
            </p:cNvPr>
            <p:cNvPicPr>
              <a:picLocks noChangeAspect="1"/>
            </p:cNvPicPr>
            <p:nvPr/>
          </p:nvPicPr>
          <p:blipFill>
            <a:blip r:embed="rId3">
              <a:clrChange>
                <a:clrFrom>
                  <a:srgbClr val="FFFFFF"/>
                </a:clrFrom>
                <a:clrTo>
                  <a:srgbClr val="FFFFFF">
                    <a:alpha val="0"/>
                  </a:srgbClr>
                </a:clrTo>
              </a:clrChange>
            </a:blip>
            <a:srcRect l="20970" t="21798" r="52356" b="50000"/>
            <a:stretch/>
          </p:blipFill>
          <p:spPr>
            <a:xfrm>
              <a:off x="4250562" y="4479781"/>
              <a:ext cx="6250029" cy="4224023"/>
            </a:xfrm>
            <a:prstGeom prst="rect">
              <a:avLst/>
            </a:prstGeom>
          </p:spPr>
        </p:pic>
        <p:sp>
          <p:nvSpPr>
            <p:cNvPr id="23" name="Textfeld 22">
              <a:extLst>
                <a:ext uri="{FF2B5EF4-FFF2-40B4-BE49-F238E27FC236}">
                  <a16:creationId xmlns:a16="http://schemas.microsoft.com/office/drawing/2014/main" id="{C091D597-9C71-ED99-9F91-6F3F139C099F}"/>
                </a:ext>
              </a:extLst>
            </p:cNvPr>
            <p:cNvSpPr txBox="1"/>
            <p:nvPr/>
          </p:nvSpPr>
          <p:spPr>
            <a:xfrm>
              <a:off x="4058146" y="6258943"/>
              <a:ext cx="3312368" cy="369332"/>
            </a:xfrm>
            <a:prstGeom prst="rect">
              <a:avLst/>
            </a:prstGeom>
            <a:noFill/>
          </p:spPr>
          <p:txBody>
            <a:bodyPr wrap="square" rtlCol="0">
              <a:spAutoFit/>
            </a:bodyPr>
            <a:lstStyle/>
            <a:p>
              <a:r>
                <a:rPr lang="en-US" sz="1800" b="0" dirty="0"/>
                <a:t>Conditions</a:t>
              </a:r>
            </a:p>
          </p:txBody>
        </p:sp>
        <p:sp>
          <p:nvSpPr>
            <p:cNvPr id="24" name="Textfeld 23">
              <a:extLst>
                <a:ext uri="{FF2B5EF4-FFF2-40B4-BE49-F238E27FC236}">
                  <a16:creationId xmlns:a16="http://schemas.microsoft.com/office/drawing/2014/main" id="{35913BBD-6F65-C71F-C415-5F7D64483326}"/>
                </a:ext>
              </a:extLst>
            </p:cNvPr>
            <p:cNvSpPr txBox="1"/>
            <p:nvPr/>
          </p:nvSpPr>
          <p:spPr>
            <a:xfrm>
              <a:off x="4314115" y="5744110"/>
              <a:ext cx="3312368" cy="369332"/>
            </a:xfrm>
            <a:prstGeom prst="rect">
              <a:avLst/>
            </a:prstGeom>
            <a:noFill/>
          </p:spPr>
          <p:txBody>
            <a:bodyPr wrap="square" rtlCol="0">
              <a:spAutoFit/>
            </a:bodyPr>
            <a:lstStyle/>
            <a:p>
              <a:r>
                <a:rPr lang="en-US" sz="1800" b="0" dirty="0"/>
                <a:t>Beam</a:t>
              </a:r>
            </a:p>
          </p:txBody>
        </p:sp>
        <p:sp>
          <p:nvSpPr>
            <p:cNvPr id="27" name="Textfeld 26">
              <a:extLst>
                <a:ext uri="{FF2B5EF4-FFF2-40B4-BE49-F238E27FC236}">
                  <a16:creationId xmlns:a16="http://schemas.microsoft.com/office/drawing/2014/main" id="{0673FA7F-97F8-232A-9675-9AB84AAF4878}"/>
                </a:ext>
              </a:extLst>
            </p:cNvPr>
            <p:cNvSpPr txBox="1"/>
            <p:nvPr/>
          </p:nvSpPr>
          <p:spPr>
            <a:xfrm>
              <a:off x="7188224" y="6754225"/>
              <a:ext cx="3312368" cy="369332"/>
            </a:xfrm>
            <a:prstGeom prst="rect">
              <a:avLst/>
            </a:prstGeom>
            <a:noFill/>
          </p:spPr>
          <p:txBody>
            <a:bodyPr wrap="square" rtlCol="0">
              <a:spAutoFit/>
            </a:bodyPr>
            <a:lstStyle/>
            <a:p>
              <a:r>
                <a:rPr lang="en-US" sz="1800" b="0" dirty="0"/>
                <a:t>Molecules</a:t>
              </a:r>
            </a:p>
          </p:txBody>
        </p:sp>
        <p:sp>
          <p:nvSpPr>
            <p:cNvPr id="28" name="Textfeld 27">
              <a:extLst>
                <a:ext uri="{FF2B5EF4-FFF2-40B4-BE49-F238E27FC236}">
                  <a16:creationId xmlns:a16="http://schemas.microsoft.com/office/drawing/2014/main" id="{73A5B330-A69B-D628-0563-AA855B63E6C8}"/>
                </a:ext>
              </a:extLst>
            </p:cNvPr>
            <p:cNvSpPr txBox="1"/>
            <p:nvPr/>
          </p:nvSpPr>
          <p:spPr>
            <a:xfrm>
              <a:off x="9254846" y="5777880"/>
              <a:ext cx="3312368" cy="369332"/>
            </a:xfrm>
            <a:prstGeom prst="rect">
              <a:avLst/>
            </a:prstGeom>
            <a:noFill/>
          </p:spPr>
          <p:txBody>
            <a:bodyPr wrap="square" rtlCol="0">
              <a:spAutoFit/>
            </a:bodyPr>
            <a:lstStyle/>
            <a:p>
              <a:r>
                <a:rPr lang="en-US" sz="1800" b="0" dirty="0"/>
                <a:t>Beam</a:t>
              </a:r>
            </a:p>
          </p:txBody>
        </p:sp>
      </p:grpSp>
      <p:grpSp>
        <p:nvGrpSpPr>
          <p:cNvPr id="16" name="Gruppieren 15">
            <a:extLst>
              <a:ext uri="{FF2B5EF4-FFF2-40B4-BE49-F238E27FC236}">
                <a16:creationId xmlns:a16="http://schemas.microsoft.com/office/drawing/2014/main" id="{B62116DA-F9B2-B141-8C43-572B8639F39A}"/>
              </a:ext>
            </a:extLst>
          </p:cNvPr>
          <p:cNvGrpSpPr/>
          <p:nvPr/>
        </p:nvGrpSpPr>
        <p:grpSpPr>
          <a:xfrm>
            <a:off x="11321612" y="4189778"/>
            <a:ext cx="9498228" cy="4748351"/>
            <a:chOff x="10811131" y="4398464"/>
            <a:chExt cx="9498228" cy="4748351"/>
          </a:xfrm>
        </p:grpSpPr>
        <p:pic>
          <p:nvPicPr>
            <p:cNvPr id="3" name="Grafik 2">
              <a:extLst>
                <a:ext uri="{FF2B5EF4-FFF2-40B4-BE49-F238E27FC236}">
                  <a16:creationId xmlns:a16="http://schemas.microsoft.com/office/drawing/2014/main" id="{DD563086-15F2-3B83-F46D-B1000EDD2B6A}"/>
                </a:ext>
              </a:extLst>
            </p:cNvPr>
            <p:cNvPicPr>
              <a:picLocks noChangeAspect="1"/>
            </p:cNvPicPr>
            <p:nvPr/>
          </p:nvPicPr>
          <p:blipFill>
            <a:blip r:embed="rId4">
              <a:clrChange>
                <a:clrFrom>
                  <a:srgbClr val="FFFFFF"/>
                </a:clrFrom>
                <a:clrTo>
                  <a:srgbClr val="FFFFFF">
                    <a:alpha val="0"/>
                  </a:srgbClr>
                </a:clrTo>
              </a:clrChange>
            </a:blip>
            <a:srcRect l="19554" t="7123" r="38708" b="39852"/>
            <a:stretch/>
          </p:blipFill>
          <p:spPr>
            <a:xfrm>
              <a:off x="11364270" y="4398464"/>
              <a:ext cx="6204509" cy="4748351"/>
            </a:xfrm>
            <a:prstGeom prst="rect">
              <a:avLst/>
            </a:prstGeom>
          </p:spPr>
        </p:pic>
        <p:sp>
          <p:nvSpPr>
            <p:cNvPr id="31" name="Textfeld 30">
              <a:extLst>
                <a:ext uri="{FF2B5EF4-FFF2-40B4-BE49-F238E27FC236}">
                  <a16:creationId xmlns:a16="http://schemas.microsoft.com/office/drawing/2014/main" id="{91BAE2F8-473B-1995-2402-A33BECAE4EB0}"/>
                </a:ext>
              </a:extLst>
            </p:cNvPr>
            <p:cNvSpPr txBox="1"/>
            <p:nvPr/>
          </p:nvSpPr>
          <p:spPr>
            <a:xfrm>
              <a:off x="12083647" y="7586796"/>
              <a:ext cx="3312368" cy="369332"/>
            </a:xfrm>
            <a:prstGeom prst="rect">
              <a:avLst/>
            </a:prstGeom>
            <a:noFill/>
          </p:spPr>
          <p:txBody>
            <a:bodyPr wrap="square" rtlCol="0">
              <a:spAutoFit/>
            </a:bodyPr>
            <a:lstStyle/>
            <a:p>
              <a:r>
                <a:rPr lang="en-US" sz="1800" b="0" dirty="0"/>
                <a:t>Molecules</a:t>
              </a:r>
            </a:p>
          </p:txBody>
        </p:sp>
        <p:sp>
          <p:nvSpPr>
            <p:cNvPr id="32" name="Textfeld 31">
              <a:extLst>
                <a:ext uri="{FF2B5EF4-FFF2-40B4-BE49-F238E27FC236}">
                  <a16:creationId xmlns:a16="http://schemas.microsoft.com/office/drawing/2014/main" id="{960FCF0F-3268-DFC3-A2B7-D25559C72E73}"/>
                </a:ext>
              </a:extLst>
            </p:cNvPr>
            <p:cNvSpPr txBox="1"/>
            <p:nvPr/>
          </p:nvSpPr>
          <p:spPr>
            <a:xfrm>
              <a:off x="11164343" y="5159594"/>
              <a:ext cx="3312368" cy="369332"/>
            </a:xfrm>
            <a:prstGeom prst="rect">
              <a:avLst/>
            </a:prstGeom>
            <a:noFill/>
          </p:spPr>
          <p:txBody>
            <a:bodyPr wrap="square" rtlCol="0">
              <a:spAutoFit/>
            </a:bodyPr>
            <a:lstStyle/>
            <a:p>
              <a:r>
                <a:rPr lang="en-US" sz="1800" b="0" dirty="0"/>
                <a:t>Beam</a:t>
              </a:r>
            </a:p>
          </p:txBody>
        </p:sp>
        <p:sp>
          <p:nvSpPr>
            <p:cNvPr id="53" name="Textfeld 52">
              <a:extLst>
                <a:ext uri="{FF2B5EF4-FFF2-40B4-BE49-F238E27FC236}">
                  <a16:creationId xmlns:a16="http://schemas.microsoft.com/office/drawing/2014/main" id="{618F9987-D9FE-54D3-A3D0-8D28A7B24B8F}"/>
                </a:ext>
              </a:extLst>
            </p:cNvPr>
            <p:cNvSpPr txBox="1"/>
            <p:nvPr/>
          </p:nvSpPr>
          <p:spPr>
            <a:xfrm>
              <a:off x="16996991" y="5379427"/>
              <a:ext cx="3312368" cy="369332"/>
            </a:xfrm>
            <a:prstGeom prst="rect">
              <a:avLst/>
            </a:prstGeom>
            <a:noFill/>
          </p:spPr>
          <p:txBody>
            <a:bodyPr wrap="square" rtlCol="0">
              <a:spAutoFit/>
            </a:bodyPr>
            <a:lstStyle/>
            <a:p>
              <a:r>
                <a:rPr lang="en-US" sz="1800" b="0" dirty="0"/>
                <a:t>Beam</a:t>
              </a:r>
            </a:p>
          </p:txBody>
        </p:sp>
        <p:sp>
          <p:nvSpPr>
            <p:cNvPr id="54" name="Textfeld 53">
              <a:extLst>
                <a:ext uri="{FF2B5EF4-FFF2-40B4-BE49-F238E27FC236}">
                  <a16:creationId xmlns:a16="http://schemas.microsoft.com/office/drawing/2014/main" id="{41846261-0E9F-8FC7-3328-3A434CF3B613}"/>
                </a:ext>
              </a:extLst>
            </p:cNvPr>
            <p:cNvSpPr txBox="1"/>
            <p:nvPr/>
          </p:nvSpPr>
          <p:spPr>
            <a:xfrm>
              <a:off x="10811131" y="6335938"/>
              <a:ext cx="3312368" cy="369332"/>
            </a:xfrm>
            <a:prstGeom prst="rect">
              <a:avLst/>
            </a:prstGeom>
            <a:noFill/>
          </p:spPr>
          <p:txBody>
            <a:bodyPr wrap="square" rtlCol="0">
              <a:spAutoFit/>
            </a:bodyPr>
            <a:lstStyle/>
            <a:p>
              <a:r>
                <a:rPr lang="en-US" sz="1800" b="0" dirty="0"/>
                <a:t>Conditions</a:t>
              </a:r>
            </a:p>
          </p:txBody>
        </p:sp>
      </p:grpSp>
      <p:cxnSp>
        <p:nvCxnSpPr>
          <p:cNvPr id="26" name="Gerader Verbinder 25">
            <a:extLst>
              <a:ext uri="{FF2B5EF4-FFF2-40B4-BE49-F238E27FC236}">
                <a16:creationId xmlns:a16="http://schemas.microsoft.com/office/drawing/2014/main" id="{BE458794-80C2-3AAC-FC7F-8A41BFF1BCDF}"/>
              </a:ext>
            </a:extLst>
          </p:cNvPr>
          <p:cNvCxnSpPr>
            <a:cxnSpLocks/>
          </p:cNvCxnSpPr>
          <p:nvPr/>
        </p:nvCxnSpPr>
        <p:spPr bwMode="auto">
          <a:xfrm flipH="1" flipV="1">
            <a:off x="3564160" y="7466230"/>
            <a:ext cx="3312368" cy="153185"/>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30" name="Gerader Verbinder 29">
            <a:extLst>
              <a:ext uri="{FF2B5EF4-FFF2-40B4-BE49-F238E27FC236}">
                <a16:creationId xmlns:a16="http://schemas.microsoft.com/office/drawing/2014/main" id="{99FF6E0D-12EB-7312-4740-2D2651DA7784}"/>
              </a:ext>
            </a:extLst>
          </p:cNvPr>
          <p:cNvCxnSpPr>
            <a:cxnSpLocks/>
            <a:endCxn id="5" idx="3"/>
          </p:cNvCxnSpPr>
          <p:nvPr/>
        </p:nvCxnSpPr>
        <p:spPr bwMode="auto">
          <a:xfrm flipH="1">
            <a:off x="3602335" y="4901990"/>
            <a:ext cx="2180953" cy="6394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62" name="Gerader Verbinder 61">
            <a:extLst>
              <a:ext uri="{FF2B5EF4-FFF2-40B4-BE49-F238E27FC236}">
                <a16:creationId xmlns:a16="http://schemas.microsoft.com/office/drawing/2014/main" id="{A8821C48-938B-EAEA-5E14-F850F0843906}"/>
              </a:ext>
            </a:extLst>
          </p:cNvPr>
          <p:cNvCxnSpPr>
            <a:cxnSpLocks/>
          </p:cNvCxnSpPr>
          <p:nvPr/>
        </p:nvCxnSpPr>
        <p:spPr bwMode="auto">
          <a:xfrm flipH="1">
            <a:off x="9311680" y="5990062"/>
            <a:ext cx="3746526" cy="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2" name="Gerader Verbinder 7171">
            <a:extLst>
              <a:ext uri="{FF2B5EF4-FFF2-40B4-BE49-F238E27FC236}">
                <a16:creationId xmlns:a16="http://schemas.microsoft.com/office/drawing/2014/main" id="{16E8FEFD-A52B-8992-0B3C-93B09647F909}"/>
              </a:ext>
            </a:extLst>
          </p:cNvPr>
          <p:cNvCxnSpPr>
            <a:cxnSpLocks/>
          </p:cNvCxnSpPr>
          <p:nvPr/>
        </p:nvCxnSpPr>
        <p:spPr bwMode="auto">
          <a:xfrm flipH="1" flipV="1">
            <a:off x="9995415" y="7845660"/>
            <a:ext cx="4254897" cy="41179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grpSp>
        <p:nvGrpSpPr>
          <p:cNvPr id="7187" name="Gruppieren 7186">
            <a:extLst>
              <a:ext uri="{FF2B5EF4-FFF2-40B4-BE49-F238E27FC236}">
                <a16:creationId xmlns:a16="http://schemas.microsoft.com/office/drawing/2014/main" id="{5E4242B3-9565-2BF6-5E27-AADDD1ACDA69}"/>
              </a:ext>
            </a:extLst>
          </p:cNvPr>
          <p:cNvGrpSpPr>
            <a:grpSpLocks/>
          </p:cNvGrpSpPr>
          <p:nvPr/>
        </p:nvGrpSpPr>
        <p:grpSpPr>
          <a:xfrm>
            <a:off x="13850694" y="8934480"/>
            <a:ext cx="8887900" cy="1007205"/>
            <a:chOff x="9025487" y="8929993"/>
            <a:chExt cx="11109875" cy="1259006"/>
          </a:xfrm>
        </p:grpSpPr>
        <p:pic>
          <p:nvPicPr>
            <p:cNvPr id="7180" name="Grafik 7179">
              <a:extLst>
                <a:ext uri="{FF2B5EF4-FFF2-40B4-BE49-F238E27FC236}">
                  <a16:creationId xmlns:a16="http://schemas.microsoft.com/office/drawing/2014/main" id="{6DB877B0-57B0-A2BA-D8C2-EBA38D373E34}"/>
                </a:ext>
              </a:extLst>
            </p:cNvPr>
            <p:cNvPicPr>
              <a:picLocks noChangeAspect="1"/>
            </p:cNvPicPr>
            <p:nvPr/>
          </p:nvPicPr>
          <p:blipFill>
            <a:blip r:embed="rId5"/>
            <a:stretch>
              <a:fillRect/>
            </a:stretch>
          </p:blipFill>
          <p:spPr>
            <a:xfrm>
              <a:off x="9025487" y="8929993"/>
              <a:ext cx="11109875" cy="1259006"/>
            </a:xfrm>
            <a:prstGeom prst="rect">
              <a:avLst/>
            </a:prstGeom>
            <a:effectLst>
              <a:outerShdw blurRad="50800" dist="38100" dir="2700000" algn="tl" rotWithShape="0">
                <a:prstClr val="black">
                  <a:alpha val="40000"/>
                </a:prstClr>
              </a:outerShdw>
            </a:effectLst>
          </p:spPr>
        </p:pic>
        <p:sp>
          <p:nvSpPr>
            <p:cNvPr id="7186" name="Textfeld 7185">
              <a:extLst>
                <a:ext uri="{FF2B5EF4-FFF2-40B4-BE49-F238E27FC236}">
                  <a16:creationId xmlns:a16="http://schemas.microsoft.com/office/drawing/2014/main" id="{F28278D2-A509-48ED-EE8C-7D04C613686B}"/>
                </a:ext>
              </a:extLst>
            </p:cNvPr>
            <p:cNvSpPr txBox="1"/>
            <p:nvPr/>
          </p:nvSpPr>
          <p:spPr>
            <a:xfrm>
              <a:off x="9025487" y="9078699"/>
              <a:ext cx="4711413" cy="270842"/>
            </a:xfrm>
            <a:prstGeom prst="rect">
              <a:avLst/>
            </a:prstGeom>
            <a:solidFill>
              <a:srgbClr val="FAFAFA"/>
            </a:solidFill>
          </p:spPr>
          <p:txBody>
            <a:bodyPr wrap="square" lIns="73152" tIns="36576" rIns="73152" bIns="36576" rtlCol="0">
              <a:spAutoFit/>
            </a:bodyPr>
            <a:lstStyle/>
            <a:p>
              <a:r>
                <a:rPr lang="en-US" sz="1280" dirty="0">
                  <a:solidFill>
                    <a:srgbClr val="1E79B5"/>
                  </a:solidFill>
                </a:rPr>
                <a:t>Number of pumping stations</a:t>
              </a:r>
            </a:p>
          </p:txBody>
        </p:sp>
      </p:grpSp>
      <p:pic>
        <p:nvPicPr>
          <p:cNvPr id="20" name="Grafik 19">
            <a:extLst>
              <a:ext uri="{FF2B5EF4-FFF2-40B4-BE49-F238E27FC236}">
                <a16:creationId xmlns:a16="http://schemas.microsoft.com/office/drawing/2014/main" id="{516326BF-36D3-FEC7-901B-D861CCA5ADC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2230" y="4371491"/>
            <a:ext cx="3096344" cy="1983595"/>
          </a:xfrm>
          <a:prstGeom prst="rect">
            <a:avLst/>
          </a:prstGeom>
        </p:spPr>
      </p:pic>
      <p:pic>
        <p:nvPicPr>
          <p:cNvPr id="25" name="Grafik 24">
            <a:extLst>
              <a:ext uri="{FF2B5EF4-FFF2-40B4-BE49-F238E27FC236}">
                <a16:creationId xmlns:a16="http://schemas.microsoft.com/office/drawing/2014/main" id="{A53B3FAE-2A9E-A93C-6B51-3D2D183FF74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46541" y="6585278"/>
            <a:ext cx="3032501" cy="1640874"/>
          </a:xfrm>
          <a:prstGeom prst="rect">
            <a:avLst/>
          </a:prstGeom>
        </p:spPr>
      </p:pic>
      <p:sp>
        <p:nvSpPr>
          <p:cNvPr id="7179" name="Rechteck 7178">
            <a:extLst>
              <a:ext uri="{FF2B5EF4-FFF2-40B4-BE49-F238E27FC236}">
                <a16:creationId xmlns:a16="http://schemas.microsoft.com/office/drawing/2014/main" id="{3413FC80-12CE-3A88-C8EF-4CDD611481C3}"/>
              </a:ext>
            </a:extLst>
          </p:cNvPr>
          <p:cNvSpPr/>
          <p:nvPr/>
        </p:nvSpPr>
        <p:spPr bwMode="auto">
          <a:xfrm>
            <a:off x="4573327" y="10386392"/>
            <a:ext cx="15237346" cy="1700466"/>
          </a:xfrm>
          <a:prstGeom prst="rect">
            <a:avLst/>
          </a:prstGeom>
          <a:solidFill>
            <a:schemeClr val="accent1">
              <a:lumMod val="75000"/>
            </a:schemeClr>
          </a:solidFill>
          <a:ln w="25400" cap="flat" cmpd="sng" algn="ctr">
            <a:no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Parameter changes can be pushed from developers to the logical architecture</a:t>
            </a:r>
          </a:p>
          <a:p>
            <a:pPr marL="0" marR="0" indent="0" algn="ctr" defTabSz="825500" rtl="0" eaLnBrk="1" fontAlgn="base" latinLnBrk="0" hangingPunct="0">
              <a:lnSpc>
                <a:spcPct val="100000"/>
              </a:lnSpc>
              <a:spcBef>
                <a:spcPct val="0"/>
              </a:spcBef>
              <a:spcAft>
                <a:spcPct val="0"/>
              </a:spcAft>
              <a:buClrTx/>
              <a:buSzTx/>
              <a:buFontTx/>
              <a:buNone/>
              <a:tabLst/>
            </a:pPr>
            <a:endParaRPr lang="en-US"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pPr marL="0" marR="0" indent="0" algn="ctr" defTabSz="825500" rtl="0" eaLnBrk="1" fontAlgn="base"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CAD model automatically updates when parameters change</a:t>
            </a:r>
          </a:p>
        </p:txBody>
      </p:sp>
      <p:cxnSp>
        <p:nvCxnSpPr>
          <p:cNvPr id="7188" name="Gerader Verbinder 7187">
            <a:extLst>
              <a:ext uri="{FF2B5EF4-FFF2-40B4-BE49-F238E27FC236}">
                <a16:creationId xmlns:a16="http://schemas.microsoft.com/office/drawing/2014/main" id="{883DA0F0-ED51-4C79-3C9E-A9374C4F8CD3}"/>
              </a:ext>
            </a:extLst>
          </p:cNvPr>
          <p:cNvCxnSpPr>
            <a:cxnSpLocks/>
            <a:stCxn id="7180" idx="0"/>
          </p:cNvCxnSpPr>
          <p:nvPr/>
        </p:nvCxnSpPr>
        <p:spPr bwMode="auto">
          <a:xfrm flipH="1" flipV="1">
            <a:off x="15572921" y="8533130"/>
            <a:ext cx="2721723" cy="40135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41" name="Gerader Verbinder 40">
            <a:extLst>
              <a:ext uri="{FF2B5EF4-FFF2-40B4-BE49-F238E27FC236}">
                <a16:creationId xmlns:a16="http://schemas.microsoft.com/office/drawing/2014/main" id="{7BC6BB60-4DDF-ADE4-8352-1D0C104D9C96}"/>
              </a:ext>
            </a:extLst>
          </p:cNvPr>
          <p:cNvCxnSpPr>
            <a:cxnSpLocks/>
          </p:cNvCxnSpPr>
          <p:nvPr/>
        </p:nvCxnSpPr>
        <p:spPr bwMode="auto">
          <a:xfrm flipH="1">
            <a:off x="10679832" y="4721954"/>
            <a:ext cx="1914296" cy="15567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pic>
        <p:nvPicPr>
          <p:cNvPr id="6" name="Grafik 5">
            <a:extLst>
              <a:ext uri="{FF2B5EF4-FFF2-40B4-BE49-F238E27FC236}">
                <a16:creationId xmlns:a16="http://schemas.microsoft.com/office/drawing/2014/main" id="{C075CDF6-495D-6BD3-19B2-5ED9873136BC}"/>
              </a:ext>
            </a:extLst>
          </p:cNvPr>
          <p:cNvPicPr>
            <a:picLocks noChangeAspect="1"/>
          </p:cNvPicPr>
          <p:nvPr/>
        </p:nvPicPr>
        <p:blipFill>
          <a:blip r:embed="rId8"/>
          <a:stretch>
            <a:fillRect/>
          </a:stretch>
        </p:blipFill>
        <p:spPr>
          <a:xfrm>
            <a:off x="18790494" y="4407416"/>
            <a:ext cx="4609363" cy="2350470"/>
          </a:xfrm>
          <a:prstGeom prst="rect">
            <a:avLst/>
          </a:prstGeom>
          <a:effectLst>
            <a:outerShdw blurRad="50800" dist="38100" dir="2700000" algn="tl" rotWithShape="0">
              <a:prstClr val="black">
                <a:alpha val="40000"/>
              </a:prstClr>
            </a:outerShdw>
          </a:effectLst>
        </p:spPr>
      </p:pic>
      <p:cxnSp>
        <p:nvCxnSpPr>
          <p:cNvPr id="7191" name="Gerader Verbinder 7190">
            <a:extLst>
              <a:ext uri="{FF2B5EF4-FFF2-40B4-BE49-F238E27FC236}">
                <a16:creationId xmlns:a16="http://schemas.microsoft.com/office/drawing/2014/main" id="{EBF37629-660C-E291-1AEA-AE01053C46B7}"/>
              </a:ext>
            </a:extLst>
          </p:cNvPr>
          <p:cNvCxnSpPr>
            <a:cxnSpLocks/>
            <a:stCxn id="7180" idx="0"/>
          </p:cNvCxnSpPr>
          <p:nvPr/>
        </p:nvCxnSpPr>
        <p:spPr bwMode="auto">
          <a:xfrm flipV="1">
            <a:off x="18294644" y="6822159"/>
            <a:ext cx="3164374" cy="2112321"/>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44" name="Gerader Verbinder 43">
            <a:extLst>
              <a:ext uri="{FF2B5EF4-FFF2-40B4-BE49-F238E27FC236}">
                <a16:creationId xmlns:a16="http://schemas.microsoft.com/office/drawing/2014/main" id="{8556A84D-91C3-1F4C-A205-CF60C71EA89F}"/>
              </a:ext>
            </a:extLst>
          </p:cNvPr>
          <p:cNvCxnSpPr>
            <a:cxnSpLocks/>
          </p:cNvCxnSpPr>
          <p:nvPr/>
        </p:nvCxnSpPr>
        <p:spPr bwMode="auto">
          <a:xfrm>
            <a:off x="17572520" y="4799790"/>
            <a:ext cx="1863938" cy="30438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Tree>
    <p:extLst>
      <p:ext uri="{BB962C8B-B14F-4D97-AF65-F5344CB8AC3E}">
        <p14:creationId xmlns:p14="http://schemas.microsoft.com/office/powerpoint/2010/main" val="35107627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44AE-E4AD-ACFD-9774-906BB8C539EC}"/>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BF9CAEF4-1104-566D-6695-43C2E5B2A99D}"/>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11</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72FB7162-6581-6BCF-1C6C-FF67DD742DBE}"/>
              </a:ext>
            </a:extLst>
          </p:cNvPr>
          <p:cNvSpPr txBox="1"/>
          <p:nvPr/>
        </p:nvSpPr>
        <p:spPr>
          <a:xfrm>
            <a:off x="457200" y="1241376"/>
            <a:ext cx="15910381" cy="677108"/>
          </a:xfrm>
          <a:prstGeom prst="rect">
            <a:avLst/>
          </a:prstGeom>
          <a:noFill/>
        </p:spPr>
        <p:txBody>
          <a:bodyPr wrap="none" rtlCol="0">
            <a:spAutoFit/>
          </a:bodyPr>
          <a:lstStyle/>
          <a:p>
            <a:r>
              <a:rPr lang="en-US" sz="3800" b="0" dirty="0">
                <a:latin typeface="Schibsted Grotesk Regular Regul"/>
              </a:rPr>
              <a:t>Verification requires integration of classified expert models into the architecture</a:t>
            </a:r>
          </a:p>
        </p:txBody>
      </p:sp>
      <p:grpSp>
        <p:nvGrpSpPr>
          <p:cNvPr id="4" name="Gruppieren 3">
            <a:extLst>
              <a:ext uri="{FF2B5EF4-FFF2-40B4-BE49-F238E27FC236}">
                <a16:creationId xmlns:a16="http://schemas.microsoft.com/office/drawing/2014/main" id="{CC713245-8C5C-6A46-E5E2-9A45F152227E}"/>
              </a:ext>
            </a:extLst>
          </p:cNvPr>
          <p:cNvGrpSpPr/>
          <p:nvPr/>
        </p:nvGrpSpPr>
        <p:grpSpPr>
          <a:xfrm>
            <a:off x="-265384" y="3662280"/>
            <a:ext cx="14220181" cy="7535134"/>
            <a:chOff x="6037591" y="3732944"/>
            <a:chExt cx="13848550" cy="7338210"/>
          </a:xfrm>
        </p:grpSpPr>
        <p:pic>
          <p:nvPicPr>
            <p:cNvPr id="5" name="Grafik 4">
              <a:extLst>
                <a:ext uri="{FF2B5EF4-FFF2-40B4-BE49-F238E27FC236}">
                  <a16:creationId xmlns:a16="http://schemas.microsoft.com/office/drawing/2014/main" id="{F78CAC8E-BC93-3F5A-8BA8-30D0A8E8EEB5}"/>
                </a:ext>
              </a:extLst>
            </p:cNvPr>
            <p:cNvPicPr>
              <a:picLocks noChangeAspect="1"/>
            </p:cNvPicPr>
            <p:nvPr/>
          </p:nvPicPr>
          <p:blipFill>
            <a:blip r:embed="rId3">
              <a:extLst>
                <a:ext uri="{96DAC541-7B7A-43D3-8B79-37D633B846F1}">
                  <asvg:svgBlip xmlns:asvg="http://schemas.microsoft.com/office/drawing/2016/SVG/main" r:embed="rId4"/>
                </a:ext>
              </a:extLst>
            </a:blip>
            <a:srcRect l="3246" t="11288" r="2072" b="3446"/>
            <a:stretch/>
          </p:blipFill>
          <p:spPr>
            <a:xfrm>
              <a:off x="6037591" y="3732944"/>
              <a:ext cx="13720453" cy="7338210"/>
            </a:xfrm>
            <a:prstGeom prst="rect">
              <a:avLst/>
            </a:prstGeom>
          </p:spPr>
        </p:pic>
        <p:pic>
          <p:nvPicPr>
            <p:cNvPr id="6" name="Grafik 5" descr="Ein Bild, das Schrift, Grafiken, Typografie, Design enthält.&#10;&#10;KI-generierte Inhalte können fehlerhaft sein.">
              <a:extLst>
                <a:ext uri="{FF2B5EF4-FFF2-40B4-BE49-F238E27FC236}">
                  <a16:creationId xmlns:a16="http://schemas.microsoft.com/office/drawing/2014/main" id="{2AFA583C-E476-3067-B611-C0C2EEF7B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7016" y="10449742"/>
              <a:ext cx="3049125" cy="485955"/>
            </a:xfrm>
            <a:prstGeom prst="rect">
              <a:avLst/>
            </a:prstGeom>
          </p:spPr>
        </p:pic>
      </p:grpSp>
      <p:grpSp>
        <p:nvGrpSpPr>
          <p:cNvPr id="28" name="Gruppieren 27">
            <a:extLst>
              <a:ext uri="{FF2B5EF4-FFF2-40B4-BE49-F238E27FC236}">
                <a16:creationId xmlns:a16="http://schemas.microsoft.com/office/drawing/2014/main" id="{DF13ABD5-AA34-1945-105C-EFE4C7815079}"/>
              </a:ext>
            </a:extLst>
          </p:cNvPr>
          <p:cNvGrpSpPr/>
          <p:nvPr/>
        </p:nvGrpSpPr>
        <p:grpSpPr>
          <a:xfrm>
            <a:off x="15671452" y="8979473"/>
            <a:ext cx="6416238" cy="3217487"/>
            <a:chOff x="16792986" y="8979473"/>
            <a:chExt cx="6416238" cy="3217487"/>
          </a:xfrm>
        </p:grpSpPr>
        <p:sp>
          <p:nvSpPr>
            <p:cNvPr id="21" name="Rechteck 20">
              <a:extLst>
                <a:ext uri="{FF2B5EF4-FFF2-40B4-BE49-F238E27FC236}">
                  <a16:creationId xmlns:a16="http://schemas.microsoft.com/office/drawing/2014/main" id="{08AA555C-DBE9-303D-AA0D-C75882720108}"/>
                </a:ext>
              </a:extLst>
            </p:cNvPr>
            <p:cNvSpPr/>
            <p:nvPr/>
          </p:nvSpPr>
          <p:spPr bwMode="auto">
            <a:xfrm>
              <a:off x="16792986" y="8979473"/>
              <a:ext cx="6416238" cy="461665"/>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p:spPr>
          <p:txBody>
            <a:bodyPr vert="horz" wrap="square" lIns="108000" tIns="0" rIns="0" bIns="0" numCol="1" rtlCol="0" anchor="ctr" anchorCtr="0" compatLnSpc="1">
              <a:prstTxWarp prst="textNoShape">
                <a:avLst/>
              </a:prstTxWarp>
              <a:noAutofit/>
            </a:bodyPr>
            <a:lstStyle/>
            <a:p>
              <a:pPr marL="0" marR="0" indent="0" defTabSz="825500" rtl="0" eaLnBrk="1" fontAlgn="base" latinLnBrk="0" hangingPunct="0">
                <a:lnSpc>
                  <a:spcPct val="100000"/>
                </a:lnSpc>
                <a:spcBef>
                  <a:spcPct val="0"/>
                </a:spcBef>
                <a:spcAft>
                  <a:spcPct val="0"/>
                </a:spcAft>
                <a:buClrTx/>
                <a:buSzTx/>
                <a:buFontTx/>
                <a:buNone/>
                <a:tabLst/>
              </a:pP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Scope</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Tube Unit</a:t>
              </a:r>
            </a:p>
          </p:txBody>
        </p:sp>
        <p:sp>
          <p:nvSpPr>
            <p:cNvPr id="22" name="Rechteck 21">
              <a:extLst>
                <a:ext uri="{FF2B5EF4-FFF2-40B4-BE49-F238E27FC236}">
                  <a16:creationId xmlns:a16="http://schemas.microsoft.com/office/drawing/2014/main" id="{089480F4-52BF-C37C-F1A3-E406A853370D}"/>
                </a:ext>
              </a:extLst>
            </p:cNvPr>
            <p:cNvSpPr/>
            <p:nvPr/>
          </p:nvSpPr>
          <p:spPr bwMode="auto">
            <a:xfrm>
              <a:off x="16792986" y="9568040"/>
              <a:ext cx="6416238"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no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Partial Pressures</a:t>
              </a:r>
            </a:p>
          </p:txBody>
        </p:sp>
        <p:sp>
          <p:nvSpPr>
            <p:cNvPr id="24" name="Rechteck 23">
              <a:extLst>
                <a:ext uri="{FF2B5EF4-FFF2-40B4-BE49-F238E27FC236}">
                  <a16:creationId xmlns:a16="http://schemas.microsoft.com/office/drawing/2014/main" id="{6D5113EE-5E74-8CC4-071E-09419881D788}"/>
                </a:ext>
              </a:extLst>
            </p:cNvPr>
            <p:cNvSpPr/>
            <p:nvPr/>
          </p:nvSpPr>
          <p:spPr bwMode="auto">
            <a:xfrm>
              <a:off x="16792986" y="10147155"/>
              <a:ext cx="6416238" cy="2049805"/>
            </a:xfrm>
            <a:prstGeom prst="rect">
              <a:avLst/>
            </a:prstGeom>
            <a:solidFill>
              <a:schemeClr val="accent1">
                <a:lumMod val="60000"/>
                <a:lumOff val="40000"/>
              </a:schemeClr>
            </a:solidFill>
            <a:ln w="25400" cap="flat" cmpd="sng" algn="ctr">
              <a:solidFill>
                <a:srgbClr val="000000"/>
              </a:solidFill>
              <a:prstDash val="solid"/>
              <a:miter lim="400000"/>
              <a:headEnd type="none" w="med" len="med"/>
              <a:tailEnd type="none" w="med" len="med"/>
            </a:ln>
            <a:effectLst/>
          </p:spPr>
          <p:txBody>
            <a:bodyPr vert="horz" wrap="square" lIns="108000" tIns="0" rIns="0" bIns="0" numCol="1" rtlCol="0" anchor="ctr" anchorCtr="0" compatLnSpc="1">
              <a:prstTxWarp prst="textNoShape">
                <a:avLst/>
              </a:prstTxWarp>
              <a:noAutofit/>
            </a:bodyPr>
            <a:lstStyle/>
            <a:p>
              <a:pPr marL="0" marR="0" indent="0" defTabSz="825500" rtl="0" eaLnBrk="1" fontAlgn="base" latinLnBrk="0" hangingPunct="0">
                <a:lnSpc>
                  <a:spcPct val="100000"/>
                </a:lnSpc>
                <a:spcBef>
                  <a:spcPct val="0"/>
                </a:spcBef>
                <a:spcAft>
                  <a:spcPct val="0"/>
                </a:spcAft>
                <a:buClrTx/>
                <a:buSzTx/>
                <a:buFontTx/>
                <a:buNone/>
                <a:tabLst/>
              </a:pPr>
              <a:r>
                <a:rPr lang="de-DE" b="0"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Parameters</a:t>
              </a:r>
            </a:p>
            <a:p>
              <a:pPr marL="0" marR="0" indent="0" defTabSz="825500" rtl="0" eaLnBrk="1" fontAlgn="base" latinLnBrk="0" hangingPunct="0">
                <a:lnSpc>
                  <a:spcPct val="100000"/>
                </a:lnSpc>
                <a:spcBef>
                  <a:spcPct val="0"/>
                </a:spcBef>
                <a:spcAft>
                  <a:spcPct val="0"/>
                </a:spcAft>
                <a:buClrTx/>
                <a:buSzTx/>
                <a:buFontTx/>
                <a:buNone/>
                <a:tabLst/>
              </a:pP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In: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Number</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of</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pumps</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dimensions</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p>
            <a:p>
              <a:pPr marL="0" marR="0" indent="0" defTabSz="825500" rtl="0" eaLnBrk="1" fontAlgn="base" latinLnBrk="0" hangingPunct="0">
                <a:lnSpc>
                  <a:spcPct val="100000"/>
                </a:lnSpc>
                <a:spcBef>
                  <a:spcPct val="0"/>
                </a:spcBef>
                <a:spcAft>
                  <a:spcPct val="0"/>
                </a:spcAft>
                <a:buClrTx/>
                <a:buSzTx/>
                <a:buFontTx/>
                <a:buNone/>
                <a:tabLst/>
              </a:pPr>
              <a:r>
                <a:rPr lang="de-DE" b="0"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Out: </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partial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pressures</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(pH</a:t>
              </a:r>
              <a:r>
                <a:rPr kumimoji="0" lang="de-DE" sz="3000" b="0" i="0" u="none" strike="noStrike" cap="none" normalizeH="0" baseline="-2500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2</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 p</a:t>
              </a:r>
              <a:r>
                <a:rPr kumimoji="0" lang="de-DE" sz="3000" b="0" i="0" u="none" strike="noStrike" cap="none" normalizeH="0" baseline="-2500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H2</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t>
              </a:r>
              <a:r>
                <a:rPr kumimoji="0" lang="de-DE" sz="3000" b="0" i="0" u="none" strike="noStrike" cap="none" normalizeH="0" baseline="-2500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a:t>
              </a:r>
              <a:r>
                <a:rPr kumimoji="0" lang="de-DE" sz="3000" b="0" i="0" u="none" strike="noStrike" cap="none" normalizeH="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p:txBody>
        </p:sp>
      </p:grpSp>
      <p:grpSp>
        <p:nvGrpSpPr>
          <p:cNvPr id="30" name="Gruppieren 29">
            <a:extLst>
              <a:ext uri="{FF2B5EF4-FFF2-40B4-BE49-F238E27FC236}">
                <a16:creationId xmlns:a16="http://schemas.microsoft.com/office/drawing/2014/main" id="{3A0C39B4-732E-4D1A-774D-3FFC296368AC}"/>
              </a:ext>
            </a:extLst>
          </p:cNvPr>
          <p:cNvGrpSpPr/>
          <p:nvPr/>
        </p:nvGrpSpPr>
        <p:grpSpPr>
          <a:xfrm>
            <a:off x="14989726" y="3457907"/>
            <a:ext cx="6358148" cy="3125394"/>
            <a:chOff x="11903969" y="2543121"/>
            <a:chExt cx="6358148" cy="3125394"/>
          </a:xfrm>
        </p:grpSpPr>
        <p:sp>
          <p:nvSpPr>
            <p:cNvPr id="14" name="Rechteck 13">
              <a:extLst>
                <a:ext uri="{FF2B5EF4-FFF2-40B4-BE49-F238E27FC236}">
                  <a16:creationId xmlns:a16="http://schemas.microsoft.com/office/drawing/2014/main" id="{0587EA73-69E0-1759-FB61-A45CBEF5290C}"/>
                </a:ext>
              </a:extLst>
            </p:cNvPr>
            <p:cNvSpPr/>
            <p:nvPr/>
          </p:nvSpPr>
          <p:spPr bwMode="auto">
            <a:xfrm>
              <a:off x="12480032" y="2543122"/>
              <a:ext cx="5782085" cy="461665"/>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p:spPr>
          <p:txBody>
            <a:bodyPr vert="horz" wrap="square" lIns="108000" tIns="0" rIns="0" bIns="0" numCol="1" rtlCol="0" anchor="ctr" anchorCtr="0" compatLnSpc="1">
              <a:prstTxWarp prst="textNoShape">
                <a:avLst/>
              </a:prstTxWarp>
              <a:spAutoFit/>
            </a:bodyPr>
            <a:lstStyle/>
            <a:p>
              <a:pPr marL="0" marR="0" indent="0" defTabSz="825500" rtl="0" eaLnBrk="1" fontAlgn="base" latinLnBrk="0" hangingPunct="0">
                <a:lnSpc>
                  <a:spcPct val="100000"/>
                </a:lnSpc>
                <a:spcBef>
                  <a:spcPct val="0"/>
                </a:spcBef>
                <a:spcAft>
                  <a:spcPct val="0"/>
                </a:spcAft>
                <a:buClrTx/>
                <a:buSzTx/>
                <a:buFontTx/>
                <a:buNone/>
                <a:tabLst/>
              </a:pP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Scope</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Vacuum Beam Pipe</a:t>
              </a:r>
            </a:p>
          </p:txBody>
        </p:sp>
        <p:sp>
          <p:nvSpPr>
            <p:cNvPr id="13" name="Rechteck 12">
              <a:extLst>
                <a:ext uri="{FF2B5EF4-FFF2-40B4-BE49-F238E27FC236}">
                  <a16:creationId xmlns:a16="http://schemas.microsoft.com/office/drawing/2014/main" id="{AC88151D-D7CC-A3C0-C7C4-410601EF0E8A}"/>
                </a:ext>
              </a:extLst>
            </p:cNvPr>
            <p:cNvSpPr/>
            <p:nvPr/>
          </p:nvSpPr>
          <p:spPr bwMode="auto">
            <a:xfrm>
              <a:off x="12480032" y="3182489"/>
              <a:ext cx="5782085"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sp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Calculate</a:t>
              </a: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VBP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noise</a:t>
              </a:r>
              <a:endPar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5" name="Rechteck 14">
              <a:extLst>
                <a:ext uri="{FF2B5EF4-FFF2-40B4-BE49-F238E27FC236}">
                  <a16:creationId xmlns:a16="http://schemas.microsoft.com/office/drawing/2014/main" id="{CFA2C7A7-4195-4E28-88AA-BAFEAB48986D}"/>
                </a:ext>
              </a:extLst>
            </p:cNvPr>
            <p:cNvSpPr/>
            <p:nvPr/>
          </p:nvSpPr>
          <p:spPr bwMode="auto">
            <a:xfrm>
              <a:off x="12480032" y="3821856"/>
              <a:ext cx="5782085" cy="1846659"/>
            </a:xfrm>
            <a:prstGeom prst="rect">
              <a:avLst/>
            </a:prstGeom>
            <a:solidFill>
              <a:schemeClr val="accent1">
                <a:lumMod val="60000"/>
                <a:lumOff val="40000"/>
              </a:schemeClr>
            </a:solidFill>
            <a:ln w="25400" cap="flat" cmpd="sng" algn="ctr">
              <a:solidFill>
                <a:srgbClr val="000000"/>
              </a:solidFill>
              <a:prstDash val="solid"/>
              <a:miter lim="400000"/>
              <a:headEnd type="none" w="med" len="med"/>
              <a:tailEnd type="none" w="med" len="med"/>
            </a:ln>
            <a:effectLst/>
          </p:spPr>
          <p:txBody>
            <a:bodyPr vert="horz" wrap="square" lIns="108000" tIns="0" rIns="0" bIns="0" numCol="1" rtlCol="0" anchor="ctr" anchorCtr="0" compatLnSpc="1">
              <a:prstTxWarp prst="textNoShape">
                <a:avLst/>
              </a:prstTxWarp>
              <a:spAutoFit/>
            </a:bodyPr>
            <a:lstStyle/>
            <a:p>
              <a:pPr marL="0" marR="0" indent="0" defTabSz="825500" rtl="0" eaLnBrk="1" fontAlgn="base" latinLnBrk="0" hangingPunct="0">
                <a:lnSpc>
                  <a:spcPct val="100000"/>
                </a:lnSpc>
                <a:spcBef>
                  <a:spcPct val="0"/>
                </a:spcBef>
                <a:spcAft>
                  <a:spcPct val="0"/>
                </a:spcAft>
                <a:buClrTx/>
                <a:buSzTx/>
                <a:buFontTx/>
                <a:buNone/>
                <a:tabLst/>
              </a:pPr>
              <a:r>
                <a:rPr lang="de-DE" b="0"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Parameters</a:t>
              </a:r>
            </a:p>
            <a:p>
              <a:pPr marL="0" marR="0" indent="0" defTabSz="825500" rtl="0" eaLnBrk="1" fontAlgn="base" latinLnBrk="0" hangingPunct="0">
                <a:lnSpc>
                  <a:spcPct val="100000"/>
                </a:lnSpc>
                <a:spcBef>
                  <a:spcPct val="0"/>
                </a:spcBef>
                <a:spcAft>
                  <a:spcPct val="0"/>
                </a:spcAft>
                <a:buClrTx/>
                <a:buSzTx/>
                <a:buFontTx/>
                <a:buNone/>
                <a:tabLst/>
              </a:pP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In: Partial </a:t>
              </a:r>
              <a:r>
                <a:rPr lang="de-DE" b="0" dirty="0" err="1">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ressures</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pipe</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dimensions</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kumimoji="0" lang="de-DE" sz="3000"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temperature</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p>
            <a:p>
              <a:pPr marL="0" marR="0" indent="0" defTabSz="825500" rtl="0" eaLnBrk="1" fontAlgn="base" latinLnBrk="0" hangingPunct="0">
                <a:lnSpc>
                  <a:spcPct val="100000"/>
                </a:lnSpc>
                <a:spcBef>
                  <a:spcPct val="0"/>
                </a:spcBef>
                <a:spcAft>
                  <a:spcPct val="0"/>
                </a:spcAft>
                <a:buClrTx/>
                <a:buSzTx/>
                <a:buFontTx/>
                <a:buNone/>
                <a:tabLst/>
              </a:pPr>
              <a:r>
                <a:rPr lang="de-DE" b="0"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Out: </a:t>
              </a:r>
              <a:r>
                <a:rPr kumimoji="0" lang="de-DE"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Noise</a:t>
              </a:r>
            </a:p>
          </p:txBody>
        </p:sp>
        <p:sp>
          <p:nvSpPr>
            <p:cNvPr id="25" name="Rechteck 24">
              <a:extLst>
                <a:ext uri="{FF2B5EF4-FFF2-40B4-BE49-F238E27FC236}">
                  <a16:creationId xmlns:a16="http://schemas.microsoft.com/office/drawing/2014/main" id="{46706D14-FC1C-42E8-E72D-7C5D6AAE90CC}"/>
                </a:ext>
              </a:extLst>
            </p:cNvPr>
            <p:cNvSpPr/>
            <p:nvPr/>
          </p:nvSpPr>
          <p:spPr bwMode="auto">
            <a:xfrm rot="16200000">
              <a:off x="10572105" y="3874985"/>
              <a:ext cx="3125393" cy="461665"/>
            </a:xfrm>
            <a:prstGeom prst="rect">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de-DE"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Model</a:t>
              </a:r>
            </a:p>
          </p:txBody>
        </p:sp>
      </p:grpSp>
      <p:sp>
        <p:nvSpPr>
          <p:cNvPr id="27" name="Rechteck 26">
            <a:extLst>
              <a:ext uri="{FF2B5EF4-FFF2-40B4-BE49-F238E27FC236}">
                <a16:creationId xmlns:a16="http://schemas.microsoft.com/office/drawing/2014/main" id="{025A6623-E046-7336-07A8-A67D38C29970}"/>
              </a:ext>
            </a:extLst>
          </p:cNvPr>
          <p:cNvSpPr/>
          <p:nvPr/>
        </p:nvSpPr>
        <p:spPr bwMode="auto">
          <a:xfrm rot="16200000">
            <a:off x="13740319" y="10357384"/>
            <a:ext cx="3217487" cy="461665"/>
          </a:xfrm>
          <a:prstGeom prst="rect">
            <a:avLst/>
          </a:pr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de-DE"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Model</a:t>
            </a:r>
          </a:p>
        </p:txBody>
      </p:sp>
      <p:cxnSp>
        <p:nvCxnSpPr>
          <p:cNvPr id="52" name="Gerader Verbinder 51">
            <a:extLst>
              <a:ext uri="{FF2B5EF4-FFF2-40B4-BE49-F238E27FC236}">
                <a16:creationId xmlns:a16="http://schemas.microsoft.com/office/drawing/2014/main" id="{5C610184-61F5-879E-D95E-158921B5322B}"/>
              </a:ext>
            </a:extLst>
          </p:cNvPr>
          <p:cNvCxnSpPr/>
          <p:nvPr/>
        </p:nvCxnSpPr>
        <p:spPr bwMode="auto">
          <a:xfrm>
            <a:off x="13704168" y="9396481"/>
            <a:ext cx="1413912" cy="0"/>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r Verbinder 53">
            <a:extLst>
              <a:ext uri="{FF2B5EF4-FFF2-40B4-BE49-F238E27FC236}">
                <a16:creationId xmlns:a16="http://schemas.microsoft.com/office/drawing/2014/main" id="{F90AEB7D-09B2-8AB3-8B0F-AF1557E85AEF}"/>
              </a:ext>
            </a:extLst>
          </p:cNvPr>
          <p:cNvCxnSpPr>
            <a:endCxn id="25" idx="0"/>
          </p:cNvCxnSpPr>
          <p:nvPr/>
        </p:nvCxnSpPr>
        <p:spPr bwMode="auto">
          <a:xfrm flipV="1">
            <a:off x="11387688" y="5020603"/>
            <a:ext cx="3602038" cy="583782"/>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hteck 2">
            <a:extLst>
              <a:ext uri="{FF2B5EF4-FFF2-40B4-BE49-F238E27FC236}">
                <a16:creationId xmlns:a16="http://schemas.microsoft.com/office/drawing/2014/main" id="{D73F444B-F3CD-D7ED-720A-0C9C52A53F3A}"/>
              </a:ext>
            </a:extLst>
          </p:cNvPr>
          <p:cNvSpPr/>
          <p:nvPr/>
        </p:nvSpPr>
        <p:spPr bwMode="auto">
          <a:xfrm>
            <a:off x="3983088" y="4691571"/>
            <a:ext cx="2232248"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 name="Rechteck 6">
            <a:extLst>
              <a:ext uri="{FF2B5EF4-FFF2-40B4-BE49-F238E27FC236}">
                <a16:creationId xmlns:a16="http://schemas.microsoft.com/office/drawing/2014/main" id="{2D262757-D690-17D7-BD14-BBA87CC8A964}"/>
              </a:ext>
            </a:extLst>
          </p:cNvPr>
          <p:cNvSpPr/>
          <p:nvPr/>
        </p:nvSpPr>
        <p:spPr bwMode="auto">
          <a:xfrm>
            <a:off x="2134898" y="4626208"/>
            <a:ext cx="619939"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8" name="Rechteck 7">
            <a:extLst>
              <a:ext uri="{FF2B5EF4-FFF2-40B4-BE49-F238E27FC236}">
                <a16:creationId xmlns:a16="http://schemas.microsoft.com/office/drawing/2014/main" id="{C4A421B7-32D7-6F92-E66E-3CA6CC3F47D9}"/>
              </a:ext>
            </a:extLst>
          </p:cNvPr>
          <p:cNvSpPr/>
          <p:nvPr/>
        </p:nvSpPr>
        <p:spPr bwMode="auto">
          <a:xfrm>
            <a:off x="8074191" y="4691571"/>
            <a:ext cx="1741545"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9" name="Rechteck 8">
            <a:extLst>
              <a:ext uri="{FF2B5EF4-FFF2-40B4-BE49-F238E27FC236}">
                <a16:creationId xmlns:a16="http://schemas.microsoft.com/office/drawing/2014/main" id="{60570F09-763E-6670-527E-E994AB4420CE}"/>
              </a:ext>
            </a:extLst>
          </p:cNvPr>
          <p:cNvSpPr/>
          <p:nvPr/>
        </p:nvSpPr>
        <p:spPr bwMode="auto">
          <a:xfrm>
            <a:off x="8509006" y="5995982"/>
            <a:ext cx="2271486"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0" name="Rechteck 9">
            <a:extLst>
              <a:ext uri="{FF2B5EF4-FFF2-40B4-BE49-F238E27FC236}">
                <a16:creationId xmlns:a16="http://schemas.microsoft.com/office/drawing/2014/main" id="{DF5AA6F2-69FA-24FF-BE60-FAB57500A060}"/>
              </a:ext>
            </a:extLst>
          </p:cNvPr>
          <p:cNvSpPr/>
          <p:nvPr/>
        </p:nvSpPr>
        <p:spPr bwMode="auto">
          <a:xfrm>
            <a:off x="5167986" y="5998141"/>
            <a:ext cx="2271486"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1" name="Rechteck 10">
            <a:extLst>
              <a:ext uri="{FF2B5EF4-FFF2-40B4-BE49-F238E27FC236}">
                <a16:creationId xmlns:a16="http://schemas.microsoft.com/office/drawing/2014/main" id="{9BD5B846-3272-9E68-2186-BF7CF9828076}"/>
              </a:ext>
            </a:extLst>
          </p:cNvPr>
          <p:cNvSpPr/>
          <p:nvPr/>
        </p:nvSpPr>
        <p:spPr bwMode="auto">
          <a:xfrm>
            <a:off x="5155303" y="7189821"/>
            <a:ext cx="2271486"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2" name="Rechteck 11">
            <a:extLst>
              <a:ext uri="{FF2B5EF4-FFF2-40B4-BE49-F238E27FC236}">
                <a16:creationId xmlns:a16="http://schemas.microsoft.com/office/drawing/2014/main" id="{FE29101F-4BB0-2E14-5746-CC8A74292D20}"/>
              </a:ext>
            </a:extLst>
          </p:cNvPr>
          <p:cNvSpPr/>
          <p:nvPr/>
        </p:nvSpPr>
        <p:spPr bwMode="auto">
          <a:xfrm>
            <a:off x="526704" y="8647363"/>
            <a:ext cx="1368152"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8" name="Rechteck 17">
            <a:extLst>
              <a:ext uri="{FF2B5EF4-FFF2-40B4-BE49-F238E27FC236}">
                <a16:creationId xmlns:a16="http://schemas.microsoft.com/office/drawing/2014/main" id="{0784A105-8E9B-EB8C-547B-FE73907C0B28}"/>
              </a:ext>
            </a:extLst>
          </p:cNvPr>
          <p:cNvSpPr/>
          <p:nvPr/>
        </p:nvSpPr>
        <p:spPr bwMode="auto">
          <a:xfrm>
            <a:off x="3058289" y="8647363"/>
            <a:ext cx="1368152"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9" name="Rechteck 18">
            <a:extLst>
              <a:ext uri="{FF2B5EF4-FFF2-40B4-BE49-F238E27FC236}">
                <a16:creationId xmlns:a16="http://schemas.microsoft.com/office/drawing/2014/main" id="{298CA5AF-9F08-D3F2-3377-E97C238B8211}"/>
              </a:ext>
            </a:extLst>
          </p:cNvPr>
          <p:cNvSpPr/>
          <p:nvPr/>
        </p:nvSpPr>
        <p:spPr bwMode="auto">
          <a:xfrm>
            <a:off x="3322350" y="8647363"/>
            <a:ext cx="2172906"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23" name="Rechteck 22">
            <a:extLst>
              <a:ext uri="{FF2B5EF4-FFF2-40B4-BE49-F238E27FC236}">
                <a16:creationId xmlns:a16="http://schemas.microsoft.com/office/drawing/2014/main" id="{352D0501-A9C3-FA51-D21C-14CD1F265DA1}"/>
              </a:ext>
            </a:extLst>
          </p:cNvPr>
          <p:cNvSpPr/>
          <p:nvPr/>
        </p:nvSpPr>
        <p:spPr bwMode="auto">
          <a:xfrm>
            <a:off x="7151440" y="8647363"/>
            <a:ext cx="2243553"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1" name="Rechteck 30">
            <a:extLst>
              <a:ext uri="{FF2B5EF4-FFF2-40B4-BE49-F238E27FC236}">
                <a16:creationId xmlns:a16="http://schemas.microsoft.com/office/drawing/2014/main" id="{6DF5A5EB-5A39-6A38-71BB-09D87274D469}"/>
              </a:ext>
            </a:extLst>
          </p:cNvPr>
          <p:cNvSpPr/>
          <p:nvPr/>
        </p:nvSpPr>
        <p:spPr bwMode="auto">
          <a:xfrm>
            <a:off x="10319791" y="8657371"/>
            <a:ext cx="2268000"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3" name="Rechteck 32">
            <a:extLst>
              <a:ext uri="{FF2B5EF4-FFF2-40B4-BE49-F238E27FC236}">
                <a16:creationId xmlns:a16="http://schemas.microsoft.com/office/drawing/2014/main" id="{8E981E91-2AFE-1474-D1B8-7AC035291DA3}"/>
              </a:ext>
            </a:extLst>
          </p:cNvPr>
          <p:cNvSpPr/>
          <p:nvPr/>
        </p:nvSpPr>
        <p:spPr bwMode="auto">
          <a:xfrm>
            <a:off x="6852693" y="9967914"/>
            <a:ext cx="2304000"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4" name="Rechteck 33">
            <a:extLst>
              <a:ext uri="{FF2B5EF4-FFF2-40B4-BE49-F238E27FC236}">
                <a16:creationId xmlns:a16="http://schemas.microsoft.com/office/drawing/2014/main" id="{4268FF5A-B84E-02E9-4703-914F7665AC1F}"/>
              </a:ext>
            </a:extLst>
          </p:cNvPr>
          <p:cNvSpPr/>
          <p:nvPr/>
        </p:nvSpPr>
        <p:spPr bwMode="auto">
          <a:xfrm>
            <a:off x="3083256" y="9967914"/>
            <a:ext cx="2412000"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5" name="Rechteck 34">
            <a:extLst>
              <a:ext uri="{FF2B5EF4-FFF2-40B4-BE49-F238E27FC236}">
                <a16:creationId xmlns:a16="http://schemas.microsoft.com/office/drawing/2014/main" id="{9493B624-187D-2AA3-F814-20BE344D5E5A}"/>
              </a:ext>
            </a:extLst>
          </p:cNvPr>
          <p:cNvSpPr/>
          <p:nvPr/>
        </p:nvSpPr>
        <p:spPr bwMode="auto">
          <a:xfrm>
            <a:off x="-193376" y="9967914"/>
            <a:ext cx="1944216" cy="329033"/>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6" name="Textfeld 35">
            <a:extLst>
              <a:ext uri="{FF2B5EF4-FFF2-40B4-BE49-F238E27FC236}">
                <a16:creationId xmlns:a16="http://schemas.microsoft.com/office/drawing/2014/main" id="{C1A0A161-72DE-4287-B147-99FCC1EDC970}"/>
              </a:ext>
            </a:extLst>
          </p:cNvPr>
          <p:cNvSpPr txBox="1"/>
          <p:nvPr/>
        </p:nvSpPr>
        <p:spPr>
          <a:xfrm>
            <a:off x="21677694" y="9008660"/>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sp>
        <p:nvSpPr>
          <p:cNvPr id="37" name="Textfeld 36">
            <a:extLst>
              <a:ext uri="{FF2B5EF4-FFF2-40B4-BE49-F238E27FC236}">
                <a16:creationId xmlns:a16="http://schemas.microsoft.com/office/drawing/2014/main" id="{24C442B1-99AF-BC53-8615-F65C9242EF84}"/>
              </a:ext>
            </a:extLst>
          </p:cNvPr>
          <p:cNvSpPr txBox="1"/>
          <p:nvPr/>
        </p:nvSpPr>
        <p:spPr>
          <a:xfrm>
            <a:off x="20839972" y="3444753"/>
            <a:ext cx="501552" cy="413235"/>
          </a:xfrm>
          <a:prstGeom prst="rect">
            <a:avLst/>
          </a:prstGeom>
          <a:noFill/>
        </p:spPr>
        <p:txBody>
          <a:bodyPr wrap="square">
            <a:spAutoFit/>
          </a:bodyPr>
          <a:lstStyle/>
          <a:p>
            <a:r>
              <a:rPr lang="en-US" sz="2000" b="0" dirty="0">
                <a:solidFill>
                  <a:schemeClr val="tx1"/>
                </a:solidFill>
                <a:latin typeface="+mj-lt"/>
              </a:rPr>
              <a:t>[4]</a:t>
            </a:r>
            <a:endParaRPr lang="de-DE" sz="2000" b="0" dirty="0">
              <a:solidFill>
                <a:schemeClr val="tx1"/>
              </a:solidFill>
              <a:latin typeface="+mj-lt"/>
            </a:endParaRPr>
          </a:p>
        </p:txBody>
      </p:sp>
    </p:spTree>
    <p:extLst>
      <p:ext uri="{BB962C8B-B14F-4D97-AF65-F5344CB8AC3E}">
        <p14:creationId xmlns:p14="http://schemas.microsoft.com/office/powerpoint/2010/main" val="42623433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A419-5BAB-6B7B-070E-EECD388944C3}"/>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B2D59004-58D5-DE23-3505-116C9A9FA903}"/>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12</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0E92BE26-7DF5-EB83-1614-C47B067C046C}"/>
              </a:ext>
            </a:extLst>
          </p:cNvPr>
          <p:cNvSpPr txBox="1"/>
          <p:nvPr/>
        </p:nvSpPr>
        <p:spPr>
          <a:xfrm>
            <a:off x="457200" y="1241376"/>
            <a:ext cx="20173600" cy="677108"/>
          </a:xfrm>
          <a:prstGeom prst="rect">
            <a:avLst/>
          </a:prstGeom>
          <a:noFill/>
        </p:spPr>
        <p:txBody>
          <a:bodyPr wrap="none" rtlCol="0">
            <a:spAutoFit/>
          </a:bodyPr>
          <a:lstStyle/>
          <a:p>
            <a:r>
              <a:rPr lang="en-US" sz="3800" b="0" dirty="0">
                <a:latin typeface="Schibsted Grotesk Regular Regul"/>
              </a:rPr>
              <a:t>Connecting integrated models within the architecture allows automated verification of requirements </a:t>
            </a:r>
          </a:p>
        </p:txBody>
      </p:sp>
      <p:sp>
        <p:nvSpPr>
          <p:cNvPr id="7" name="Rechteck 6">
            <a:extLst>
              <a:ext uri="{FF2B5EF4-FFF2-40B4-BE49-F238E27FC236}">
                <a16:creationId xmlns:a16="http://schemas.microsoft.com/office/drawing/2014/main" id="{11E2F2BF-57D5-979E-19FD-61279CE665F6}"/>
              </a:ext>
            </a:extLst>
          </p:cNvPr>
          <p:cNvSpPr/>
          <p:nvPr/>
        </p:nvSpPr>
        <p:spPr bwMode="auto">
          <a:xfrm>
            <a:off x="11334628" y="2403779"/>
            <a:ext cx="6900531" cy="5678356"/>
          </a:xfrm>
          <a:prstGeom prst="rect">
            <a:avLst/>
          </a:prstGeom>
          <a:solidFill>
            <a:srgbClr val="DCEAF4"/>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8" name="Rechteck 7">
            <a:extLst>
              <a:ext uri="{FF2B5EF4-FFF2-40B4-BE49-F238E27FC236}">
                <a16:creationId xmlns:a16="http://schemas.microsoft.com/office/drawing/2014/main" id="{B99026D4-2731-3B27-7AAA-175421FBC5E7}"/>
              </a:ext>
            </a:extLst>
          </p:cNvPr>
          <p:cNvSpPr/>
          <p:nvPr/>
        </p:nvSpPr>
        <p:spPr bwMode="auto">
          <a:xfrm>
            <a:off x="18332150" y="2403779"/>
            <a:ext cx="5805161" cy="5678356"/>
          </a:xfrm>
          <a:prstGeom prst="rect">
            <a:avLst/>
          </a:prstGeom>
          <a:solidFill>
            <a:srgbClr val="F0F8E8"/>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9" name="Line 4">
            <a:extLst>
              <a:ext uri="{FF2B5EF4-FFF2-40B4-BE49-F238E27FC236}">
                <a16:creationId xmlns:a16="http://schemas.microsoft.com/office/drawing/2014/main" id="{39483344-6F29-95DD-FB6C-16F681C9F7E5}"/>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5" name="Rechteck 24">
            <a:extLst>
              <a:ext uri="{FF2B5EF4-FFF2-40B4-BE49-F238E27FC236}">
                <a16:creationId xmlns:a16="http://schemas.microsoft.com/office/drawing/2014/main" id="{7B623FFA-CDB1-E0D3-53D9-2DCD20AB4178}"/>
              </a:ext>
            </a:extLst>
          </p:cNvPr>
          <p:cNvSpPr/>
          <p:nvPr/>
        </p:nvSpPr>
        <p:spPr bwMode="auto">
          <a:xfrm>
            <a:off x="984143" y="3968636"/>
            <a:ext cx="2618192" cy="1129344"/>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b="0" kern="0" dirty="0">
                <a:solidFill>
                  <a:prstClr val="black"/>
                </a:solidFill>
                <a:latin typeface="Arial"/>
                <a:ea typeface="+mn-ea"/>
                <a:cs typeface="+mn-cs"/>
                <a:sym typeface="Helvetica Neue" panose="02000503000000020004" pitchFamily="2" charset="0"/>
              </a:rPr>
              <a:t>Residual Gas Noise</a:t>
            </a:r>
          </a:p>
        </p:txBody>
      </p:sp>
      <p:sp>
        <p:nvSpPr>
          <p:cNvPr id="29" name="Rechteck 28">
            <a:extLst>
              <a:ext uri="{FF2B5EF4-FFF2-40B4-BE49-F238E27FC236}">
                <a16:creationId xmlns:a16="http://schemas.microsoft.com/office/drawing/2014/main" id="{71CCCAAA-2EDD-3865-6466-5135932F614C}"/>
              </a:ext>
            </a:extLst>
          </p:cNvPr>
          <p:cNvSpPr/>
          <p:nvPr/>
        </p:nvSpPr>
        <p:spPr bwMode="auto">
          <a:xfrm>
            <a:off x="11399806" y="2513330"/>
            <a:ext cx="6770174" cy="612000"/>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Logical architecture</a:t>
            </a:r>
          </a:p>
        </p:txBody>
      </p:sp>
      <p:sp>
        <p:nvSpPr>
          <p:cNvPr id="38" name="Rechteck 37">
            <a:extLst>
              <a:ext uri="{FF2B5EF4-FFF2-40B4-BE49-F238E27FC236}">
                <a16:creationId xmlns:a16="http://schemas.microsoft.com/office/drawing/2014/main" id="{CFFD9A37-1F3C-FF59-E763-2F1C83100741}"/>
              </a:ext>
            </a:extLst>
          </p:cNvPr>
          <p:cNvSpPr/>
          <p:nvPr/>
        </p:nvSpPr>
        <p:spPr bwMode="auto">
          <a:xfrm>
            <a:off x="399054" y="2403779"/>
            <a:ext cx="4008171" cy="5678356"/>
          </a:xfrm>
          <a:prstGeom prst="rect">
            <a:avLst/>
          </a:prstGeom>
          <a:solidFill>
            <a:srgbClr val="FFF7F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9" name="Rechteck 38">
            <a:extLst>
              <a:ext uri="{FF2B5EF4-FFF2-40B4-BE49-F238E27FC236}">
                <a16:creationId xmlns:a16="http://schemas.microsoft.com/office/drawing/2014/main" id="{05633E3B-5D5E-8D35-B13F-2937876B064E}"/>
              </a:ext>
            </a:extLst>
          </p:cNvPr>
          <p:cNvSpPr/>
          <p:nvPr/>
        </p:nvSpPr>
        <p:spPr bwMode="auto">
          <a:xfrm>
            <a:off x="467216" y="2513330"/>
            <a:ext cx="3731896" cy="612000"/>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kern="0" dirty="0">
                <a:solidFill>
                  <a:prstClr val="black"/>
                </a:solidFill>
                <a:latin typeface="Arial"/>
                <a:ea typeface="+mn-ea"/>
                <a:cs typeface="+mn-cs"/>
                <a:sym typeface="Helvetica Neue" panose="02000503000000020004" pitchFamily="2" charset="0"/>
              </a:rPr>
              <a:t>Requirements</a:t>
            </a:r>
          </a:p>
        </p:txBody>
      </p:sp>
      <p:sp>
        <p:nvSpPr>
          <p:cNvPr id="43" name="Rechteck 42">
            <a:extLst>
              <a:ext uri="{FF2B5EF4-FFF2-40B4-BE49-F238E27FC236}">
                <a16:creationId xmlns:a16="http://schemas.microsoft.com/office/drawing/2014/main" id="{A60851CA-09C4-C3DC-9581-6A7606A18646}"/>
              </a:ext>
            </a:extLst>
          </p:cNvPr>
          <p:cNvSpPr/>
          <p:nvPr/>
        </p:nvSpPr>
        <p:spPr bwMode="auto">
          <a:xfrm>
            <a:off x="4631160" y="2403779"/>
            <a:ext cx="6479533" cy="5678356"/>
          </a:xfrm>
          <a:prstGeom prst="rect">
            <a:avLst/>
          </a:prstGeom>
          <a:solidFill>
            <a:srgbClr val="FFF9E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44" name="Rechteck 43">
            <a:extLst>
              <a:ext uri="{FF2B5EF4-FFF2-40B4-BE49-F238E27FC236}">
                <a16:creationId xmlns:a16="http://schemas.microsoft.com/office/drawing/2014/main" id="{EC04C8B0-029C-C55E-0892-BDE081D2C77F}"/>
              </a:ext>
            </a:extLst>
          </p:cNvPr>
          <p:cNvSpPr/>
          <p:nvPr/>
        </p:nvSpPr>
        <p:spPr bwMode="auto">
          <a:xfrm>
            <a:off x="4748061" y="2513330"/>
            <a:ext cx="6245732" cy="612000"/>
          </a:xfrm>
          <a:prstGeom prst="rect">
            <a:avLst/>
          </a:prstGeom>
          <a:solidFill>
            <a:srgbClr val="FFEBAB"/>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Functional architecture</a:t>
            </a:r>
          </a:p>
        </p:txBody>
      </p:sp>
      <p:grpSp>
        <p:nvGrpSpPr>
          <p:cNvPr id="50" name="Gruppieren 49">
            <a:extLst>
              <a:ext uri="{FF2B5EF4-FFF2-40B4-BE49-F238E27FC236}">
                <a16:creationId xmlns:a16="http://schemas.microsoft.com/office/drawing/2014/main" id="{954F3B3E-8783-D214-8299-C6956DD58B44}"/>
              </a:ext>
            </a:extLst>
          </p:cNvPr>
          <p:cNvGrpSpPr/>
          <p:nvPr/>
        </p:nvGrpSpPr>
        <p:grpSpPr>
          <a:xfrm>
            <a:off x="4549138" y="3113584"/>
            <a:ext cx="8509068" cy="4224023"/>
            <a:chOff x="4058146" y="4479781"/>
            <a:chExt cx="8509068" cy="4224023"/>
          </a:xfrm>
        </p:grpSpPr>
        <p:pic>
          <p:nvPicPr>
            <p:cNvPr id="51" name="Grafik 50">
              <a:extLst>
                <a:ext uri="{FF2B5EF4-FFF2-40B4-BE49-F238E27FC236}">
                  <a16:creationId xmlns:a16="http://schemas.microsoft.com/office/drawing/2014/main" id="{46D349E8-E5CF-3F2F-9721-AD52A5126101}"/>
                </a:ext>
              </a:extLst>
            </p:cNvPr>
            <p:cNvPicPr>
              <a:picLocks noChangeAspect="1"/>
            </p:cNvPicPr>
            <p:nvPr/>
          </p:nvPicPr>
          <p:blipFill>
            <a:blip r:embed="rId3">
              <a:clrChange>
                <a:clrFrom>
                  <a:srgbClr val="FFFFFF"/>
                </a:clrFrom>
                <a:clrTo>
                  <a:srgbClr val="FFFFFF">
                    <a:alpha val="0"/>
                  </a:srgbClr>
                </a:clrTo>
              </a:clrChange>
            </a:blip>
            <a:srcRect l="20970" t="21798" r="52356" b="50000"/>
            <a:stretch/>
          </p:blipFill>
          <p:spPr>
            <a:xfrm>
              <a:off x="4250562" y="4479781"/>
              <a:ext cx="6250029" cy="4224023"/>
            </a:xfrm>
            <a:prstGeom prst="rect">
              <a:avLst/>
            </a:prstGeom>
          </p:spPr>
        </p:pic>
        <p:sp>
          <p:nvSpPr>
            <p:cNvPr id="52" name="Textfeld 51">
              <a:extLst>
                <a:ext uri="{FF2B5EF4-FFF2-40B4-BE49-F238E27FC236}">
                  <a16:creationId xmlns:a16="http://schemas.microsoft.com/office/drawing/2014/main" id="{7E3A76F4-E68B-DCD2-4B3A-BF2E1C4BF4FF}"/>
                </a:ext>
              </a:extLst>
            </p:cNvPr>
            <p:cNvSpPr txBox="1"/>
            <p:nvPr/>
          </p:nvSpPr>
          <p:spPr>
            <a:xfrm>
              <a:off x="4058146" y="6258943"/>
              <a:ext cx="3312368" cy="369332"/>
            </a:xfrm>
            <a:prstGeom prst="rect">
              <a:avLst/>
            </a:prstGeom>
            <a:noFill/>
          </p:spPr>
          <p:txBody>
            <a:bodyPr wrap="square" rtlCol="0">
              <a:spAutoFit/>
            </a:bodyPr>
            <a:lstStyle/>
            <a:p>
              <a:r>
                <a:rPr lang="en-US" sz="1800" b="0" dirty="0"/>
                <a:t>Conditions</a:t>
              </a:r>
            </a:p>
          </p:txBody>
        </p:sp>
        <p:sp>
          <p:nvSpPr>
            <p:cNvPr id="55" name="Textfeld 54">
              <a:extLst>
                <a:ext uri="{FF2B5EF4-FFF2-40B4-BE49-F238E27FC236}">
                  <a16:creationId xmlns:a16="http://schemas.microsoft.com/office/drawing/2014/main" id="{88438A24-FFD1-157A-3740-90F4DCFAD24D}"/>
                </a:ext>
              </a:extLst>
            </p:cNvPr>
            <p:cNvSpPr txBox="1"/>
            <p:nvPr/>
          </p:nvSpPr>
          <p:spPr>
            <a:xfrm>
              <a:off x="4314115" y="5744110"/>
              <a:ext cx="3312368" cy="369332"/>
            </a:xfrm>
            <a:prstGeom prst="rect">
              <a:avLst/>
            </a:prstGeom>
            <a:noFill/>
          </p:spPr>
          <p:txBody>
            <a:bodyPr wrap="square" rtlCol="0">
              <a:spAutoFit/>
            </a:bodyPr>
            <a:lstStyle/>
            <a:p>
              <a:r>
                <a:rPr lang="en-US" sz="1800" b="0" dirty="0"/>
                <a:t>Beam</a:t>
              </a:r>
            </a:p>
          </p:txBody>
        </p:sp>
        <p:sp>
          <p:nvSpPr>
            <p:cNvPr id="56" name="Textfeld 55">
              <a:extLst>
                <a:ext uri="{FF2B5EF4-FFF2-40B4-BE49-F238E27FC236}">
                  <a16:creationId xmlns:a16="http://schemas.microsoft.com/office/drawing/2014/main" id="{D037141D-1416-8A14-63D3-51CFEFC9A970}"/>
                </a:ext>
              </a:extLst>
            </p:cNvPr>
            <p:cNvSpPr txBox="1"/>
            <p:nvPr/>
          </p:nvSpPr>
          <p:spPr>
            <a:xfrm>
              <a:off x="7188224" y="6754225"/>
              <a:ext cx="3312368" cy="369332"/>
            </a:xfrm>
            <a:prstGeom prst="rect">
              <a:avLst/>
            </a:prstGeom>
            <a:noFill/>
          </p:spPr>
          <p:txBody>
            <a:bodyPr wrap="square" rtlCol="0">
              <a:spAutoFit/>
            </a:bodyPr>
            <a:lstStyle/>
            <a:p>
              <a:r>
                <a:rPr lang="en-US" sz="1800" b="0" dirty="0"/>
                <a:t>Molecules</a:t>
              </a:r>
            </a:p>
          </p:txBody>
        </p:sp>
        <p:sp>
          <p:nvSpPr>
            <p:cNvPr id="57" name="Textfeld 56">
              <a:extLst>
                <a:ext uri="{FF2B5EF4-FFF2-40B4-BE49-F238E27FC236}">
                  <a16:creationId xmlns:a16="http://schemas.microsoft.com/office/drawing/2014/main" id="{62291908-BB7F-3320-9141-28DB709C0B50}"/>
                </a:ext>
              </a:extLst>
            </p:cNvPr>
            <p:cNvSpPr txBox="1"/>
            <p:nvPr/>
          </p:nvSpPr>
          <p:spPr>
            <a:xfrm>
              <a:off x="9254846" y="5777880"/>
              <a:ext cx="3312368" cy="369332"/>
            </a:xfrm>
            <a:prstGeom prst="rect">
              <a:avLst/>
            </a:prstGeom>
            <a:noFill/>
          </p:spPr>
          <p:txBody>
            <a:bodyPr wrap="square" rtlCol="0">
              <a:spAutoFit/>
            </a:bodyPr>
            <a:lstStyle/>
            <a:p>
              <a:r>
                <a:rPr lang="en-US" sz="1800" b="0" dirty="0"/>
                <a:t>Beam</a:t>
              </a:r>
            </a:p>
          </p:txBody>
        </p:sp>
      </p:grpSp>
      <p:grpSp>
        <p:nvGrpSpPr>
          <p:cNvPr id="58" name="Gruppieren 57">
            <a:extLst>
              <a:ext uri="{FF2B5EF4-FFF2-40B4-BE49-F238E27FC236}">
                <a16:creationId xmlns:a16="http://schemas.microsoft.com/office/drawing/2014/main" id="{02846950-93A7-5861-54F9-57D22B888C32}"/>
              </a:ext>
            </a:extLst>
          </p:cNvPr>
          <p:cNvGrpSpPr/>
          <p:nvPr/>
        </p:nvGrpSpPr>
        <p:grpSpPr>
          <a:xfrm>
            <a:off x="11321612" y="3181666"/>
            <a:ext cx="9498228" cy="4748351"/>
            <a:chOff x="10811131" y="4398464"/>
            <a:chExt cx="9498228" cy="4748351"/>
          </a:xfrm>
        </p:grpSpPr>
        <p:pic>
          <p:nvPicPr>
            <p:cNvPr id="59" name="Grafik 58">
              <a:extLst>
                <a:ext uri="{FF2B5EF4-FFF2-40B4-BE49-F238E27FC236}">
                  <a16:creationId xmlns:a16="http://schemas.microsoft.com/office/drawing/2014/main" id="{0CC59800-8381-E564-0DD2-AED39C92425B}"/>
                </a:ext>
              </a:extLst>
            </p:cNvPr>
            <p:cNvPicPr>
              <a:picLocks noChangeAspect="1"/>
            </p:cNvPicPr>
            <p:nvPr/>
          </p:nvPicPr>
          <p:blipFill>
            <a:blip r:embed="rId4">
              <a:clrChange>
                <a:clrFrom>
                  <a:srgbClr val="FFFFFF"/>
                </a:clrFrom>
                <a:clrTo>
                  <a:srgbClr val="FFFFFF">
                    <a:alpha val="0"/>
                  </a:srgbClr>
                </a:clrTo>
              </a:clrChange>
            </a:blip>
            <a:srcRect l="19554" t="7123" r="38708" b="39852"/>
            <a:stretch/>
          </p:blipFill>
          <p:spPr>
            <a:xfrm>
              <a:off x="11364270" y="4398464"/>
              <a:ext cx="6204509" cy="4748351"/>
            </a:xfrm>
            <a:prstGeom prst="rect">
              <a:avLst/>
            </a:prstGeom>
          </p:spPr>
        </p:pic>
        <p:sp>
          <p:nvSpPr>
            <p:cNvPr id="60" name="Textfeld 59">
              <a:extLst>
                <a:ext uri="{FF2B5EF4-FFF2-40B4-BE49-F238E27FC236}">
                  <a16:creationId xmlns:a16="http://schemas.microsoft.com/office/drawing/2014/main" id="{51B365B2-A2AD-F969-2171-7D0A46589726}"/>
                </a:ext>
              </a:extLst>
            </p:cNvPr>
            <p:cNvSpPr txBox="1"/>
            <p:nvPr/>
          </p:nvSpPr>
          <p:spPr>
            <a:xfrm>
              <a:off x="12083647" y="7586796"/>
              <a:ext cx="3312368" cy="369332"/>
            </a:xfrm>
            <a:prstGeom prst="rect">
              <a:avLst/>
            </a:prstGeom>
            <a:noFill/>
          </p:spPr>
          <p:txBody>
            <a:bodyPr wrap="square" rtlCol="0">
              <a:spAutoFit/>
            </a:bodyPr>
            <a:lstStyle/>
            <a:p>
              <a:r>
                <a:rPr lang="en-US" sz="1800" b="0" dirty="0"/>
                <a:t>Molecules</a:t>
              </a:r>
            </a:p>
          </p:txBody>
        </p:sp>
        <p:sp>
          <p:nvSpPr>
            <p:cNvPr id="61" name="Textfeld 60">
              <a:extLst>
                <a:ext uri="{FF2B5EF4-FFF2-40B4-BE49-F238E27FC236}">
                  <a16:creationId xmlns:a16="http://schemas.microsoft.com/office/drawing/2014/main" id="{1BFAFB9F-2DB3-B0DF-220F-3FD43DFFBC1E}"/>
                </a:ext>
              </a:extLst>
            </p:cNvPr>
            <p:cNvSpPr txBox="1"/>
            <p:nvPr/>
          </p:nvSpPr>
          <p:spPr>
            <a:xfrm>
              <a:off x="11164343" y="5159594"/>
              <a:ext cx="3312368" cy="369332"/>
            </a:xfrm>
            <a:prstGeom prst="rect">
              <a:avLst/>
            </a:prstGeom>
            <a:noFill/>
          </p:spPr>
          <p:txBody>
            <a:bodyPr wrap="square" rtlCol="0">
              <a:spAutoFit/>
            </a:bodyPr>
            <a:lstStyle/>
            <a:p>
              <a:r>
                <a:rPr lang="en-US" sz="1800" b="0" dirty="0"/>
                <a:t>Beam</a:t>
              </a:r>
            </a:p>
          </p:txBody>
        </p:sp>
        <p:sp>
          <p:nvSpPr>
            <p:cNvPr id="63" name="Textfeld 62">
              <a:extLst>
                <a:ext uri="{FF2B5EF4-FFF2-40B4-BE49-F238E27FC236}">
                  <a16:creationId xmlns:a16="http://schemas.microsoft.com/office/drawing/2014/main" id="{04877AF5-010F-EC0C-0868-5F10781FDC7D}"/>
                </a:ext>
              </a:extLst>
            </p:cNvPr>
            <p:cNvSpPr txBox="1"/>
            <p:nvPr/>
          </p:nvSpPr>
          <p:spPr>
            <a:xfrm>
              <a:off x="16996991" y="5379427"/>
              <a:ext cx="3312368" cy="369332"/>
            </a:xfrm>
            <a:prstGeom prst="rect">
              <a:avLst/>
            </a:prstGeom>
            <a:noFill/>
          </p:spPr>
          <p:txBody>
            <a:bodyPr wrap="square" rtlCol="0">
              <a:spAutoFit/>
            </a:bodyPr>
            <a:lstStyle/>
            <a:p>
              <a:r>
                <a:rPr lang="en-US" sz="1800" b="0" dirty="0"/>
                <a:t>Beam</a:t>
              </a:r>
            </a:p>
          </p:txBody>
        </p:sp>
        <p:sp>
          <p:nvSpPr>
            <p:cNvPr id="7168" name="Textfeld 7167">
              <a:extLst>
                <a:ext uri="{FF2B5EF4-FFF2-40B4-BE49-F238E27FC236}">
                  <a16:creationId xmlns:a16="http://schemas.microsoft.com/office/drawing/2014/main" id="{86BD2F80-FB58-F160-9F16-7634CA3C9959}"/>
                </a:ext>
              </a:extLst>
            </p:cNvPr>
            <p:cNvSpPr txBox="1"/>
            <p:nvPr/>
          </p:nvSpPr>
          <p:spPr>
            <a:xfrm>
              <a:off x="10811131" y="6335938"/>
              <a:ext cx="3312368" cy="369332"/>
            </a:xfrm>
            <a:prstGeom prst="rect">
              <a:avLst/>
            </a:prstGeom>
            <a:noFill/>
          </p:spPr>
          <p:txBody>
            <a:bodyPr wrap="square" rtlCol="0">
              <a:spAutoFit/>
            </a:bodyPr>
            <a:lstStyle/>
            <a:p>
              <a:r>
                <a:rPr lang="en-US" sz="1800" b="0" dirty="0"/>
                <a:t>Conditions</a:t>
              </a:r>
            </a:p>
          </p:txBody>
        </p:sp>
      </p:grpSp>
      <p:cxnSp>
        <p:nvCxnSpPr>
          <p:cNvPr id="7169" name="Gerader Verbinder 7168">
            <a:extLst>
              <a:ext uri="{FF2B5EF4-FFF2-40B4-BE49-F238E27FC236}">
                <a16:creationId xmlns:a16="http://schemas.microsoft.com/office/drawing/2014/main" id="{B895186D-F79C-2089-87C7-4BAAF3856BB4}"/>
              </a:ext>
            </a:extLst>
          </p:cNvPr>
          <p:cNvCxnSpPr>
            <a:cxnSpLocks/>
          </p:cNvCxnSpPr>
          <p:nvPr/>
        </p:nvCxnSpPr>
        <p:spPr bwMode="auto">
          <a:xfrm flipH="1" flipV="1">
            <a:off x="3564160" y="6458118"/>
            <a:ext cx="3312368" cy="153185"/>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1" name="Gerader Verbinder 7170">
            <a:extLst>
              <a:ext uri="{FF2B5EF4-FFF2-40B4-BE49-F238E27FC236}">
                <a16:creationId xmlns:a16="http://schemas.microsoft.com/office/drawing/2014/main" id="{BE183F1B-C963-BA78-1935-DA0098A88576}"/>
              </a:ext>
            </a:extLst>
          </p:cNvPr>
          <p:cNvCxnSpPr>
            <a:cxnSpLocks/>
            <a:endCxn id="25" idx="3"/>
          </p:cNvCxnSpPr>
          <p:nvPr/>
        </p:nvCxnSpPr>
        <p:spPr bwMode="auto">
          <a:xfrm flipH="1">
            <a:off x="3602335" y="3893878"/>
            <a:ext cx="2180953" cy="6394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3" name="Gerader Verbinder 7172">
            <a:extLst>
              <a:ext uri="{FF2B5EF4-FFF2-40B4-BE49-F238E27FC236}">
                <a16:creationId xmlns:a16="http://schemas.microsoft.com/office/drawing/2014/main" id="{88F10CE8-EA3C-8B0D-68FE-51DA07DF7244}"/>
              </a:ext>
            </a:extLst>
          </p:cNvPr>
          <p:cNvCxnSpPr>
            <a:cxnSpLocks/>
          </p:cNvCxnSpPr>
          <p:nvPr/>
        </p:nvCxnSpPr>
        <p:spPr bwMode="auto">
          <a:xfrm flipH="1">
            <a:off x="9527704" y="4981950"/>
            <a:ext cx="3530502" cy="1160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4" name="Gerader Verbinder 7173">
            <a:extLst>
              <a:ext uri="{FF2B5EF4-FFF2-40B4-BE49-F238E27FC236}">
                <a16:creationId xmlns:a16="http://schemas.microsoft.com/office/drawing/2014/main" id="{C1FA000F-88B8-9C96-176F-EC963CAE7671}"/>
              </a:ext>
            </a:extLst>
          </p:cNvPr>
          <p:cNvCxnSpPr>
            <a:cxnSpLocks/>
          </p:cNvCxnSpPr>
          <p:nvPr/>
        </p:nvCxnSpPr>
        <p:spPr bwMode="auto">
          <a:xfrm flipH="1" flipV="1">
            <a:off x="9995415" y="6837548"/>
            <a:ext cx="4254897" cy="41179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pic>
        <p:nvPicPr>
          <p:cNvPr id="7178" name="Grafik 7177">
            <a:extLst>
              <a:ext uri="{FF2B5EF4-FFF2-40B4-BE49-F238E27FC236}">
                <a16:creationId xmlns:a16="http://schemas.microsoft.com/office/drawing/2014/main" id="{9D32F335-029D-27AA-3858-EAA5004083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230" y="3363379"/>
            <a:ext cx="3096344" cy="1983595"/>
          </a:xfrm>
          <a:prstGeom prst="rect">
            <a:avLst/>
          </a:prstGeom>
        </p:spPr>
      </p:pic>
      <p:pic>
        <p:nvPicPr>
          <p:cNvPr id="7179" name="Grafik 7178">
            <a:extLst>
              <a:ext uri="{FF2B5EF4-FFF2-40B4-BE49-F238E27FC236}">
                <a16:creationId xmlns:a16="http://schemas.microsoft.com/office/drawing/2014/main" id="{979DB4F6-5510-2FDE-2DD4-1E88EF13F77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6541" y="5577166"/>
            <a:ext cx="3032501" cy="1640874"/>
          </a:xfrm>
          <a:prstGeom prst="rect">
            <a:avLst/>
          </a:prstGeom>
        </p:spPr>
      </p:pic>
      <p:cxnSp>
        <p:nvCxnSpPr>
          <p:cNvPr id="7183" name="Gerader Verbinder 7182">
            <a:extLst>
              <a:ext uri="{FF2B5EF4-FFF2-40B4-BE49-F238E27FC236}">
                <a16:creationId xmlns:a16="http://schemas.microsoft.com/office/drawing/2014/main" id="{E5D4B23F-8AE3-2A7B-D3E0-3148894612C8}"/>
              </a:ext>
            </a:extLst>
          </p:cNvPr>
          <p:cNvCxnSpPr>
            <a:cxnSpLocks/>
          </p:cNvCxnSpPr>
          <p:nvPr/>
        </p:nvCxnSpPr>
        <p:spPr bwMode="auto">
          <a:xfrm flipH="1">
            <a:off x="10679832" y="3713842"/>
            <a:ext cx="1914296" cy="15567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84" name="Gerader Verbinder 7183">
            <a:extLst>
              <a:ext uri="{FF2B5EF4-FFF2-40B4-BE49-F238E27FC236}">
                <a16:creationId xmlns:a16="http://schemas.microsoft.com/office/drawing/2014/main" id="{76482C13-B20A-0200-8D9D-10CF5244A1CB}"/>
              </a:ext>
            </a:extLst>
          </p:cNvPr>
          <p:cNvCxnSpPr>
            <a:cxnSpLocks/>
          </p:cNvCxnSpPr>
          <p:nvPr/>
        </p:nvCxnSpPr>
        <p:spPr bwMode="auto">
          <a:xfrm>
            <a:off x="17572520" y="3791678"/>
            <a:ext cx="1863938" cy="30438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7198" name="Rechteck 7197">
            <a:extLst>
              <a:ext uri="{FF2B5EF4-FFF2-40B4-BE49-F238E27FC236}">
                <a16:creationId xmlns:a16="http://schemas.microsoft.com/office/drawing/2014/main" id="{096E8450-CB3C-CB91-A247-4FC68BCBCB9E}"/>
              </a:ext>
            </a:extLst>
          </p:cNvPr>
          <p:cNvSpPr/>
          <p:nvPr/>
        </p:nvSpPr>
        <p:spPr bwMode="auto">
          <a:xfrm>
            <a:off x="166664" y="2411986"/>
            <a:ext cx="11102785" cy="5742158"/>
          </a:xfrm>
          <a:prstGeom prst="rect">
            <a:avLst/>
          </a:prstGeom>
          <a:solidFill>
            <a:schemeClr val="bg1">
              <a:alpha val="80000"/>
            </a:schemeClr>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20" name="Gruppieren 7219">
            <a:extLst>
              <a:ext uri="{FF2B5EF4-FFF2-40B4-BE49-F238E27FC236}">
                <a16:creationId xmlns:a16="http://schemas.microsoft.com/office/drawing/2014/main" id="{ABAFB5E5-4926-8490-DEEF-A281F1C020FB}"/>
              </a:ext>
            </a:extLst>
          </p:cNvPr>
          <p:cNvGrpSpPr/>
          <p:nvPr/>
        </p:nvGrpSpPr>
        <p:grpSpPr>
          <a:xfrm>
            <a:off x="1740564" y="5479518"/>
            <a:ext cx="6844294" cy="5296425"/>
            <a:chOff x="2246214" y="6530127"/>
            <a:chExt cx="6844294" cy="5296425"/>
          </a:xfrm>
        </p:grpSpPr>
        <p:sp>
          <p:nvSpPr>
            <p:cNvPr id="7217" name="Rechteck 7216">
              <a:extLst>
                <a:ext uri="{FF2B5EF4-FFF2-40B4-BE49-F238E27FC236}">
                  <a16:creationId xmlns:a16="http://schemas.microsoft.com/office/drawing/2014/main" id="{B1786466-721F-43B9-846D-BCEADA0E2A1F}"/>
                </a:ext>
              </a:extLst>
            </p:cNvPr>
            <p:cNvSpPr/>
            <p:nvPr/>
          </p:nvSpPr>
          <p:spPr bwMode="auto">
            <a:xfrm>
              <a:off x="2246214" y="6530127"/>
              <a:ext cx="6844294" cy="5296425"/>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00" name="Gruppieren 7199">
              <a:extLst>
                <a:ext uri="{FF2B5EF4-FFF2-40B4-BE49-F238E27FC236}">
                  <a16:creationId xmlns:a16="http://schemas.microsoft.com/office/drawing/2014/main" id="{849E4667-CAFD-A3BC-8E3C-DA9B337A0357}"/>
                </a:ext>
              </a:extLst>
            </p:cNvPr>
            <p:cNvGrpSpPr/>
            <p:nvPr/>
          </p:nvGrpSpPr>
          <p:grpSpPr>
            <a:xfrm>
              <a:off x="2378161" y="6633653"/>
              <a:ext cx="6538986" cy="5089373"/>
              <a:chOff x="2351654" y="6611303"/>
              <a:chExt cx="6538986" cy="5089373"/>
            </a:xfrm>
          </p:grpSpPr>
          <p:pic>
            <p:nvPicPr>
              <p:cNvPr id="7196" name="Grafik 7195">
                <a:extLst>
                  <a:ext uri="{FF2B5EF4-FFF2-40B4-BE49-F238E27FC236}">
                    <a16:creationId xmlns:a16="http://schemas.microsoft.com/office/drawing/2014/main" id="{4DD0BA41-712D-D785-7FF4-BF010120B33D}"/>
                  </a:ext>
                </a:extLst>
              </p:cNvPr>
              <p:cNvPicPr>
                <a:picLocks noChangeAspect="1"/>
              </p:cNvPicPr>
              <p:nvPr/>
            </p:nvPicPr>
            <p:blipFill>
              <a:blip r:embed="rId7"/>
              <a:srcRect l="66956" t="369" r="-25" b="859"/>
              <a:stretch/>
            </p:blipFill>
            <p:spPr>
              <a:xfrm>
                <a:off x="2351654" y="6611303"/>
                <a:ext cx="6538986" cy="4734584"/>
              </a:xfrm>
              <a:prstGeom prst="rect">
                <a:avLst/>
              </a:prstGeom>
            </p:spPr>
          </p:pic>
          <p:sp>
            <p:nvSpPr>
              <p:cNvPr id="7197" name="Rechteck 7196">
                <a:extLst>
                  <a:ext uri="{FF2B5EF4-FFF2-40B4-BE49-F238E27FC236}">
                    <a16:creationId xmlns:a16="http://schemas.microsoft.com/office/drawing/2014/main" id="{3D0F923B-E870-20DE-F399-C2E26920C986}"/>
                  </a:ext>
                </a:extLst>
              </p:cNvPr>
              <p:cNvSpPr/>
              <p:nvPr/>
            </p:nvSpPr>
            <p:spPr bwMode="auto">
              <a:xfrm>
                <a:off x="2351654" y="11239011"/>
                <a:ext cx="6538986"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no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Calculate</a:t>
                </a: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VBP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noise</a:t>
                </a:r>
                <a:endPar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grpSp>
      <p:grpSp>
        <p:nvGrpSpPr>
          <p:cNvPr id="7219" name="Gruppieren 7218">
            <a:extLst>
              <a:ext uri="{FF2B5EF4-FFF2-40B4-BE49-F238E27FC236}">
                <a16:creationId xmlns:a16="http://schemas.microsoft.com/office/drawing/2014/main" id="{FC99C794-D04F-F906-8B69-CF07FB197C0C}"/>
              </a:ext>
            </a:extLst>
          </p:cNvPr>
          <p:cNvGrpSpPr/>
          <p:nvPr/>
        </p:nvGrpSpPr>
        <p:grpSpPr>
          <a:xfrm>
            <a:off x="9167664" y="7506072"/>
            <a:ext cx="6200242" cy="4968552"/>
            <a:chOff x="9311680" y="7506073"/>
            <a:chExt cx="6200242" cy="4968552"/>
          </a:xfrm>
        </p:grpSpPr>
        <p:sp>
          <p:nvSpPr>
            <p:cNvPr id="7218" name="Rechteck 7217">
              <a:extLst>
                <a:ext uri="{FF2B5EF4-FFF2-40B4-BE49-F238E27FC236}">
                  <a16:creationId xmlns:a16="http://schemas.microsoft.com/office/drawing/2014/main" id="{EA22381E-8BF9-273D-9148-5197B758D1AC}"/>
                </a:ext>
              </a:extLst>
            </p:cNvPr>
            <p:cNvSpPr/>
            <p:nvPr/>
          </p:nvSpPr>
          <p:spPr bwMode="auto">
            <a:xfrm>
              <a:off x="9311680" y="7506073"/>
              <a:ext cx="6200242" cy="4968552"/>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01" name="Gruppieren 7200">
              <a:extLst>
                <a:ext uri="{FF2B5EF4-FFF2-40B4-BE49-F238E27FC236}">
                  <a16:creationId xmlns:a16="http://schemas.microsoft.com/office/drawing/2014/main" id="{77AE379D-4DAF-34B1-42F4-22D3D1548084}"/>
                </a:ext>
              </a:extLst>
            </p:cNvPr>
            <p:cNvGrpSpPr/>
            <p:nvPr/>
          </p:nvGrpSpPr>
          <p:grpSpPr>
            <a:xfrm>
              <a:off x="9448434" y="7582609"/>
              <a:ext cx="5975482" cy="4806421"/>
              <a:chOff x="9926763" y="7731631"/>
              <a:chExt cx="5975482" cy="4806421"/>
            </a:xfrm>
          </p:grpSpPr>
          <p:pic>
            <p:nvPicPr>
              <p:cNvPr id="7194" name="Grafik 7193">
                <a:extLst>
                  <a:ext uri="{FF2B5EF4-FFF2-40B4-BE49-F238E27FC236}">
                    <a16:creationId xmlns:a16="http://schemas.microsoft.com/office/drawing/2014/main" id="{1CD524A8-5CE9-1ECC-F603-72D4182AF123}"/>
                  </a:ext>
                </a:extLst>
              </p:cNvPr>
              <p:cNvPicPr>
                <a:picLocks noChangeAspect="1"/>
              </p:cNvPicPr>
              <p:nvPr/>
            </p:nvPicPr>
            <p:blipFill>
              <a:blip r:embed="rId7"/>
              <a:srcRect l="33751" t="369" r="33396" b="859"/>
              <a:stretch/>
            </p:blipFill>
            <p:spPr>
              <a:xfrm>
                <a:off x="9926763" y="7731631"/>
                <a:ext cx="5975482" cy="4355080"/>
              </a:xfrm>
              <a:prstGeom prst="rect">
                <a:avLst/>
              </a:prstGeom>
            </p:spPr>
          </p:pic>
          <p:sp>
            <p:nvSpPr>
              <p:cNvPr id="7195" name="Rechteck 7194">
                <a:extLst>
                  <a:ext uri="{FF2B5EF4-FFF2-40B4-BE49-F238E27FC236}">
                    <a16:creationId xmlns:a16="http://schemas.microsoft.com/office/drawing/2014/main" id="{219ABE14-07B2-48C7-6D99-7B4B685499E0}"/>
                  </a:ext>
                </a:extLst>
              </p:cNvPr>
              <p:cNvSpPr/>
              <p:nvPr/>
            </p:nvSpPr>
            <p:spPr bwMode="auto">
              <a:xfrm>
                <a:off x="9967710" y="12076387"/>
                <a:ext cx="5893588"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no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Partial Pressures</a:t>
                </a:r>
              </a:p>
            </p:txBody>
          </p:sp>
        </p:grpSp>
      </p:grpSp>
      <p:cxnSp>
        <p:nvCxnSpPr>
          <p:cNvPr id="7214" name="Gerader Verbinder 7213">
            <a:extLst>
              <a:ext uri="{FF2B5EF4-FFF2-40B4-BE49-F238E27FC236}">
                <a16:creationId xmlns:a16="http://schemas.microsoft.com/office/drawing/2014/main" id="{6509154E-F582-1A6F-E314-0F27CFDC88E9}"/>
              </a:ext>
            </a:extLst>
          </p:cNvPr>
          <p:cNvCxnSpPr>
            <a:cxnSpLocks/>
          </p:cNvCxnSpPr>
          <p:nvPr/>
        </p:nvCxnSpPr>
        <p:spPr bwMode="auto">
          <a:xfrm flipV="1">
            <a:off x="8252199" y="5860229"/>
            <a:ext cx="4513615" cy="1014169"/>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23" name="Gerader Verbinder 7222">
            <a:extLst>
              <a:ext uri="{FF2B5EF4-FFF2-40B4-BE49-F238E27FC236}">
                <a16:creationId xmlns:a16="http://schemas.microsoft.com/office/drawing/2014/main" id="{B4EEABC1-012F-5342-A890-D2D9F09FA634}"/>
              </a:ext>
            </a:extLst>
          </p:cNvPr>
          <p:cNvCxnSpPr>
            <a:cxnSpLocks/>
          </p:cNvCxnSpPr>
          <p:nvPr/>
        </p:nvCxnSpPr>
        <p:spPr bwMode="auto">
          <a:xfrm flipV="1">
            <a:off x="12328930" y="5879024"/>
            <a:ext cx="1377580" cy="1715318"/>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hteck 2">
            <a:extLst>
              <a:ext uri="{FF2B5EF4-FFF2-40B4-BE49-F238E27FC236}">
                <a16:creationId xmlns:a16="http://schemas.microsoft.com/office/drawing/2014/main" id="{F8FB2D54-69FD-2388-A6A5-3B662ABBD7FB}"/>
              </a:ext>
            </a:extLst>
          </p:cNvPr>
          <p:cNvSpPr/>
          <p:nvPr/>
        </p:nvSpPr>
        <p:spPr bwMode="auto">
          <a:xfrm>
            <a:off x="5135419" y="6484902"/>
            <a:ext cx="1455384" cy="445106"/>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4" name="Rechteck 3">
            <a:extLst>
              <a:ext uri="{FF2B5EF4-FFF2-40B4-BE49-F238E27FC236}">
                <a16:creationId xmlns:a16="http://schemas.microsoft.com/office/drawing/2014/main" id="{8857EBD2-E4DB-EAD0-A968-9B12B9827BC9}"/>
              </a:ext>
            </a:extLst>
          </p:cNvPr>
          <p:cNvSpPr/>
          <p:nvPr/>
        </p:nvSpPr>
        <p:spPr bwMode="auto">
          <a:xfrm>
            <a:off x="12275212" y="8370168"/>
            <a:ext cx="1644980" cy="445106"/>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6" name="Grafik 5">
            <a:extLst>
              <a:ext uri="{FF2B5EF4-FFF2-40B4-BE49-F238E27FC236}">
                <a16:creationId xmlns:a16="http://schemas.microsoft.com/office/drawing/2014/main" id="{F10F1FCC-70BD-67A5-D453-1CB198048B33}"/>
              </a:ext>
            </a:extLst>
          </p:cNvPr>
          <p:cNvPicPr>
            <a:picLocks noChangeAspect="1"/>
          </p:cNvPicPr>
          <p:nvPr/>
        </p:nvPicPr>
        <p:blipFill>
          <a:blip r:embed="rId8"/>
          <a:stretch>
            <a:fillRect/>
          </a:stretch>
        </p:blipFill>
        <p:spPr>
          <a:xfrm>
            <a:off x="19015935" y="3420329"/>
            <a:ext cx="4609363" cy="2350470"/>
          </a:xfrm>
          <a:prstGeom prst="rect">
            <a:avLst/>
          </a:prstGeom>
          <a:effectLst>
            <a:outerShdw blurRad="50800" dist="38100" dir="2700000" algn="tl" rotWithShape="0">
              <a:prstClr val="black">
                <a:alpha val="40000"/>
              </a:prstClr>
            </a:outerShdw>
          </a:effectLst>
        </p:spPr>
      </p:pic>
      <p:sp>
        <p:nvSpPr>
          <p:cNvPr id="34" name="Rechteck 33">
            <a:extLst>
              <a:ext uri="{FF2B5EF4-FFF2-40B4-BE49-F238E27FC236}">
                <a16:creationId xmlns:a16="http://schemas.microsoft.com/office/drawing/2014/main" id="{CB011862-A6FF-E62A-92A0-CFBB713F5DF2}"/>
              </a:ext>
            </a:extLst>
          </p:cNvPr>
          <p:cNvSpPr/>
          <p:nvPr/>
        </p:nvSpPr>
        <p:spPr bwMode="auto">
          <a:xfrm>
            <a:off x="18459093" y="2513330"/>
            <a:ext cx="5494732" cy="612000"/>
          </a:xfrm>
          <a:prstGeom prst="rect">
            <a:avLst/>
          </a:prstGeom>
          <a:solidFill>
            <a:srgbClr val="C9E7A7"/>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Product</a:t>
            </a:r>
          </a:p>
        </p:txBody>
      </p:sp>
      <p:sp>
        <p:nvSpPr>
          <p:cNvPr id="7199" name="Rechteck 7198">
            <a:extLst>
              <a:ext uri="{FF2B5EF4-FFF2-40B4-BE49-F238E27FC236}">
                <a16:creationId xmlns:a16="http://schemas.microsoft.com/office/drawing/2014/main" id="{D70FF272-E37B-9E65-6BB7-4F6BDF8155D4}"/>
              </a:ext>
            </a:extLst>
          </p:cNvPr>
          <p:cNvSpPr/>
          <p:nvPr/>
        </p:nvSpPr>
        <p:spPr bwMode="auto">
          <a:xfrm>
            <a:off x="18226849" y="2411986"/>
            <a:ext cx="5943926" cy="5742158"/>
          </a:xfrm>
          <a:prstGeom prst="rect">
            <a:avLst/>
          </a:prstGeom>
          <a:solidFill>
            <a:schemeClr val="bg1">
              <a:alpha val="80000"/>
            </a:schemeClr>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22" name="Gruppieren 7221">
            <a:extLst>
              <a:ext uri="{FF2B5EF4-FFF2-40B4-BE49-F238E27FC236}">
                <a16:creationId xmlns:a16="http://schemas.microsoft.com/office/drawing/2014/main" id="{D6DBE203-C9A4-791A-61AE-2D3AB388B3CB}"/>
              </a:ext>
            </a:extLst>
          </p:cNvPr>
          <p:cNvGrpSpPr/>
          <p:nvPr/>
        </p:nvGrpSpPr>
        <p:grpSpPr>
          <a:xfrm>
            <a:off x="16571403" y="8211058"/>
            <a:ext cx="7303010" cy="3726000"/>
            <a:chOff x="17080990" y="8946232"/>
            <a:chExt cx="7303010" cy="3726000"/>
          </a:xfrm>
        </p:grpSpPr>
        <p:sp>
          <p:nvSpPr>
            <p:cNvPr id="7221" name="Rechteck 7220">
              <a:extLst>
                <a:ext uri="{FF2B5EF4-FFF2-40B4-BE49-F238E27FC236}">
                  <a16:creationId xmlns:a16="http://schemas.microsoft.com/office/drawing/2014/main" id="{6035C12B-FE2B-E558-38FF-CFADB97943E6}"/>
                </a:ext>
              </a:extLst>
            </p:cNvPr>
            <p:cNvSpPr/>
            <p:nvPr/>
          </p:nvSpPr>
          <p:spPr bwMode="auto">
            <a:xfrm>
              <a:off x="17080990" y="8946232"/>
              <a:ext cx="7303010" cy="3726000"/>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02" name="Gruppieren 7201">
              <a:extLst>
                <a:ext uri="{FF2B5EF4-FFF2-40B4-BE49-F238E27FC236}">
                  <a16:creationId xmlns:a16="http://schemas.microsoft.com/office/drawing/2014/main" id="{A6F973CC-FEEB-E0AB-94B2-6B71E732CAC5}"/>
                </a:ext>
              </a:extLst>
            </p:cNvPr>
            <p:cNvGrpSpPr/>
            <p:nvPr/>
          </p:nvGrpSpPr>
          <p:grpSpPr>
            <a:xfrm>
              <a:off x="17105647" y="9058017"/>
              <a:ext cx="7245216" cy="3372653"/>
              <a:chOff x="16989647" y="8540496"/>
              <a:chExt cx="7245216" cy="3372653"/>
            </a:xfrm>
          </p:grpSpPr>
          <p:pic>
            <p:nvPicPr>
              <p:cNvPr id="7186" name="Grafik 7185">
                <a:extLst>
                  <a:ext uri="{FF2B5EF4-FFF2-40B4-BE49-F238E27FC236}">
                    <a16:creationId xmlns:a16="http://schemas.microsoft.com/office/drawing/2014/main" id="{CBD259F7-25C3-E1BB-8F71-5E3FC4CE4DFB}"/>
                  </a:ext>
                </a:extLst>
              </p:cNvPr>
              <p:cNvPicPr>
                <a:picLocks noChangeAspect="1"/>
              </p:cNvPicPr>
              <p:nvPr/>
            </p:nvPicPr>
            <p:blipFill>
              <a:blip r:embed="rId7"/>
              <a:srcRect l="-33" t="10" r="66923" b="36411"/>
              <a:stretch/>
            </p:blipFill>
            <p:spPr>
              <a:xfrm>
                <a:off x="16989647" y="8540496"/>
                <a:ext cx="7245216" cy="3372653"/>
              </a:xfrm>
              <a:prstGeom prst="rect">
                <a:avLst/>
              </a:prstGeom>
            </p:spPr>
          </p:pic>
          <p:sp>
            <p:nvSpPr>
              <p:cNvPr id="7189" name="Ellipse 7188">
                <a:extLst>
                  <a:ext uri="{FF2B5EF4-FFF2-40B4-BE49-F238E27FC236}">
                    <a16:creationId xmlns:a16="http://schemas.microsoft.com/office/drawing/2014/main" id="{514C58FF-4507-4C6C-D832-9D9861DE25FA}"/>
                  </a:ext>
                </a:extLst>
              </p:cNvPr>
              <p:cNvSpPr/>
              <p:nvPr/>
            </p:nvSpPr>
            <p:spPr bwMode="auto">
              <a:xfrm>
                <a:off x="22794820" y="11201397"/>
                <a:ext cx="365196" cy="365196"/>
              </a:xfrm>
              <a:prstGeom prst="ellipse">
                <a:avLst/>
              </a:prstGeom>
              <a:noFill/>
              <a:ln w="38100" cap="flat" cmpd="sng" algn="ctr">
                <a:solidFill>
                  <a:srgbClr val="FF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190" name="Ellipse 7189">
                <a:extLst>
                  <a:ext uri="{FF2B5EF4-FFF2-40B4-BE49-F238E27FC236}">
                    <a16:creationId xmlns:a16="http://schemas.microsoft.com/office/drawing/2014/main" id="{62AA63C3-246A-CD25-030F-EDC75DDCF6B7}"/>
                  </a:ext>
                </a:extLst>
              </p:cNvPr>
              <p:cNvSpPr/>
              <p:nvPr/>
            </p:nvSpPr>
            <p:spPr bwMode="auto">
              <a:xfrm>
                <a:off x="21703042" y="10529793"/>
                <a:ext cx="1035552" cy="1036800"/>
              </a:xfrm>
              <a:prstGeom prst="ellipse">
                <a:avLst/>
              </a:prstGeom>
              <a:noFill/>
              <a:ln w="31750" cap="flat" cmpd="sng" algn="ctr">
                <a:solidFill>
                  <a:srgbClr val="FF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de-DE" sz="48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5</a:t>
                </a:r>
              </a:p>
            </p:txBody>
          </p:sp>
          <p:cxnSp>
            <p:nvCxnSpPr>
              <p:cNvPr id="7192" name="Gerader Verbinder 7191">
                <a:extLst>
                  <a:ext uri="{FF2B5EF4-FFF2-40B4-BE49-F238E27FC236}">
                    <a16:creationId xmlns:a16="http://schemas.microsoft.com/office/drawing/2014/main" id="{EE166F81-74EF-2B00-6CDE-A591AB101A92}"/>
                  </a:ext>
                </a:extLst>
              </p:cNvPr>
              <p:cNvCxnSpPr>
                <a:stCxn id="7189" idx="4"/>
              </p:cNvCxnSpPr>
              <p:nvPr/>
            </p:nvCxnSpPr>
            <p:spPr bwMode="auto">
              <a:xfrm flipH="1">
                <a:off x="22201112" y="11566593"/>
                <a:ext cx="776306" cy="0"/>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3" name="Gerader Verbinder 7192">
                <a:extLst>
                  <a:ext uri="{FF2B5EF4-FFF2-40B4-BE49-F238E27FC236}">
                    <a16:creationId xmlns:a16="http://schemas.microsoft.com/office/drawing/2014/main" id="{65B74CAD-BE3C-B181-19D8-5B4413A97196}"/>
                  </a:ext>
                </a:extLst>
              </p:cNvPr>
              <p:cNvCxnSpPr>
                <a:endCxn id="7190" idx="7"/>
              </p:cNvCxnSpPr>
              <p:nvPr/>
            </p:nvCxnSpPr>
            <p:spPr bwMode="auto">
              <a:xfrm flipH="1" flipV="1">
                <a:off x="22586941" y="10681629"/>
                <a:ext cx="486419" cy="541107"/>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7228" name="Gerader Verbinder 7227">
            <a:extLst>
              <a:ext uri="{FF2B5EF4-FFF2-40B4-BE49-F238E27FC236}">
                <a16:creationId xmlns:a16="http://schemas.microsoft.com/office/drawing/2014/main" id="{8A0A33BC-A62A-F77C-AA54-2A3FCFBE19A4}"/>
              </a:ext>
            </a:extLst>
          </p:cNvPr>
          <p:cNvCxnSpPr>
            <a:cxnSpLocks/>
            <a:endCxn id="7221" idx="0"/>
          </p:cNvCxnSpPr>
          <p:nvPr/>
        </p:nvCxnSpPr>
        <p:spPr bwMode="auto">
          <a:xfrm>
            <a:off x="16238744" y="7177430"/>
            <a:ext cx="3984164" cy="1033628"/>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hteck 4">
            <a:extLst>
              <a:ext uri="{FF2B5EF4-FFF2-40B4-BE49-F238E27FC236}">
                <a16:creationId xmlns:a16="http://schemas.microsoft.com/office/drawing/2014/main" id="{C84DF3E5-1958-238F-7FD2-2ABEE59A6456}"/>
              </a:ext>
            </a:extLst>
          </p:cNvPr>
          <p:cNvSpPr/>
          <p:nvPr/>
        </p:nvSpPr>
        <p:spPr bwMode="auto">
          <a:xfrm>
            <a:off x="20234169" y="9328560"/>
            <a:ext cx="2110837" cy="504000"/>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9" name="Textfeld 8">
            <a:extLst>
              <a:ext uri="{FF2B5EF4-FFF2-40B4-BE49-F238E27FC236}">
                <a16:creationId xmlns:a16="http://schemas.microsoft.com/office/drawing/2014/main" id="{E2727179-8DFC-7DAE-C1A6-01ECB9C20D26}"/>
              </a:ext>
            </a:extLst>
          </p:cNvPr>
          <p:cNvSpPr txBox="1"/>
          <p:nvPr/>
        </p:nvSpPr>
        <p:spPr>
          <a:xfrm>
            <a:off x="14866354" y="7636298"/>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sp>
        <p:nvSpPr>
          <p:cNvPr id="10" name="Textfeld 9">
            <a:extLst>
              <a:ext uri="{FF2B5EF4-FFF2-40B4-BE49-F238E27FC236}">
                <a16:creationId xmlns:a16="http://schemas.microsoft.com/office/drawing/2014/main" id="{95715888-2946-E6A0-7C0C-9AE3A57AF170}"/>
              </a:ext>
            </a:extLst>
          </p:cNvPr>
          <p:cNvSpPr txBox="1"/>
          <p:nvPr/>
        </p:nvSpPr>
        <p:spPr>
          <a:xfrm>
            <a:off x="8115896" y="5505440"/>
            <a:ext cx="501552" cy="413235"/>
          </a:xfrm>
          <a:prstGeom prst="rect">
            <a:avLst/>
          </a:prstGeom>
          <a:noFill/>
        </p:spPr>
        <p:txBody>
          <a:bodyPr wrap="square">
            <a:spAutoFit/>
          </a:bodyPr>
          <a:lstStyle/>
          <a:p>
            <a:r>
              <a:rPr lang="en-US" sz="2000" b="0" dirty="0">
                <a:solidFill>
                  <a:schemeClr val="tx1"/>
                </a:solidFill>
                <a:latin typeface="+mj-lt"/>
              </a:rPr>
              <a:t>[4]</a:t>
            </a:r>
            <a:endParaRPr lang="de-DE" sz="2000" b="0" dirty="0">
              <a:solidFill>
                <a:schemeClr val="tx1"/>
              </a:solidFill>
              <a:latin typeface="+mj-lt"/>
            </a:endParaRPr>
          </a:p>
        </p:txBody>
      </p:sp>
    </p:spTree>
    <p:extLst>
      <p:ext uri="{BB962C8B-B14F-4D97-AF65-F5344CB8AC3E}">
        <p14:creationId xmlns:p14="http://schemas.microsoft.com/office/powerpoint/2010/main" val="34937854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DD32-D3CA-B614-4FE1-BC8F5801BB89}"/>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B907810E-C73D-AEB8-7518-2F8A0AE0B485}"/>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13</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9257697A-6464-2A5D-B50A-ED4AE742AFA8}"/>
              </a:ext>
            </a:extLst>
          </p:cNvPr>
          <p:cNvSpPr txBox="1"/>
          <p:nvPr/>
        </p:nvSpPr>
        <p:spPr>
          <a:xfrm>
            <a:off x="457200" y="1241376"/>
            <a:ext cx="20173600" cy="677108"/>
          </a:xfrm>
          <a:prstGeom prst="rect">
            <a:avLst/>
          </a:prstGeom>
          <a:noFill/>
        </p:spPr>
        <p:txBody>
          <a:bodyPr wrap="none" rtlCol="0">
            <a:spAutoFit/>
          </a:bodyPr>
          <a:lstStyle/>
          <a:p>
            <a:r>
              <a:rPr lang="en-US" sz="3800" b="0" dirty="0">
                <a:latin typeface="Schibsted Grotesk Regular Regul"/>
              </a:rPr>
              <a:t>Connecting integrated models within the architecture allows automated verification of requirements </a:t>
            </a:r>
          </a:p>
        </p:txBody>
      </p:sp>
      <p:sp>
        <p:nvSpPr>
          <p:cNvPr id="7" name="Rechteck 6">
            <a:extLst>
              <a:ext uri="{FF2B5EF4-FFF2-40B4-BE49-F238E27FC236}">
                <a16:creationId xmlns:a16="http://schemas.microsoft.com/office/drawing/2014/main" id="{71A36429-227D-B5BF-B52E-1FBE2569F7C8}"/>
              </a:ext>
            </a:extLst>
          </p:cNvPr>
          <p:cNvSpPr/>
          <p:nvPr/>
        </p:nvSpPr>
        <p:spPr bwMode="auto">
          <a:xfrm>
            <a:off x="11334628" y="2403779"/>
            <a:ext cx="6900531" cy="5678356"/>
          </a:xfrm>
          <a:prstGeom prst="rect">
            <a:avLst/>
          </a:prstGeom>
          <a:solidFill>
            <a:srgbClr val="DCEAF4"/>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8" name="Rechteck 7">
            <a:extLst>
              <a:ext uri="{FF2B5EF4-FFF2-40B4-BE49-F238E27FC236}">
                <a16:creationId xmlns:a16="http://schemas.microsoft.com/office/drawing/2014/main" id="{F73D872A-E3EA-9039-FF60-6EF2CF653A46}"/>
              </a:ext>
            </a:extLst>
          </p:cNvPr>
          <p:cNvSpPr/>
          <p:nvPr/>
        </p:nvSpPr>
        <p:spPr bwMode="auto">
          <a:xfrm>
            <a:off x="18332150" y="2403779"/>
            <a:ext cx="5805161" cy="5678356"/>
          </a:xfrm>
          <a:prstGeom prst="rect">
            <a:avLst/>
          </a:prstGeom>
          <a:solidFill>
            <a:srgbClr val="F0F8E8"/>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9" name="Line 4">
            <a:extLst>
              <a:ext uri="{FF2B5EF4-FFF2-40B4-BE49-F238E27FC236}">
                <a16:creationId xmlns:a16="http://schemas.microsoft.com/office/drawing/2014/main" id="{C19BB6FC-0910-0BB2-9C84-956A0C47B4BB}"/>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5" name="Rechteck 24">
            <a:extLst>
              <a:ext uri="{FF2B5EF4-FFF2-40B4-BE49-F238E27FC236}">
                <a16:creationId xmlns:a16="http://schemas.microsoft.com/office/drawing/2014/main" id="{8022E180-B43E-B0C9-F987-4FD8BEE9EFA9}"/>
              </a:ext>
            </a:extLst>
          </p:cNvPr>
          <p:cNvSpPr/>
          <p:nvPr/>
        </p:nvSpPr>
        <p:spPr bwMode="auto">
          <a:xfrm>
            <a:off x="984143" y="3968636"/>
            <a:ext cx="2618192" cy="1129344"/>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b="0" kern="0" dirty="0">
                <a:solidFill>
                  <a:prstClr val="black"/>
                </a:solidFill>
                <a:latin typeface="Arial"/>
                <a:ea typeface="+mn-ea"/>
                <a:cs typeface="+mn-cs"/>
                <a:sym typeface="Helvetica Neue" panose="02000503000000020004" pitchFamily="2" charset="0"/>
              </a:rPr>
              <a:t>Residual Gas Noise</a:t>
            </a:r>
          </a:p>
        </p:txBody>
      </p:sp>
      <p:sp>
        <p:nvSpPr>
          <p:cNvPr id="29" name="Rechteck 28">
            <a:extLst>
              <a:ext uri="{FF2B5EF4-FFF2-40B4-BE49-F238E27FC236}">
                <a16:creationId xmlns:a16="http://schemas.microsoft.com/office/drawing/2014/main" id="{A6BA4608-3FC4-95B3-6185-2D3F5D805FA2}"/>
              </a:ext>
            </a:extLst>
          </p:cNvPr>
          <p:cNvSpPr/>
          <p:nvPr/>
        </p:nvSpPr>
        <p:spPr bwMode="auto">
          <a:xfrm>
            <a:off x="11399806" y="2513330"/>
            <a:ext cx="6770174" cy="612000"/>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Logical architecture</a:t>
            </a:r>
          </a:p>
        </p:txBody>
      </p:sp>
      <p:sp>
        <p:nvSpPr>
          <p:cNvPr id="38" name="Rechteck 37">
            <a:extLst>
              <a:ext uri="{FF2B5EF4-FFF2-40B4-BE49-F238E27FC236}">
                <a16:creationId xmlns:a16="http://schemas.microsoft.com/office/drawing/2014/main" id="{B51FFC13-CC0B-5290-B446-B2BA39081A35}"/>
              </a:ext>
            </a:extLst>
          </p:cNvPr>
          <p:cNvSpPr/>
          <p:nvPr/>
        </p:nvSpPr>
        <p:spPr bwMode="auto">
          <a:xfrm>
            <a:off x="399054" y="2403779"/>
            <a:ext cx="4008171" cy="5678356"/>
          </a:xfrm>
          <a:prstGeom prst="rect">
            <a:avLst/>
          </a:prstGeom>
          <a:solidFill>
            <a:srgbClr val="FFF7F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39" name="Rechteck 38">
            <a:extLst>
              <a:ext uri="{FF2B5EF4-FFF2-40B4-BE49-F238E27FC236}">
                <a16:creationId xmlns:a16="http://schemas.microsoft.com/office/drawing/2014/main" id="{7A5C5712-5F89-FCBB-C6C9-7BB81CAE9489}"/>
              </a:ext>
            </a:extLst>
          </p:cNvPr>
          <p:cNvSpPr/>
          <p:nvPr/>
        </p:nvSpPr>
        <p:spPr bwMode="auto">
          <a:xfrm>
            <a:off x="467216" y="2513330"/>
            <a:ext cx="3731896" cy="612000"/>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kern="0" dirty="0">
                <a:solidFill>
                  <a:prstClr val="black"/>
                </a:solidFill>
                <a:latin typeface="Arial"/>
                <a:ea typeface="+mn-ea"/>
                <a:cs typeface="+mn-cs"/>
                <a:sym typeface="Helvetica Neue" panose="02000503000000020004" pitchFamily="2" charset="0"/>
              </a:rPr>
              <a:t>Requirements</a:t>
            </a:r>
          </a:p>
        </p:txBody>
      </p:sp>
      <p:sp>
        <p:nvSpPr>
          <p:cNvPr id="43" name="Rechteck 42">
            <a:extLst>
              <a:ext uri="{FF2B5EF4-FFF2-40B4-BE49-F238E27FC236}">
                <a16:creationId xmlns:a16="http://schemas.microsoft.com/office/drawing/2014/main" id="{C6D466DE-9441-867B-E48B-42FB5F9ACCB4}"/>
              </a:ext>
            </a:extLst>
          </p:cNvPr>
          <p:cNvSpPr/>
          <p:nvPr/>
        </p:nvSpPr>
        <p:spPr bwMode="auto">
          <a:xfrm>
            <a:off x="4631160" y="2403779"/>
            <a:ext cx="6479533" cy="5678356"/>
          </a:xfrm>
          <a:prstGeom prst="rect">
            <a:avLst/>
          </a:prstGeom>
          <a:solidFill>
            <a:srgbClr val="FFF9E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44" name="Rechteck 43">
            <a:extLst>
              <a:ext uri="{FF2B5EF4-FFF2-40B4-BE49-F238E27FC236}">
                <a16:creationId xmlns:a16="http://schemas.microsoft.com/office/drawing/2014/main" id="{13A8A4C4-959D-E4CD-5367-BA3DDAF6BB6C}"/>
              </a:ext>
            </a:extLst>
          </p:cNvPr>
          <p:cNvSpPr/>
          <p:nvPr/>
        </p:nvSpPr>
        <p:spPr bwMode="auto">
          <a:xfrm>
            <a:off x="4748061" y="2513330"/>
            <a:ext cx="6245732" cy="612000"/>
          </a:xfrm>
          <a:prstGeom prst="rect">
            <a:avLst/>
          </a:prstGeom>
          <a:solidFill>
            <a:srgbClr val="FFEBAB"/>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Functional architecture</a:t>
            </a:r>
          </a:p>
        </p:txBody>
      </p:sp>
      <p:grpSp>
        <p:nvGrpSpPr>
          <p:cNvPr id="50" name="Gruppieren 49">
            <a:extLst>
              <a:ext uri="{FF2B5EF4-FFF2-40B4-BE49-F238E27FC236}">
                <a16:creationId xmlns:a16="http://schemas.microsoft.com/office/drawing/2014/main" id="{ACF50656-FEC6-0F9F-7A4C-0D1DC47C0B76}"/>
              </a:ext>
            </a:extLst>
          </p:cNvPr>
          <p:cNvGrpSpPr/>
          <p:nvPr/>
        </p:nvGrpSpPr>
        <p:grpSpPr>
          <a:xfrm>
            <a:off x="4549138" y="3113584"/>
            <a:ext cx="8509068" cy="4224023"/>
            <a:chOff x="4058146" y="4479781"/>
            <a:chExt cx="8509068" cy="4224023"/>
          </a:xfrm>
        </p:grpSpPr>
        <p:pic>
          <p:nvPicPr>
            <p:cNvPr id="51" name="Grafik 50">
              <a:extLst>
                <a:ext uri="{FF2B5EF4-FFF2-40B4-BE49-F238E27FC236}">
                  <a16:creationId xmlns:a16="http://schemas.microsoft.com/office/drawing/2014/main" id="{35BE9623-A4EF-2B7E-AB99-7D9BA7B89D81}"/>
                </a:ext>
              </a:extLst>
            </p:cNvPr>
            <p:cNvPicPr>
              <a:picLocks noChangeAspect="1"/>
            </p:cNvPicPr>
            <p:nvPr/>
          </p:nvPicPr>
          <p:blipFill>
            <a:blip r:embed="rId3">
              <a:clrChange>
                <a:clrFrom>
                  <a:srgbClr val="FFFFFF"/>
                </a:clrFrom>
                <a:clrTo>
                  <a:srgbClr val="FFFFFF">
                    <a:alpha val="0"/>
                  </a:srgbClr>
                </a:clrTo>
              </a:clrChange>
            </a:blip>
            <a:srcRect l="20970" t="21798" r="52356" b="50000"/>
            <a:stretch/>
          </p:blipFill>
          <p:spPr>
            <a:xfrm>
              <a:off x="4250562" y="4479781"/>
              <a:ext cx="6250029" cy="4224023"/>
            </a:xfrm>
            <a:prstGeom prst="rect">
              <a:avLst/>
            </a:prstGeom>
          </p:spPr>
        </p:pic>
        <p:sp>
          <p:nvSpPr>
            <p:cNvPr id="52" name="Textfeld 51">
              <a:extLst>
                <a:ext uri="{FF2B5EF4-FFF2-40B4-BE49-F238E27FC236}">
                  <a16:creationId xmlns:a16="http://schemas.microsoft.com/office/drawing/2014/main" id="{7077A450-8E87-0281-7DA0-FE397D328276}"/>
                </a:ext>
              </a:extLst>
            </p:cNvPr>
            <p:cNvSpPr txBox="1"/>
            <p:nvPr/>
          </p:nvSpPr>
          <p:spPr>
            <a:xfrm>
              <a:off x="4058146" y="6258943"/>
              <a:ext cx="3312368" cy="369332"/>
            </a:xfrm>
            <a:prstGeom prst="rect">
              <a:avLst/>
            </a:prstGeom>
            <a:noFill/>
          </p:spPr>
          <p:txBody>
            <a:bodyPr wrap="square" rtlCol="0">
              <a:spAutoFit/>
            </a:bodyPr>
            <a:lstStyle/>
            <a:p>
              <a:r>
                <a:rPr lang="en-US" sz="1800" b="0" dirty="0"/>
                <a:t>Conditions</a:t>
              </a:r>
            </a:p>
          </p:txBody>
        </p:sp>
        <p:sp>
          <p:nvSpPr>
            <p:cNvPr id="55" name="Textfeld 54">
              <a:extLst>
                <a:ext uri="{FF2B5EF4-FFF2-40B4-BE49-F238E27FC236}">
                  <a16:creationId xmlns:a16="http://schemas.microsoft.com/office/drawing/2014/main" id="{004748D2-B806-527F-2EBF-4A8C0F4941A2}"/>
                </a:ext>
              </a:extLst>
            </p:cNvPr>
            <p:cNvSpPr txBox="1"/>
            <p:nvPr/>
          </p:nvSpPr>
          <p:spPr>
            <a:xfrm>
              <a:off x="4314115" y="5744110"/>
              <a:ext cx="3312368" cy="369332"/>
            </a:xfrm>
            <a:prstGeom prst="rect">
              <a:avLst/>
            </a:prstGeom>
            <a:noFill/>
          </p:spPr>
          <p:txBody>
            <a:bodyPr wrap="square" rtlCol="0">
              <a:spAutoFit/>
            </a:bodyPr>
            <a:lstStyle/>
            <a:p>
              <a:r>
                <a:rPr lang="en-US" sz="1800" b="0" dirty="0"/>
                <a:t>Beam</a:t>
              </a:r>
            </a:p>
          </p:txBody>
        </p:sp>
        <p:sp>
          <p:nvSpPr>
            <p:cNvPr id="56" name="Textfeld 55">
              <a:extLst>
                <a:ext uri="{FF2B5EF4-FFF2-40B4-BE49-F238E27FC236}">
                  <a16:creationId xmlns:a16="http://schemas.microsoft.com/office/drawing/2014/main" id="{36F3C428-46D1-86A1-4508-ED58D7F38CDD}"/>
                </a:ext>
              </a:extLst>
            </p:cNvPr>
            <p:cNvSpPr txBox="1"/>
            <p:nvPr/>
          </p:nvSpPr>
          <p:spPr>
            <a:xfrm>
              <a:off x="7188224" y="6754225"/>
              <a:ext cx="3312368" cy="369332"/>
            </a:xfrm>
            <a:prstGeom prst="rect">
              <a:avLst/>
            </a:prstGeom>
            <a:noFill/>
          </p:spPr>
          <p:txBody>
            <a:bodyPr wrap="square" rtlCol="0">
              <a:spAutoFit/>
            </a:bodyPr>
            <a:lstStyle/>
            <a:p>
              <a:r>
                <a:rPr lang="en-US" sz="1800" b="0" dirty="0"/>
                <a:t>Molecules</a:t>
              </a:r>
            </a:p>
          </p:txBody>
        </p:sp>
        <p:sp>
          <p:nvSpPr>
            <p:cNvPr id="57" name="Textfeld 56">
              <a:extLst>
                <a:ext uri="{FF2B5EF4-FFF2-40B4-BE49-F238E27FC236}">
                  <a16:creationId xmlns:a16="http://schemas.microsoft.com/office/drawing/2014/main" id="{77DA6D96-1850-A04B-D392-E076689E59B4}"/>
                </a:ext>
              </a:extLst>
            </p:cNvPr>
            <p:cNvSpPr txBox="1"/>
            <p:nvPr/>
          </p:nvSpPr>
          <p:spPr>
            <a:xfrm>
              <a:off x="9254846" y="5777880"/>
              <a:ext cx="3312368" cy="369332"/>
            </a:xfrm>
            <a:prstGeom prst="rect">
              <a:avLst/>
            </a:prstGeom>
            <a:noFill/>
          </p:spPr>
          <p:txBody>
            <a:bodyPr wrap="square" rtlCol="0">
              <a:spAutoFit/>
            </a:bodyPr>
            <a:lstStyle/>
            <a:p>
              <a:r>
                <a:rPr lang="en-US" sz="1800" b="0" dirty="0"/>
                <a:t>Beam</a:t>
              </a:r>
            </a:p>
          </p:txBody>
        </p:sp>
      </p:grpSp>
      <p:grpSp>
        <p:nvGrpSpPr>
          <p:cNvPr id="58" name="Gruppieren 57">
            <a:extLst>
              <a:ext uri="{FF2B5EF4-FFF2-40B4-BE49-F238E27FC236}">
                <a16:creationId xmlns:a16="http://schemas.microsoft.com/office/drawing/2014/main" id="{CC85502C-7E7B-E6AC-10A6-991975E7B780}"/>
              </a:ext>
            </a:extLst>
          </p:cNvPr>
          <p:cNvGrpSpPr/>
          <p:nvPr/>
        </p:nvGrpSpPr>
        <p:grpSpPr>
          <a:xfrm>
            <a:off x="11321612" y="3181666"/>
            <a:ext cx="9498228" cy="4748351"/>
            <a:chOff x="10811131" y="4398464"/>
            <a:chExt cx="9498228" cy="4748351"/>
          </a:xfrm>
        </p:grpSpPr>
        <p:pic>
          <p:nvPicPr>
            <p:cNvPr id="59" name="Grafik 58">
              <a:extLst>
                <a:ext uri="{FF2B5EF4-FFF2-40B4-BE49-F238E27FC236}">
                  <a16:creationId xmlns:a16="http://schemas.microsoft.com/office/drawing/2014/main" id="{E1E6E989-4988-4EB6-DEE9-E21CD53DE43B}"/>
                </a:ext>
              </a:extLst>
            </p:cNvPr>
            <p:cNvPicPr>
              <a:picLocks noChangeAspect="1"/>
            </p:cNvPicPr>
            <p:nvPr/>
          </p:nvPicPr>
          <p:blipFill>
            <a:blip r:embed="rId4">
              <a:clrChange>
                <a:clrFrom>
                  <a:srgbClr val="FFFFFF"/>
                </a:clrFrom>
                <a:clrTo>
                  <a:srgbClr val="FFFFFF">
                    <a:alpha val="0"/>
                  </a:srgbClr>
                </a:clrTo>
              </a:clrChange>
            </a:blip>
            <a:srcRect l="19554" t="7123" r="38708" b="39852"/>
            <a:stretch/>
          </p:blipFill>
          <p:spPr>
            <a:xfrm>
              <a:off x="11364270" y="4398464"/>
              <a:ext cx="6204509" cy="4748351"/>
            </a:xfrm>
            <a:prstGeom prst="rect">
              <a:avLst/>
            </a:prstGeom>
          </p:spPr>
        </p:pic>
        <p:sp>
          <p:nvSpPr>
            <p:cNvPr id="60" name="Textfeld 59">
              <a:extLst>
                <a:ext uri="{FF2B5EF4-FFF2-40B4-BE49-F238E27FC236}">
                  <a16:creationId xmlns:a16="http://schemas.microsoft.com/office/drawing/2014/main" id="{18F04298-5707-3441-9644-0D6DC7CFBED7}"/>
                </a:ext>
              </a:extLst>
            </p:cNvPr>
            <p:cNvSpPr txBox="1"/>
            <p:nvPr/>
          </p:nvSpPr>
          <p:spPr>
            <a:xfrm>
              <a:off x="12083647" y="7586796"/>
              <a:ext cx="3312368" cy="369332"/>
            </a:xfrm>
            <a:prstGeom prst="rect">
              <a:avLst/>
            </a:prstGeom>
            <a:noFill/>
          </p:spPr>
          <p:txBody>
            <a:bodyPr wrap="square" rtlCol="0">
              <a:spAutoFit/>
            </a:bodyPr>
            <a:lstStyle/>
            <a:p>
              <a:r>
                <a:rPr lang="en-US" sz="1800" b="0" dirty="0"/>
                <a:t>Molecules</a:t>
              </a:r>
            </a:p>
          </p:txBody>
        </p:sp>
        <p:sp>
          <p:nvSpPr>
            <p:cNvPr id="61" name="Textfeld 60">
              <a:extLst>
                <a:ext uri="{FF2B5EF4-FFF2-40B4-BE49-F238E27FC236}">
                  <a16:creationId xmlns:a16="http://schemas.microsoft.com/office/drawing/2014/main" id="{46895068-39E7-BE76-38F6-739F3320D5CA}"/>
                </a:ext>
              </a:extLst>
            </p:cNvPr>
            <p:cNvSpPr txBox="1"/>
            <p:nvPr/>
          </p:nvSpPr>
          <p:spPr>
            <a:xfrm>
              <a:off x="11164343" y="5159594"/>
              <a:ext cx="3312368" cy="369332"/>
            </a:xfrm>
            <a:prstGeom prst="rect">
              <a:avLst/>
            </a:prstGeom>
            <a:noFill/>
          </p:spPr>
          <p:txBody>
            <a:bodyPr wrap="square" rtlCol="0">
              <a:spAutoFit/>
            </a:bodyPr>
            <a:lstStyle/>
            <a:p>
              <a:r>
                <a:rPr lang="en-US" sz="1800" b="0" dirty="0"/>
                <a:t>Beam</a:t>
              </a:r>
            </a:p>
          </p:txBody>
        </p:sp>
        <p:sp>
          <p:nvSpPr>
            <p:cNvPr id="63" name="Textfeld 62">
              <a:extLst>
                <a:ext uri="{FF2B5EF4-FFF2-40B4-BE49-F238E27FC236}">
                  <a16:creationId xmlns:a16="http://schemas.microsoft.com/office/drawing/2014/main" id="{53814D04-1151-AD18-A2C8-5DB98EB8E196}"/>
                </a:ext>
              </a:extLst>
            </p:cNvPr>
            <p:cNvSpPr txBox="1"/>
            <p:nvPr/>
          </p:nvSpPr>
          <p:spPr>
            <a:xfrm>
              <a:off x="16996991" y="5379427"/>
              <a:ext cx="3312368" cy="369332"/>
            </a:xfrm>
            <a:prstGeom prst="rect">
              <a:avLst/>
            </a:prstGeom>
            <a:noFill/>
          </p:spPr>
          <p:txBody>
            <a:bodyPr wrap="square" rtlCol="0">
              <a:spAutoFit/>
            </a:bodyPr>
            <a:lstStyle/>
            <a:p>
              <a:r>
                <a:rPr lang="en-US" sz="1800" b="0" dirty="0"/>
                <a:t>Beam</a:t>
              </a:r>
            </a:p>
          </p:txBody>
        </p:sp>
        <p:sp>
          <p:nvSpPr>
            <p:cNvPr id="7168" name="Textfeld 7167">
              <a:extLst>
                <a:ext uri="{FF2B5EF4-FFF2-40B4-BE49-F238E27FC236}">
                  <a16:creationId xmlns:a16="http://schemas.microsoft.com/office/drawing/2014/main" id="{E6620EFD-B5C1-4499-6777-A300A9F807C6}"/>
                </a:ext>
              </a:extLst>
            </p:cNvPr>
            <p:cNvSpPr txBox="1"/>
            <p:nvPr/>
          </p:nvSpPr>
          <p:spPr>
            <a:xfrm>
              <a:off x="10811131" y="6335938"/>
              <a:ext cx="3312368" cy="369332"/>
            </a:xfrm>
            <a:prstGeom prst="rect">
              <a:avLst/>
            </a:prstGeom>
            <a:noFill/>
          </p:spPr>
          <p:txBody>
            <a:bodyPr wrap="square" rtlCol="0">
              <a:spAutoFit/>
            </a:bodyPr>
            <a:lstStyle/>
            <a:p>
              <a:r>
                <a:rPr lang="en-US" sz="1800" b="0" dirty="0"/>
                <a:t>Conditions</a:t>
              </a:r>
            </a:p>
          </p:txBody>
        </p:sp>
      </p:grpSp>
      <p:cxnSp>
        <p:nvCxnSpPr>
          <p:cNvPr id="7169" name="Gerader Verbinder 7168">
            <a:extLst>
              <a:ext uri="{FF2B5EF4-FFF2-40B4-BE49-F238E27FC236}">
                <a16:creationId xmlns:a16="http://schemas.microsoft.com/office/drawing/2014/main" id="{3C7759D7-0F8E-8F14-3CA0-A3F5D3C4EFC6}"/>
              </a:ext>
            </a:extLst>
          </p:cNvPr>
          <p:cNvCxnSpPr>
            <a:cxnSpLocks/>
          </p:cNvCxnSpPr>
          <p:nvPr/>
        </p:nvCxnSpPr>
        <p:spPr bwMode="auto">
          <a:xfrm flipH="1" flipV="1">
            <a:off x="3564160" y="6458118"/>
            <a:ext cx="3312368" cy="153185"/>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1" name="Gerader Verbinder 7170">
            <a:extLst>
              <a:ext uri="{FF2B5EF4-FFF2-40B4-BE49-F238E27FC236}">
                <a16:creationId xmlns:a16="http://schemas.microsoft.com/office/drawing/2014/main" id="{0705F0F8-0064-7DAC-C391-38A81356849C}"/>
              </a:ext>
            </a:extLst>
          </p:cNvPr>
          <p:cNvCxnSpPr>
            <a:cxnSpLocks/>
            <a:endCxn id="25" idx="3"/>
          </p:cNvCxnSpPr>
          <p:nvPr/>
        </p:nvCxnSpPr>
        <p:spPr bwMode="auto">
          <a:xfrm flipH="1">
            <a:off x="3602335" y="3893878"/>
            <a:ext cx="2180953" cy="6394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3" name="Gerader Verbinder 7172">
            <a:extLst>
              <a:ext uri="{FF2B5EF4-FFF2-40B4-BE49-F238E27FC236}">
                <a16:creationId xmlns:a16="http://schemas.microsoft.com/office/drawing/2014/main" id="{11B2CA1F-7EF5-3EB7-40FC-EDF6A386C7FB}"/>
              </a:ext>
            </a:extLst>
          </p:cNvPr>
          <p:cNvCxnSpPr>
            <a:cxnSpLocks/>
          </p:cNvCxnSpPr>
          <p:nvPr/>
        </p:nvCxnSpPr>
        <p:spPr bwMode="auto">
          <a:xfrm flipH="1">
            <a:off x="9527704" y="4981950"/>
            <a:ext cx="3530502" cy="1160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7174" name="Gerader Verbinder 7173">
            <a:extLst>
              <a:ext uri="{FF2B5EF4-FFF2-40B4-BE49-F238E27FC236}">
                <a16:creationId xmlns:a16="http://schemas.microsoft.com/office/drawing/2014/main" id="{B7CDD486-2556-B3D9-D2F5-B3A95126A0D9}"/>
              </a:ext>
            </a:extLst>
          </p:cNvPr>
          <p:cNvCxnSpPr>
            <a:cxnSpLocks/>
          </p:cNvCxnSpPr>
          <p:nvPr/>
        </p:nvCxnSpPr>
        <p:spPr bwMode="auto">
          <a:xfrm flipH="1" flipV="1">
            <a:off x="9995415" y="6837548"/>
            <a:ext cx="4254897" cy="41179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pic>
        <p:nvPicPr>
          <p:cNvPr id="7178" name="Grafik 7177">
            <a:extLst>
              <a:ext uri="{FF2B5EF4-FFF2-40B4-BE49-F238E27FC236}">
                <a16:creationId xmlns:a16="http://schemas.microsoft.com/office/drawing/2014/main" id="{411583AB-3D79-8124-24FF-5AF750F4664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2230" y="3363379"/>
            <a:ext cx="3096344" cy="1983595"/>
          </a:xfrm>
          <a:prstGeom prst="rect">
            <a:avLst/>
          </a:prstGeom>
        </p:spPr>
      </p:pic>
      <p:pic>
        <p:nvPicPr>
          <p:cNvPr id="7179" name="Grafik 7178">
            <a:extLst>
              <a:ext uri="{FF2B5EF4-FFF2-40B4-BE49-F238E27FC236}">
                <a16:creationId xmlns:a16="http://schemas.microsoft.com/office/drawing/2014/main" id="{141BDDCA-7034-5F69-C8C0-620199ABAB0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6541" y="5577166"/>
            <a:ext cx="3032501" cy="1640874"/>
          </a:xfrm>
          <a:prstGeom prst="rect">
            <a:avLst/>
          </a:prstGeom>
        </p:spPr>
      </p:pic>
      <p:cxnSp>
        <p:nvCxnSpPr>
          <p:cNvPr id="7183" name="Gerader Verbinder 7182">
            <a:extLst>
              <a:ext uri="{FF2B5EF4-FFF2-40B4-BE49-F238E27FC236}">
                <a16:creationId xmlns:a16="http://schemas.microsoft.com/office/drawing/2014/main" id="{91313D2E-56ED-50DE-E687-8B9F6FB543A9}"/>
              </a:ext>
            </a:extLst>
          </p:cNvPr>
          <p:cNvCxnSpPr>
            <a:cxnSpLocks/>
          </p:cNvCxnSpPr>
          <p:nvPr/>
        </p:nvCxnSpPr>
        <p:spPr bwMode="auto">
          <a:xfrm flipH="1">
            <a:off x="10679832" y="3713842"/>
            <a:ext cx="1914296" cy="15567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7198" name="Rechteck 7197">
            <a:extLst>
              <a:ext uri="{FF2B5EF4-FFF2-40B4-BE49-F238E27FC236}">
                <a16:creationId xmlns:a16="http://schemas.microsoft.com/office/drawing/2014/main" id="{EC3190ED-4A76-30EC-EBFD-A9B369ADD1B0}"/>
              </a:ext>
            </a:extLst>
          </p:cNvPr>
          <p:cNvSpPr/>
          <p:nvPr/>
        </p:nvSpPr>
        <p:spPr bwMode="auto">
          <a:xfrm>
            <a:off x="166664" y="2411986"/>
            <a:ext cx="11102785" cy="5742158"/>
          </a:xfrm>
          <a:prstGeom prst="rect">
            <a:avLst/>
          </a:prstGeom>
          <a:solidFill>
            <a:schemeClr val="bg1">
              <a:alpha val="80000"/>
            </a:schemeClr>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19" name="Gruppieren 7218">
            <a:extLst>
              <a:ext uri="{FF2B5EF4-FFF2-40B4-BE49-F238E27FC236}">
                <a16:creationId xmlns:a16="http://schemas.microsoft.com/office/drawing/2014/main" id="{DDD367B0-8E67-0818-7266-5156F5B81A94}"/>
              </a:ext>
            </a:extLst>
          </p:cNvPr>
          <p:cNvGrpSpPr/>
          <p:nvPr/>
        </p:nvGrpSpPr>
        <p:grpSpPr>
          <a:xfrm>
            <a:off x="9167664" y="7506072"/>
            <a:ext cx="6200242" cy="4968552"/>
            <a:chOff x="9311680" y="7506073"/>
            <a:chExt cx="6200242" cy="4968552"/>
          </a:xfrm>
        </p:grpSpPr>
        <p:sp>
          <p:nvSpPr>
            <p:cNvPr id="7218" name="Rechteck 7217">
              <a:extLst>
                <a:ext uri="{FF2B5EF4-FFF2-40B4-BE49-F238E27FC236}">
                  <a16:creationId xmlns:a16="http://schemas.microsoft.com/office/drawing/2014/main" id="{D03FCC50-E279-D94A-0C6E-C11411B4772B}"/>
                </a:ext>
              </a:extLst>
            </p:cNvPr>
            <p:cNvSpPr/>
            <p:nvPr/>
          </p:nvSpPr>
          <p:spPr bwMode="auto">
            <a:xfrm>
              <a:off x="9311680" y="7506073"/>
              <a:ext cx="6200242" cy="4968552"/>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01" name="Gruppieren 7200">
              <a:extLst>
                <a:ext uri="{FF2B5EF4-FFF2-40B4-BE49-F238E27FC236}">
                  <a16:creationId xmlns:a16="http://schemas.microsoft.com/office/drawing/2014/main" id="{81D3178C-857C-9208-B168-F45CC7B53F92}"/>
                </a:ext>
              </a:extLst>
            </p:cNvPr>
            <p:cNvGrpSpPr/>
            <p:nvPr/>
          </p:nvGrpSpPr>
          <p:grpSpPr>
            <a:xfrm>
              <a:off x="9448434" y="7582609"/>
              <a:ext cx="5975482" cy="4806421"/>
              <a:chOff x="9926763" y="7731631"/>
              <a:chExt cx="5975482" cy="4806421"/>
            </a:xfrm>
          </p:grpSpPr>
          <p:pic>
            <p:nvPicPr>
              <p:cNvPr id="7194" name="Grafik 7193">
                <a:extLst>
                  <a:ext uri="{FF2B5EF4-FFF2-40B4-BE49-F238E27FC236}">
                    <a16:creationId xmlns:a16="http://schemas.microsoft.com/office/drawing/2014/main" id="{33C5950B-DD7B-7E8A-091C-905849923CE5}"/>
                  </a:ext>
                </a:extLst>
              </p:cNvPr>
              <p:cNvPicPr>
                <a:picLocks noChangeAspect="1"/>
              </p:cNvPicPr>
              <p:nvPr/>
            </p:nvPicPr>
            <p:blipFill>
              <a:blip r:embed="rId7"/>
              <a:srcRect l="33751" t="369" r="33396" b="859"/>
              <a:stretch/>
            </p:blipFill>
            <p:spPr>
              <a:xfrm>
                <a:off x="9926763" y="7731631"/>
                <a:ext cx="5975482" cy="4355080"/>
              </a:xfrm>
              <a:prstGeom prst="rect">
                <a:avLst/>
              </a:prstGeom>
            </p:spPr>
          </p:pic>
          <p:sp>
            <p:nvSpPr>
              <p:cNvPr id="7195" name="Rechteck 7194">
                <a:extLst>
                  <a:ext uri="{FF2B5EF4-FFF2-40B4-BE49-F238E27FC236}">
                    <a16:creationId xmlns:a16="http://schemas.microsoft.com/office/drawing/2014/main" id="{7B4678D6-557D-C7AA-7955-C13DCBE28FDD}"/>
                  </a:ext>
                </a:extLst>
              </p:cNvPr>
              <p:cNvSpPr/>
              <p:nvPr/>
            </p:nvSpPr>
            <p:spPr bwMode="auto">
              <a:xfrm>
                <a:off x="9967710" y="12076387"/>
                <a:ext cx="5893588"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no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Partial Pressures</a:t>
                </a:r>
              </a:p>
            </p:txBody>
          </p:sp>
        </p:grpSp>
      </p:grpSp>
      <p:sp>
        <p:nvSpPr>
          <p:cNvPr id="7217" name="Rechteck 7216">
            <a:extLst>
              <a:ext uri="{FF2B5EF4-FFF2-40B4-BE49-F238E27FC236}">
                <a16:creationId xmlns:a16="http://schemas.microsoft.com/office/drawing/2014/main" id="{04656501-68E4-982D-7D2F-634F46F8B3FD}"/>
              </a:ext>
            </a:extLst>
          </p:cNvPr>
          <p:cNvSpPr/>
          <p:nvPr/>
        </p:nvSpPr>
        <p:spPr bwMode="auto">
          <a:xfrm>
            <a:off x="1740564" y="5479518"/>
            <a:ext cx="6844294" cy="5296425"/>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nvGrpSpPr>
          <p:cNvPr id="7200" name="Gruppieren 7199">
            <a:extLst>
              <a:ext uri="{FF2B5EF4-FFF2-40B4-BE49-F238E27FC236}">
                <a16:creationId xmlns:a16="http://schemas.microsoft.com/office/drawing/2014/main" id="{6C5AC85D-71BB-066B-1DCF-2A5D3D0038EF}"/>
              </a:ext>
            </a:extLst>
          </p:cNvPr>
          <p:cNvGrpSpPr/>
          <p:nvPr/>
        </p:nvGrpSpPr>
        <p:grpSpPr>
          <a:xfrm>
            <a:off x="1872511" y="5583044"/>
            <a:ext cx="6538986" cy="5089373"/>
            <a:chOff x="2351654" y="6611303"/>
            <a:chExt cx="6538986" cy="5089373"/>
          </a:xfrm>
        </p:grpSpPr>
        <p:pic>
          <p:nvPicPr>
            <p:cNvPr id="7196" name="Grafik 7195">
              <a:extLst>
                <a:ext uri="{FF2B5EF4-FFF2-40B4-BE49-F238E27FC236}">
                  <a16:creationId xmlns:a16="http://schemas.microsoft.com/office/drawing/2014/main" id="{E83D1C29-75E8-ABEA-D9D1-FE57A0F9D2CB}"/>
                </a:ext>
              </a:extLst>
            </p:cNvPr>
            <p:cNvPicPr>
              <a:picLocks noChangeAspect="1"/>
            </p:cNvPicPr>
            <p:nvPr/>
          </p:nvPicPr>
          <p:blipFill>
            <a:blip r:embed="rId7"/>
            <a:srcRect l="66956" t="369" r="-25" b="859"/>
            <a:stretch/>
          </p:blipFill>
          <p:spPr>
            <a:xfrm>
              <a:off x="2351654" y="6611303"/>
              <a:ext cx="6538986" cy="4734584"/>
            </a:xfrm>
            <a:prstGeom prst="rect">
              <a:avLst/>
            </a:prstGeom>
          </p:spPr>
        </p:pic>
        <p:sp>
          <p:nvSpPr>
            <p:cNvPr id="7197" name="Rechteck 7196">
              <a:extLst>
                <a:ext uri="{FF2B5EF4-FFF2-40B4-BE49-F238E27FC236}">
                  <a16:creationId xmlns:a16="http://schemas.microsoft.com/office/drawing/2014/main" id="{C7716C1A-AA55-2131-7394-E28CD0288B22}"/>
                </a:ext>
              </a:extLst>
            </p:cNvPr>
            <p:cNvSpPr/>
            <p:nvPr/>
          </p:nvSpPr>
          <p:spPr bwMode="auto">
            <a:xfrm>
              <a:off x="2351654" y="11239011"/>
              <a:ext cx="6538986" cy="461665"/>
            </a:xfrm>
            <a:prstGeom prst="rect">
              <a:avLst/>
            </a:prstGeom>
            <a:solidFill>
              <a:schemeClr val="accent2">
                <a:lumMod val="20000"/>
                <a:lumOff val="80000"/>
              </a:schemeClr>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rtlCol="0" anchor="ctr" anchorCtr="0" compatLnSpc="1">
              <a:prstTxWarp prst="textNoShape">
                <a:avLst/>
              </a:prstTxWarp>
              <a:noAutofit/>
            </a:bodyPr>
            <a:lstStyle/>
            <a:p>
              <a:pPr marR="0" defTabSz="825500" rtl="0" eaLnBrk="1"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Purpose: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Calculate</a:t>
              </a:r>
              <a:r>
                <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VBP </a:t>
              </a:r>
              <a:r>
                <a:rPr kumimoji="0" lang="de-DE" b="0" i="0" u="none" strike="noStrike" cap="none" normalizeH="0" baseline="0" dirty="0" err="1">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noise</a:t>
              </a:r>
              <a:endParaRPr kumimoji="0" lang="de-DE"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pic>
        <p:nvPicPr>
          <p:cNvPr id="4" name="Grafik 3">
            <a:extLst>
              <a:ext uri="{FF2B5EF4-FFF2-40B4-BE49-F238E27FC236}">
                <a16:creationId xmlns:a16="http://schemas.microsoft.com/office/drawing/2014/main" id="{BD504F8E-E8F2-4548-4274-D66EE6B16E9B}"/>
              </a:ext>
            </a:extLst>
          </p:cNvPr>
          <p:cNvPicPr>
            <a:picLocks noChangeAspect="1"/>
          </p:cNvPicPr>
          <p:nvPr/>
        </p:nvPicPr>
        <p:blipFill>
          <a:blip r:embed="rId8"/>
          <a:srcRect l="50271" t="1" r="-467" b="2989"/>
          <a:stretch/>
        </p:blipFill>
        <p:spPr>
          <a:xfrm>
            <a:off x="1894856" y="5561856"/>
            <a:ext cx="6610267" cy="4626347"/>
          </a:xfrm>
          <a:prstGeom prst="rect">
            <a:avLst/>
          </a:prstGeom>
        </p:spPr>
      </p:pic>
      <p:pic>
        <p:nvPicPr>
          <p:cNvPr id="5" name="Grafik 4">
            <a:extLst>
              <a:ext uri="{FF2B5EF4-FFF2-40B4-BE49-F238E27FC236}">
                <a16:creationId xmlns:a16="http://schemas.microsoft.com/office/drawing/2014/main" id="{364ED37B-957D-D242-E3B1-A3ADDC912D5E}"/>
              </a:ext>
            </a:extLst>
          </p:cNvPr>
          <p:cNvPicPr>
            <a:picLocks noChangeAspect="1"/>
          </p:cNvPicPr>
          <p:nvPr/>
        </p:nvPicPr>
        <p:blipFill>
          <a:blip r:embed="rId8"/>
          <a:srcRect r="50562"/>
          <a:stretch/>
        </p:blipFill>
        <p:spPr>
          <a:xfrm>
            <a:off x="9306428" y="7578080"/>
            <a:ext cx="5919166" cy="4335780"/>
          </a:xfrm>
          <a:prstGeom prst="rect">
            <a:avLst/>
          </a:prstGeom>
        </p:spPr>
      </p:pic>
      <p:cxnSp>
        <p:nvCxnSpPr>
          <p:cNvPr id="7214" name="Gerader Verbinder 7213">
            <a:extLst>
              <a:ext uri="{FF2B5EF4-FFF2-40B4-BE49-F238E27FC236}">
                <a16:creationId xmlns:a16="http://schemas.microsoft.com/office/drawing/2014/main" id="{10F158D8-288D-203F-27AF-58BF9ACDB05D}"/>
              </a:ext>
            </a:extLst>
          </p:cNvPr>
          <p:cNvCxnSpPr>
            <a:cxnSpLocks/>
          </p:cNvCxnSpPr>
          <p:nvPr/>
        </p:nvCxnSpPr>
        <p:spPr bwMode="auto">
          <a:xfrm flipV="1">
            <a:off x="8252199" y="5860229"/>
            <a:ext cx="4513615" cy="1014169"/>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23" name="Gerader Verbinder 7222">
            <a:extLst>
              <a:ext uri="{FF2B5EF4-FFF2-40B4-BE49-F238E27FC236}">
                <a16:creationId xmlns:a16="http://schemas.microsoft.com/office/drawing/2014/main" id="{FCDB34EA-3E33-7D6A-12FF-8C6D1AE8572B}"/>
              </a:ext>
            </a:extLst>
          </p:cNvPr>
          <p:cNvCxnSpPr>
            <a:cxnSpLocks/>
          </p:cNvCxnSpPr>
          <p:nvPr/>
        </p:nvCxnSpPr>
        <p:spPr bwMode="auto">
          <a:xfrm flipV="1">
            <a:off x="12328930" y="5879024"/>
            <a:ext cx="1377580" cy="1715318"/>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hteck 8">
            <a:extLst>
              <a:ext uri="{FF2B5EF4-FFF2-40B4-BE49-F238E27FC236}">
                <a16:creationId xmlns:a16="http://schemas.microsoft.com/office/drawing/2014/main" id="{2AC417FE-1F01-4959-865E-ECBF404D79D3}"/>
              </a:ext>
            </a:extLst>
          </p:cNvPr>
          <p:cNvSpPr/>
          <p:nvPr/>
        </p:nvSpPr>
        <p:spPr bwMode="auto">
          <a:xfrm>
            <a:off x="5135419" y="6484902"/>
            <a:ext cx="1455384" cy="445106"/>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0" name="Rechteck 9">
            <a:extLst>
              <a:ext uri="{FF2B5EF4-FFF2-40B4-BE49-F238E27FC236}">
                <a16:creationId xmlns:a16="http://schemas.microsoft.com/office/drawing/2014/main" id="{80CC6B02-F584-41BD-A9CE-E7C6A0DF68A5}"/>
              </a:ext>
            </a:extLst>
          </p:cNvPr>
          <p:cNvSpPr/>
          <p:nvPr/>
        </p:nvSpPr>
        <p:spPr bwMode="auto">
          <a:xfrm>
            <a:off x="12218186" y="8352094"/>
            <a:ext cx="1455384" cy="445106"/>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12" name="Grafik 11">
            <a:extLst>
              <a:ext uri="{FF2B5EF4-FFF2-40B4-BE49-F238E27FC236}">
                <a16:creationId xmlns:a16="http://schemas.microsoft.com/office/drawing/2014/main" id="{87D55830-6CC6-A80D-E071-FAEDE5FD499F}"/>
              </a:ext>
            </a:extLst>
          </p:cNvPr>
          <p:cNvPicPr>
            <a:picLocks noChangeAspect="1"/>
          </p:cNvPicPr>
          <p:nvPr/>
        </p:nvPicPr>
        <p:blipFill>
          <a:blip r:embed="rId9"/>
          <a:stretch>
            <a:fillRect/>
          </a:stretch>
        </p:blipFill>
        <p:spPr>
          <a:xfrm>
            <a:off x="19015935" y="3420329"/>
            <a:ext cx="4609363" cy="2350470"/>
          </a:xfrm>
          <a:prstGeom prst="rect">
            <a:avLst/>
          </a:prstGeom>
          <a:effectLst>
            <a:outerShdw blurRad="50800" dist="38100" dir="2700000" algn="tl" rotWithShape="0">
              <a:prstClr val="black">
                <a:alpha val="40000"/>
              </a:prstClr>
            </a:outerShdw>
          </a:effectLst>
        </p:spPr>
      </p:pic>
      <p:sp>
        <p:nvSpPr>
          <p:cNvPr id="34" name="Rechteck 33">
            <a:extLst>
              <a:ext uri="{FF2B5EF4-FFF2-40B4-BE49-F238E27FC236}">
                <a16:creationId xmlns:a16="http://schemas.microsoft.com/office/drawing/2014/main" id="{FD8DE1CD-FC93-A04E-CF2B-EDE0FCF6C157}"/>
              </a:ext>
            </a:extLst>
          </p:cNvPr>
          <p:cNvSpPr/>
          <p:nvPr/>
        </p:nvSpPr>
        <p:spPr bwMode="auto">
          <a:xfrm>
            <a:off x="18459093" y="2513330"/>
            <a:ext cx="5494732" cy="612000"/>
          </a:xfrm>
          <a:prstGeom prst="rect">
            <a:avLst/>
          </a:prstGeom>
          <a:solidFill>
            <a:srgbClr val="C9E7A7"/>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Product</a:t>
            </a:r>
          </a:p>
        </p:txBody>
      </p:sp>
      <p:cxnSp>
        <p:nvCxnSpPr>
          <p:cNvPr id="7184" name="Gerader Verbinder 7183">
            <a:extLst>
              <a:ext uri="{FF2B5EF4-FFF2-40B4-BE49-F238E27FC236}">
                <a16:creationId xmlns:a16="http://schemas.microsoft.com/office/drawing/2014/main" id="{1349EEBE-44A3-5340-32C2-BFAF0164B280}"/>
              </a:ext>
            </a:extLst>
          </p:cNvPr>
          <p:cNvCxnSpPr>
            <a:cxnSpLocks/>
          </p:cNvCxnSpPr>
          <p:nvPr/>
        </p:nvCxnSpPr>
        <p:spPr bwMode="auto">
          <a:xfrm>
            <a:off x="17572520" y="3791678"/>
            <a:ext cx="1863938" cy="30438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7199" name="Rechteck 7198">
            <a:extLst>
              <a:ext uri="{FF2B5EF4-FFF2-40B4-BE49-F238E27FC236}">
                <a16:creationId xmlns:a16="http://schemas.microsoft.com/office/drawing/2014/main" id="{0C7762A6-8706-E7CC-B98A-9D6A2383A493}"/>
              </a:ext>
            </a:extLst>
          </p:cNvPr>
          <p:cNvSpPr/>
          <p:nvPr/>
        </p:nvSpPr>
        <p:spPr bwMode="auto">
          <a:xfrm>
            <a:off x="18226849" y="2411986"/>
            <a:ext cx="5943926" cy="5742158"/>
          </a:xfrm>
          <a:prstGeom prst="rect">
            <a:avLst/>
          </a:prstGeom>
          <a:solidFill>
            <a:schemeClr val="bg1">
              <a:alpha val="80000"/>
            </a:schemeClr>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221" name="Rechteck 7220">
            <a:extLst>
              <a:ext uri="{FF2B5EF4-FFF2-40B4-BE49-F238E27FC236}">
                <a16:creationId xmlns:a16="http://schemas.microsoft.com/office/drawing/2014/main" id="{DA7C4760-13DA-6FCF-9CAD-58EF357D15B1}"/>
              </a:ext>
            </a:extLst>
          </p:cNvPr>
          <p:cNvSpPr/>
          <p:nvPr/>
        </p:nvSpPr>
        <p:spPr bwMode="auto">
          <a:xfrm>
            <a:off x="16571403" y="8211058"/>
            <a:ext cx="7303010" cy="3726630"/>
          </a:xfrm>
          <a:prstGeom prst="rect">
            <a:avLst/>
          </a:prstGeom>
          <a:solidFill>
            <a:schemeClr val="bg1"/>
          </a:solidFill>
          <a:ln w="57150" cap="flat" cmpd="sng" algn="ctr">
            <a:solidFill>
              <a:schemeClr val="bg1">
                <a:lumMod val="75000"/>
              </a:schemeClr>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7186" name="Grafik 7185">
            <a:extLst>
              <a:ext uri="{FF2B5EF4-FFF2-40B4-BE49-F238E27FC236}">
                <a16:creationId xmlns:a16="http://schemas.microsoft.com/office/drawing/2014/main" id="{6C04C1B2-AB92-FCD3-F6C4-655856C8D7D6}"/>
              </a:ext>
            </a:extLst>
          </p:cNvPr>
          <p:cNvPicPr>
            <a:picLocks noChangeAspect="1"/>
          </p:cNvPicPr>
          <p:nvPr/>
        </p:nvPicPr>
        <p:blipFill>
          <a:blip r:embed="rId7"/>
          <a:srcRect l="-33" t="10" r="66923" b="36411"/>
          <a:stretch/>
        </p:blipFill>
        <p:spPr>
          <a:xfrm>
            <a:off x="16596060" y="8322843"/>
            <a:ext cx="7245216" cy="3372653"/>
          </a:xfrm>
          <a:prstGeom prst="rect">
            <a:avLst/>
          </a:prstGeom>
        </p:spPr>
      </p:pic>
      <p:pic>
        <p:nvPicPr>
          <p:cNvPr id="3" name="Grafik 2">
            <a:extLst>
              <a:ext uri="{FF2B5EF4-FFF2-40B4-BE49-F238E27FC236}">
                <a16:creationId xmlns:a16="http://schemas.microsoft.com/office/drawing/2014/main" id="{09128999-C55D-9F4C-E8C3-3F33E97BB5DC}"/>
              </a:ext>
            </a:extLst>
          </p:cNvPr>
          <p:cNvPicPr>
            <a:picLocks noChangeAspect="1"/>
          </p:cNvPicPr>
          <p:nvPr/>
        </p:nvPicPr>
        <p:blipFill>
          <a:blip r:embed="rId10"/>
          <a:srcRect r="66798" b="35496"/>
          <a:stretch/>
        </p:blipFill>
        <p:spPr>
          <a:xfrm>
            <a:off x="16656496" y="8289040"/>
            <a:ext cx="7248332" cy="3393496"/>
          </a:xfrm>
          <a:prstGeom prst="rect">
            <a:avLst/>
          </a:prstGeom>
        </p:spPr>
      </p:pic>
      <p:cxnSp>
        <p:nvCxnSpPr>
          <p:cNvPr id="7228" name="Gerader Verbinder 7227">
            <a:extLst>
              <a:ext uri="{FF2B5EF4-FFF2-40B4-BE49-F238E27FC236}">
                <a16:creationId xmlns:a16="http://schemas.microsoft.com/office/drawing/2014/main" id="{AD213C8C-6273-8748-E396-C38F75ED5D67}"/>
              </a:ext>
            </a:extLst>
          </p:cNvPr>
          <p:cNvCxnSpPr>
            <a:cxnSpLocks/>
            <a:endCxn id="7221" idx="0"/>
          </p:cNvCxnSpPr>
          <p:nvPr/>
        </p:nvCxnSpPr>
        <p:spPr bwMode="auto">
          <a:xfrm>
            <a:off x="16238744" y="7177430"/>
            <a:ext cx="3984164" cy="1033628"/>
          </a:xfrm>
          <a:prstGeom prst="line">
            <a:avLst/>
          </a:prstGeom>
          <a:solidFill>
            <a:schemeClr val="accent1"/>
          </a:solidFill>
          <a:ln w="25400" cap="flat" cmpd="sng" algn="ctr">
            <a:solidFill>
              <a:srgbClr val="000000"/>
            </a:solidFill>
            <a:prstDash val="solid"/>
            <a:miter lim="400000"/>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9" name="Ellipse 7188">
            <a:extLst>
              <a:ext uri="{FF2B5EF4-FFF2-40B4-BE49-F238E27FC236}">
                <a16:creationId xmlns:a16="http://schemas.microsoft.com/office/drawing/2014/main" id="{6326FABE-9610-84B4-AA83-9B15BE47BC5B}"/>
              </a:ext>
            </a:extLst>
          </p:cNvPr>
          <p:cNvSpPr/>
          <p:nvPr/>
        </p:nvSpPr>
        <p:spPr bwMode="auto">
          <a:xfrm>
            <a:off x="22483988" y="10913980"/>
            <a:ext cx="365196" cy="365196"/>
          </a:xfrm>
          <a:prstGeom prst="ellipse">
            <a:avLst/>
          </a:prstGeom>
          <a:noFill/>
          <a:ln w="38100" cap="flat" cmpd="sng" algn="ctr">
            <a:solidFill>
              <a:srgbClr val="FF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190" name="Ellipse 7189">
            <a:extLst>
              <a:ext uri="{FF2B5EF4-FFF2-40B4-BE49-F238E27FC236}">
                <a16:creationId xmlns:a16="http://schemas.microsoft.com/office/drawing/2014/main" id="{6C1CB17D-0BFF-0C53-C516-6C8483D9B42A}"/>
              </a:ext>
            </a:extLst>
          </p:cNvPr>
          <p:cNvSpPr/>
          <p:nvPr/>
        </p:nvSpPr>
        <p:spPr bwMode="auto">
          <a:xfrm>
            <a:off x="21392210" y="10242376"/>
            <a:ext cx="1035552" cy="1036800"/>
          </a:xfrm>
          <a:prstGeom prst="ellipse">
            <a:avLst/>
          </a:prstGeom>
          <a:noFill/>
          <a:ln w="31750" cap="flat" cmpd="sng" algn="ctr">
            <a:solidFill>
              <a:srgbClr val="FF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de-DE" sz="48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20</a:t>
            </a:r>
          </a:p>
        </p:txBody>
      </p:sp>
      <p:cxnSp>
        <p:nvCxnSpPr>
          <p:cNvPr id="7192" name="Gerader Verbinder 7191">
            <a:extLst>
              <a:ext uri="{FF2B5EF4-FFF2-40B4-BE49-F238E27FC236}">
                <a16:creationId xmlns:a16="http://schemas.microsoft.com/office/drawing/2014/main" id="{ECB489DB-A126-153D-DE22-551554961361}"/>
              </a:ext>
            </a:extLst>
          </p:cNvPr>
          <p:cNvCxnSpPr>
            <a:stCxn id="7189" idx="4"/>
          </p:cNvCxnSpPr>
          <p:nvPr/>
        </p:nvCxnSpPr>
        <p:spPr bwMode="auto">
          <a:xfrm flipH="1">
            <a:off x="21890280" y="11279176"/>
            <a:ext cx="776306" cy="0"/>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3" name="Gerader Verbinder 7192">
            <a:extLst>
              <a:ext uri="{FF2B5EF4-FFF2-40B4-BE49-F238E27FC236}">
                <a16:creationId xmlns:a16="http://schemas.microsoft.com/office/drawing/2014/main" id="{6E2D45E5-8DF7-62EB-62EF-54CCD09F16D8}"/>
              </a:ext>
            </a:extLst>
          </p:cNvPr>
          <p:cNvCxnSpPr>
            <a:endCxn id="7190" idx="7"/>
          </p:cNvCxnSpPr>
          <p:nvPr/>
        </p:nvCxnSpPr>
        <p:spPr bwMode="auto">
          <a:xfrm flipH="1" flipV="1">
            <a:off x="22276109" y="10394212"/>
            <a:ext cx="486419" cy="541107"/>
          </a:xfrm>
          <a:prstGeom prst="line">
            <a:avLst/>
          </a:prstGeom>
          <a:solidFill>
            <a:schemeClr val="accent1"/>
          </a:solidFill>
          <a:ln w="25400" cap="flat" cmpd="sng" algn="ctr">
            <a:solidFill>
              <a:srgbClr val="FF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7E55A630-039D-CF91-B970-596D083B4E42}"/>
              </a:ext>
            </a:extLst>
          </p:cNvPr>
          <p:cNvSpPr/>
          <p:nvPr/>
        </p:nvSpPr>
        <p:spPr bwMode="auto">
          <a:xfrm>
            <a:off x="20256896" y="9306272"/>
            <a:ext cx="1455384" cy="504000"/>
          </a:xfrm>
          <a:prstGeom prst="rect">
            <a:avLst/>
          </a:prstGeom>
          <a:solidFill>
            <a:srgbClr val="FFFFFF"/>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6" name="Textfeld 5">
            <a:extLst>
              <a:ext uri="{FF2B5EF4-FFF2-40B4-BE49-F238E27FC236}">
                <a16:creationId xmlns:a16="http://schemas.microsoft.com/office/drawing/2014/main" id="{4ABB4434-9467-606F-0158-9888324CA5F6}"/>
              </a:ext>
            </a:extLst>
          </p:cNvPr>
          <p:cNvSpPr txBox="1"/>
          <p:nvPr/>
        </p:nvSpPr>
        <p:spPr>
          <a:xfrm>
            <a:off x="14866354" y="7636298"/>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sp>
        <p:nvSpPr>
          <p:cNvPr id="13" name="Textfeld 12">
            <a:extLst>
              <a:ext uri="{FF2B5EF4-FFF2-40B4-BE49-F238E27FC236}">
                <a16:creationId xmlns:a16="http://schemas.microsoft.com/office/drawing/2014/main" id="{12C030DF-0154-390D-2497-82BF7A44A960}"/>
              </a:ext>
            </a:extLst>
          </p:cNvPr>
          <p:cNvSpPr txBox="1"/>
          <p:nvPr/>
        </p:nvSpPr>
        <p:spPr>
          <a:xfrm>
            <a:off x="8115896" y="5505440"/>
            <a:ext cx="501552" cy="413235"/>
          </a:xfrm>
          <a:prstGeom prst="rect">
            <a:avLst/>
          </a:prstGeom>
          <a:noFill/>
        </p:spPr>
        <p:txBody>
          <a:bodyPr wrap="square">
            <a:spAutoFit/>
          </a:bodyPr>
          <a:lstStyle/>
          <a:p>
            <a:r>
              <a:rPr lang="en-US" sz="2000" b="0" dirty="0">
                <a:solidFill>
                  <a:schemeClr val="tx1"/>
                </a:solidFill>
                <a:latin typeface="+mj-lt"/>
              </a:rPr>
              <a:t>[4]</a:t>
            </a:r>
            <a:endParaRPr lang="de-DE" sz="2000" b="0" dirty="0">
              <a:solidFill>
                <a:schemeClr val="tx1"/>
              </a:solidFill>
              <a:latin typeface="+mj-lt"/>
            </a:endParaRPr>
          </a:p>
        </p:txBody>
      </p:sp>
    </p:spTree>
    <p:extLst>
      <p:ext uri="{BB962C8B-B14F-4D97-AF65-F5344CB8AC3E}">
        <p14:creationId xmlns:p14="http://schemas.microsoft.com/office/powerpoint/2010/main" val="2601104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67FE-FCE4-BA71-B963-E782DE6CE981}"/>
            </a:ext>
          </a:extLst>
        </p:cNvPr>
        <p:cNvGrpSpPr/>
        <p:nvPr/>
      </p:nvGrpSpPr>
      <p:grpSpPr>
        <a:xfrm>
          <a:off x="0" y="0"/>
          <a:ext cx="0" cy="0"/>
          <a:chOff x="0" y="0"/>
          <a:chExt cx="0" cy="0"/>
        </a:xfrm>
      </p:grpSpPr>
      <p:sp>
        <p:nvSpPr>
          <p:cNvPr id="18" name="Textfeld 17">
            <a:extLst>
              <a:ext uri="{FF2B5EF4-FFF2-40B4-BE49-F238E27FC236}">
                <a16:creationId xmlns:a16="http://schemas.microsoft.com/office/drawing/2014/main" id="{E6DA9821-C31D-84D5-90C3-EFDD86980D8F}"/>
              </a:ext>
            </a:extLst>
          </p:cNvPr>
          <p:cNvSpPr txBox="1"/>
          <p:nvPr/>
        </p:nvSpPr>
        <p:spPr>
          <a:xfrm>
            <a:off x="-1565481" y="11899211"/>
            <a:ext cx="7490524" cy="2031326"/>
          </a:xfrm>
          <a:prstGeom prst="rect">
            <a:avLst/>
          </a:prstGeom>
          <a:noFill/>
        </p:spPr>
        <p:txBody>
          <a:bodyPr wrap="square" lIns="182880" tIns="91440" rIns="182880" bIns="91440" rtlCol="0">
            <a:spAutoFit/>
          </a:bodyPr>
          <a:lstStyle/>
          <a:p>
            <a:pPr defTabSz="914400" eaLnBrk="1" fontAlgn="auto" hangingPunct="1">
              <a:spcBef>
                <a:spcPts val="0"/>
              </a:spcBef>
              <a:spcAft>
                <a:spcPts val="0"/>
              </a:spcAft>
            </a:pPr>
            <a:endParaRPr lang="de-DE" sz="3600" b="0" dirty="0">
              <a:solidFill>
                <a:prstClr val="black"/>
              </a:solidFill>
              <a:latin typeface="Arial"/>
              <a:ea typeface="+mn-ea"/>
              <a:cs typeface="+mn-cs"/>
            </a:endParaRPr>
          </a:p>
          <a:p>
            <a:pPr defTabSz="914400" eaLnBrk="1" fontAlgn="auto" hangingPunct="1">
              <a:spcBef>
                <a:spcPts val="0"/>
              </a:spcBef>
              <a:spcAft>
                <a:spcPts val="0"/>
              </a:spcAft>
            </a:pPr>
            <a:endParaRPr lang="en-US" sz="1800" b="0" dirty="0">
              <a:solidFill>
                <a:prstClr val="black"/>
              </a:solidFill>
              <a:latin typeface="Arial"/>
              <a:ea typeface="+mn-ea"/>
              <a:cs typeface="+mn-cs"/>
            </a:endParaRPr>
          </a:p>
        </p:txBody>
      </p:sp>
      <p:pic>
        <p:nvPicPr>
          <p:cNvPr id="5" name="Grafik 4">
            <a:extLst>
              <a:ext uri="{FF2B5EF4-FFF2-40B4-BE49-F238E27FC236}">
                <a16:creationId xmlns:a16="http://schemas.microsoft.com/office/drawing/2014/main" id="{35EDDDAF-66E9-278F-7E53-57FA608FCE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2197" y="8433916"/>
            <a:ext cx="22341850" cy="3830586"/>
          </a:xfrm>
          <a:prstGeom prst="rect">
            <a:avLst/>
          </a:prstGeom>
        </p:spPr>
      </p:pic>
      <p:sp>
        <p:nvSpPr>
          <p:cNvPr id="17" name="Rechteck 16">
            <a:extLst>
              <a:ext uri="{FF2B5EF4-FFF2-40B4-BE49-F238E27FC236}">
                <a16:creationId xmlns:a16="http://schemas.microsoft.com/office/drawing/2014/main" id="{6BE63037-D9DE-E3E6-FB49-56B33B9CA5F7}"/>
              </a:ext>
            </a:extLst>
          </p:cNvPr>
          <p:cNvSpPr/>
          <p:nvPr/>
        </p:nvSpPr>
        <p:spPr>
          <a:xfrm>
            <a:off x="962197" y="10719692"/>
            <a:ext cx="15275381" cy="779136"/>
          </a:xfrm>
          <a:prstGeom prst="rect">
            <a:avLst/>
          </a:prstGeom>
          <a:noFill/>
          <a:ln w="76200" cap="flat" cmpd="sng" algn="ctr">
            <a:solidFill>
              <a:srgbClr val="FF0000"/>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16" name="Rechteck 15">
            <a:extLst>
              <a:ext uri="{FF2B5EF4-FFF2-40B4-BE49-F238E27FC236}">
                <a16:creationId xmlns:a16="http://schemas.microsoft.com/office/drawing/2014/main" id="{CE805D27-1FE5-ABE1-790A-5019B60A40C5}"/>
              </a:ext>
            </a:extLst>
          </p:cNvPr>
          <p:cNvSpPr/>
          <p:nvPr/>
        </p:nvSpPr>
        <p:spPr>
          <a:xfrm>
            <a:off x="398322" y="11565204"/>
            <a:ext cx="22463084" cy="738664"/>
          </a:xfrm>
          <a:prstGeom prst="rect">
            <a:avLst/>
          </a:prstGeom>
          <a:gradFill>
            <a:gsLst>
              <a:gs pos="0">
                <a:sysClr val="window" lastClr="FFFFFF">
                  <a:alpha val="0"/>
                </a:sysClr>
              </a:gs>
              <a:gs pos="17000">
                <a:sysClr val="window" lastClr="FFFFFF">
                  <a:alpha val="49000"/>
                </a:sysClr>
              </a:gs>
              <a:gs pos="76000">
                <a:sysClr val="window" lastClr="FFFFFF"/>
              </a:gs>
            </a:gsLst>
            <a:lin ang="5400000" scaled="1"/>
          </a:gradFill>
          <a:ln w="12700" cap="flat" cmpd="sng" algn="ctr">
            <a:no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3" name="Textplatzhalter 8">
            <a:extLst>
              <a:ext uri="{FF2B5EF4-FFF2-40B4-BE49-F238E27FC236}">
                <a16:creationId xmlns:a16="http://schemas.microsoft.com/office/drawing/2014/main" id="{1A95FE99-4D45-59D0-AE17-41D552E3C669}"/>
              </a:ext>
            </a:extLst>
          </p:cNvPr>
          <p:cNvSpPr txBox="1">
            <a:spLocks/>
          </p:cNvSpPr>
          <p:nvPr/>
        </p:nvSpPr>
        <p:spPr>
          <a:xfrm>
            <a:off x="17409489" y="8248521"/>
            <a:ext cx="6591823" cy="4298111"/>
          </a:xfrm>
          <a:prstGeom prst="rect">
            <a:avLst/>
          </a:prstGeom>
          <a:solidFill>
            <a:schemeClr val="bg1"/>
          </a:solidFill>
        </p:spPr>
        <p:txBody>
          <a:bodyPr lIns="0" tIns="0" rIns="0" bIns="0" anchor="ctr">
            <a:noAutofit/>
          </a:bodyPr>
          <a:lst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marR="0" lvl="0" indent="-4318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Risks are connected to items of the architecture</a:t>
            </a:r>
          </a:p>
          <a:p>
            <a:pPr marL="0" marR="0" lvl="0" indent="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None/>
              <a:tabLst>
                <a:tab pos="215900" algn="l"/>
              </a:tabLst>
              <a:defRPr/>
            </a:pPr>
            <a:endPar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endParaRPr>
          </a:p>
          <a:p>
            <a:pPr marL="431800" marR="0" lvl="0" indent="-4318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kumimoji="0" lang="en-US" sz="36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Interconnection of items through the system architecture enables reaction chain analysis</a:t>
            </a:r>
          </a:p>
          <a:p>
            <a:pPr marL="215900" marR="0" lvl="0" indent="-2159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endParaRPr>
          </a:p>
        </p:txBody>
      </p:sp>
      <p:sp>
        <p:nvSpPr>
          <p:cNvPr id="7191" name="Rechteck 7190">
            <a:extLst>
              <a:ext uri="{FF2B5EF4-FFF2-40B4-BE49-F238E27FC236}">
                <a16:creationId xmlns:a16="http://schemas.microsoft.com/office/drawing/2014/main" id="{19E666CC-0446-D094-D55E-8F11C137796E}"/>
              </a:ext>
            </a:extLst>
          </p:cNvPr>
          <p:cNvSpPr/>
          <p:nvPr/>
        </p:nvSpPr>
        <p:spPr>
          <a:xfrm rot="16200000">
            <a:off x="14834385" y="10033254"/>
            <a:ext cx="4201172" cy="922614"/>
          </a:xfrm>
          <a:prstGeom prst="rect">
            <a:avLst/>
          </a:prstGeom>
          <a:gradFill>
            <a:gsLst>
              <a:gs pos="0">
                <a:sysClr val="window" lastClr="FFFFFF">
                  <a:alpha val="0"/>
                </a:sysClr>
              </a:gs>
              <a:gs pos="17000">
                <a:sysClr val="window" lastClr="FFFFFF">
                  <a:alpha val="49000"/>
                </a:sysClr>
              </a:gs>
              <a:gs pos="76000">
                <a:sysClr val="window" lastClr="FFFFFF"/>
              </a:gs>
            </a:gsLst>
            <a:lin ang="5400000" scaled="1"/>
          </a:gradFill>
          <a:ln w="12700" cap="flat" cmpd="sng" algn="ctr">
            <a:no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7202" name="Verbinder: gewinkelt 7201">
            <a:extLst>
              <a:ext uri="{FF2B5EF4-FFF2-40B4-BE49-F238E27FC236}">
                <a16:creationId xmlns:a16="http://schemas.microsoft.com/office/drawing/2014/main" id="{C682C28D-D584-5F78-6396-698663A7FD7C}"/>
              </a:ext>
            </a:extLst>
          </p:cNvPr>
          <p:cNvCxnSpPr>
            <a:cxnSpLocks/>
            <a:stCxn id="46" idx="2"/>
            <a:endCxn id="17" idx="0"/>
          </p:cNvCxnSpPr>
          <p:nvPr/>
        </p:nvCxnSpPr>
        <p:spPr>
          <a:xfrm rot="5400000">
            <a:off x="10738044" y="7385328"/>
            <a:ext cx="1196208" cy="5472520"/>
          </a:xfrm>
          <a:prstGeom prst="bentConnector3">
            <a:avLst>
              <a:gd name="adj1" fmla="val 50000"/>
            </a:avLst>
          </a:prstGeom>
          <a:noFill/>
          <a:ln w="38100" cap="flat" cmpd="sng" algn="ctr">
            <a:solidFill>
              <a:srgbClr val="FF0000"/>
            </a:solidFill>
            <a:prstDash val="solid"/>
            <a:miter lim="800000"/>
            <a:tailEnd type="triangle"/>
          </a:ln>
          <a:effectLst/>
        </p:spPr>
      </p:cxnSp>
      <p:sp>
        <p:nvSpPr>
          <p:cNvPr id="4" name="Rechteck 3">
            <a:extLst>
              <a:ext uri="{FF2B5EF4-FFF2-40B4-BE49-F238E27FC236}">
                <a16:creationId xmlns:a16="http://schemas.microsoft.com/office/drawing/2014/main" id="{7B608675-3985-F44B-3A3E-B8EF2E01045C}"/>
              </a:ext>
            </a:extLst>
          </p:cNvPr>
          <p:cNvSpPr/>
          <p:nvPr/>
        </p:nvSpPr>
        <p:spPr bwMode="auto">
          <a:xfrm>
            <a:off x="11258446" y="2393504"/>
            <a:ext cx="6900531" cy="5616000"/>
          </a:xfrm>
          <a:prstGeom prst="rect">
            <a:avLst/>
          </a:prstGeom>
          <a:solidFill>
            <a:srgbClr val="DCEAF4"/>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6" name="Rechteck 5">
            <a:extLst>
              <a:ext uri="{FF2B5EF4-FFF2-40B4-BE49-F238E27FC236}">
                <a16:creationId xmlns:a16="http://schemas.microsoft.com/office/drawing/2014/main" id="{287C7007-8B9E-E0AC-FC76-E1059B33F086}"/>
              </a:ext>
            </a:extLst>
          </p:cNvPr>
          <p:cNvSpPr/>
          <p:nvPr/>
        </p:nvSpPr>
        <p:spPr bwMode="auto">
          <a:xfrm>
            <a:off x="18255968" y="2393504"/>
            <a:ext cx="5805161" cy="5616000"/>
          </a:xfrm>
          <a:prstGeom prst="rect">
            <a:avLst/>
          </a:prstGeom>
          <a:solidFill>
            <a:srgbClr val="F0F8E8"/>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 name="Rechteck 6">
            <a:extLst>
              <a:ext uri="{FF2B5EF4-FFF2-40B4-BE49-F238E27FC236}">
                <a16:creationId xmlns:a16="http://schemas.microsoft.com/office/drawing/2014/main" id="{3C82F523-B6CD-B4DE-E7C2-B4C976B2B722}"/>
              </a:ext>
            </a:extLst>
          </p:cNvPr>
          <p:cNvSpPr/>
          <p:nvPr/>
        </p:nvSpPr>
        <p:spPr bwMode="auto">
          <a:xfrm>
            <a:off x="907961" y="3996967"/>
            <a:ext cx="2618192" cy="1129344"/>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b="0" kern="0" dirty="0">
                <a:solidFill>
                  <a:prstClr val="black"/>
                </a:solidFill>
                <a:latin typeface="Arial"/>
                <a:ea typeface="+mn-ea"/>
                <a:cs typeface="+mn-cs"/>
                <a:sym typeface="Helvetica Neue" panose="02000503000000020004" pitchFamily="2" charset="0"/>
              </a:rPr>
              <a:t>Residual Gas Noise</a:t>
            </a:r>
          </a:p>
        </p:txBody>
      </p:sp>
      <p:sp>
        <p:nvSpPr>
          <p:cNvPr id="8" name="Rechteck 7">
            <a:extLst>
              <a:ext uri="{FF2B5EF4-FFF2-40B4-BE49-F238E27FC236}">
                <a16:creationId xmlns:a16="http://schemas.microsoft.com/office/drawing/2014/main" id="{456EC3DE-213A-2F66-CE46-DBB969132507}"/>
              </a:ext>
            </a:extLst>
          </p:cNvPr>
          <p:cNvSpPr/>
          <p:nvPr/>
        </p:nvSpPr>
        <p:spPr bwMode="auto">
          <a:xfrm>
            <a:off x="11323624" y="2503057"/>
            <a:ext cx="6770174" cy="612000"/>
          </a:xfrm>
          <a:prstGeom prst="rect">
            <a:avLst/>
          </a:prstGeom>
          <a:solidFill>
            <a:schemeClr val="accent1">
              <a:lumMod val="20000"/>
              <a:lumOff val="80000"/>
            </a:schemeClr>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Logical architecture</a:t>
            </a:r>
          </a:p>
        </p:txBody>
      </p:sp>
      <p:sp>
        <p:nvSpPr>
          <p:cNvPr id="9" name="Rechteck 8">
            <a:extLst>
              <a:ext uri="{FF2B5EF4-FFF2-40B4-BE49-F238E27FC236}">
                <a16:creationId xmlns:a16="http://schemas.microsoft.com/office/drawing/2014/main" id="{C03FBFBA-48D3-00E8-3354-33D3E0DBCC83}"/>
              </a:ext>
            </a:extLst>
          </p:cNvPr>
          <p:cNvSpPr/>
          <p:nvPr/>
        </p:nvSpPr>
        <p:spPr bwMode="auto">
          <a:xfrm>
            <a:off x="18382911" y="2503057"/>
            <a:ext cx="5494732" cy="612000"/>
          </a:xfrm>
          <a:prstGeom prst="rect">
            <a:avLst/>
          </a:prstGeom>
          <a:solidFill>
            <a:srgbClr val="C9E7A7"/>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Product</a:t>
            </a:r>
          </a:p>
        </p:txBody>
      </p:sp>
      <p:sp>
        <p:nvSpPr>
          <p:cNvPr id="11" name="Rechteck 10">
            <a:extLst>
              <a:ext uri="{FF2B5EF4-FFF2-40B4-BE49-F238E27FC236}">
                <a16:creationId xmlns:a16="http://schemas.microsoft.com/office/drawing/2014/main" id="{E9752DC4-2303-FB4A-7FBE-C8BBD4524C48}"/>
              </a:ext>
            </a:extLst>
          </p:cNvPr>
          <p:cNvSpPr/>
          <p:nvPr/>
        </p:nvSpPr>
        <p:spPr bwMode="auto">
          <a:xfrm>
            <a:off x="322872" y="2393504"/>
            <a:ext cx="4008171" cy="5616000"/>
          </a:xfrm>
          <a:prstGeom prst="rect">
            <a:avLst/>
          </a:prstGeom>
          <a:solidFill>
            <a:srgbClr val="FFF7F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2" name="Rechteck 11">
            <a:extLst>
              <a:ext uri="{FF2B5EF4-FFF2-40B4-BE49-F238E27FC236}">
                <a16:creationId xmlns:a16="http://schemas.microsoft.com/office/drawing/2014/main" id="{BE4EBA0F-756F-42C7-D8C7-E1BB0E1C9EA9}"/>
              </a:ext>
            </a:extLst>
          </p:cNvPr>
          <p:cNvSpPr/>
          <p:nvPr/>
        </p:nvSpPr>
        <p:spPr bwMode="auto">
          <a:xfrm>
            <a:off x="391034" y="2503057"/>
            <a:ext cx="3731896" cy="612000"/>
          </a:xfrm>
          <a:prstGeom prst="rect">
            <a:avLst/>
          </a:prstGeom>
          <a:solidFill>
            <a:srgbClr val="CC071E">
              <a:lumMod val="20000"/>
              <a:lumOff val="80000"/>
            </a:srgbClr>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pPr>
            <a:r>
              <a:rPr lang="en-US" sz="2800" kern="0" dirty="0">
                <a:solidFill>
                  <a:prstClr val="black"/>
                </a:solidFill>
                <a:latin typeface="Arial"/>
                <a:ea typeface="+mn-ea"/>
                <a:cs typeface="+mn-cs"/>
                <a:sym typeface="Helvetica Neue" panose="02000503000000020004" pitchFamily="2" charset="0"/>
              </a:rPr>
              <a:t>Requirements</a:t>
            </a:r>
          </a:p>
        </p:txBody>
      </p:sp>
      <p:sp>
        <p:nvSpPr>
          <p:cNvPr id="14" name="Rechteck 13">
            <a:extLst>
              <a:ext uri="{FF2B5EF4-FFF2-40B4-BE49-F238E27FC236}">
                <a16:creationId xmlns:a16="http://schemas.microsoft.com/office/drawing/2014/main" id="{1463D7AF-E2F2-684B-ACBF-332ED081667C}"/>
              </a:ext>
            </a:extLst>
          </p:cNvPr>
          <p:cNvSpPr/>
          <p:nvPr/>
        </p:nvSpPr>
        <p:spPr bwMode="auto">
          <a:xfrm>
            <a:off x="4554978" y="2393504"/>
            <a:ext cx="6479533" cy="5616000"/>
          </a:xfrm>
          <a:prstGeom prst="rect">
            <a:avLst/>
          </a:prstGeom>
          <a:solidFill>
            <a:srgbClr val="FFF9E7"/>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5" name="Rechteck 14">
            <a:extLst>
              <a:ext uri="{FF2B5EF4-FFF2-40B4-BE49-F238E27FC236}">
                <a16:creationId xmlns:a16="http://schemas.microsoft.com/office/drawing/2014/main" id="{CEC0C84F-198B-7174-F2D7-9010692DE258}"/>
              </a:ext>
            </a:extLst>
          </p:cNvPr>
          <p:cNvSpPr/>
          <p:nvPr/>
        </p:nvSpPr>
        <p:spPr bwMode="auto">
          <a:xfrm>
            <a:off x="4671879" y="2503057"/>
            <a:ext cx="6245732" cy="612000"/>
          </a:xfrm>
          <a:prstGeom prst="rect">
            <a:avLst/>
          </a:prstGeom>
          <a:solidFill>
            <a:srgbClr val="FFEBAB"/>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gn="ctr" eaLnBrk="1"/>
            <a:r>
              <a:rPr lang="en-US"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Functional architecture</a:t>
            </a:r>
          </a:p>
        </p:txBody>
      </p:sp>
      <p:grpSp>
        <p:nvGrpSpPr>
          <p:cNvPr id="22" name="Gruppieren 21">
            <a:extLst>
              <a:ext uri="{FF2B5EF4-FFF2-40B4-BE49-F238E27FC236}">
                <a16:creationId xmlns:a16="http://schemas.microsoft.com/office/drawing/2014/main" id="{4178C197-7A55-1888-3F11-0867737DDA26}"/>
              </a:ext>
            </a:extLst>
          </p:cNvPr>
          <p:cNvGrpSpPr/>
          <p:nvPr/>
        </p:nvGrpSpPr>
        <p:grpSpPr>
          <a:xfrm>
            <a:off x="4472956" y="3141915"/>
            <a:ext cx="8509068" cy="4224023"/>
            <a:chOff x="4058146" y="4479781"/>
            <a:chExt cx="8509068" cy="4224023"/>
          </a:xfrm>
        </p:grpSpPr>
        <p:pic>
          <p:nvPicPr>
            <p:cNvPr id="23" name="Grafik 22">
              <a:extLst>
                <a:ext uri="{FF2B5EF4-FFF2-40B4-BE49-F238E27FC236}">
                  <a16:creationId xmlns:a16="http://schemas.microsoft.com/office/drawing/2014/main" id="{27B96860-119D-9B29-372A-13DD3A469337}"/>
                </a:ext>
              </a:extLst>
            </p:cNvPr>
            <p:cNvPicPr>
              <a:picLocks noChangeAspect="1"/>
            </p:cNvPicPr>
            <p:nvPr/>
          </p:nvPicPr>
          <p:blipFill>
            <a:blip r:embed="rId4">
              <a:clrChange>
                <a:clrFrom>
                  <a:srgbClr val="FFFFFF"/>
                </a:clrFrom>
                <a:clrTo>
                  <a:srgbClr val="FFFFFF">
                    <a:alpha val="0"/>
                  </a:srgbClr>
                </a:clrTo>
              </a:clrChange>
            </a:blip>
            <a:srcRect l="20970" t="21798" r="52356" b="50000"/>
            <a:stretch/>
          </p:blipFill>
          <p:spPr>
            <a:xfrm>
              <a:off x="4250562" y="4479781"/>
              <a:ext cx="6250029" cy="4224023"/>
            </a:xfrm>
            <a:prstGeom prst="rect">
              <a:avLst/>
            </a:prstGeom>
          </p:spPr>
        </p:pic>
        <p:sp>
          <p:nvSpPr>
            <p:cNvPr id="24" name="Textfeld 23">
              <a:extLst>
                <a:ext uri="{FF2B5EF4-FFF2-40B4-BE49-F238E27FC236}">
                  <a16:creationId xmlns:a16="http://schemas.microsoft.com/office/drawing/2014/main" id="{F01FF002-4014-0C35-BF82-F872035971C9}"/>
                </a:ext>
              </a:extLst>
            </p:cNvPr>
            <p:cNvSpPr txBox="1"/>
            <p:nvPr/>
          </p:nvSpPr>
          <p:spPr>
            <a:xfrm>
              <a:off x="4058146" y="6258943"/>
              <a:ext cx="3312368" cy="369332"/>
            </a:xfrm>
            <a:prstGeom prst="rect">
              <a:avLst/>
            </a:prstGeom>
            <a:noFill/>
          </p:spPr>
          <p:txBody>
            <a:bodyPr wrap="square" rtlCol="0">
              <a:spAutoFit/>
            </a:bodyPr>
            <a:lstStyle/>
            <a:p>
              <a:r>
                <a:rPr lang="en-US" sz="1800" b="0" dirty="0"/>
                <a:t>Conditions</a:t>
              </a:r>
            </a:p>
          </p:txBody>
        </p:sp>
        <p:sp>
          <p:nvSpPr>
            <p:cNvPr id="25" name="Textfeld 24">
              <a:extLst>
                <a:ext uri="{FF2B5EF4-FFF2-40B4-BE49-F238E27FC236}">
                  <a16:creationId xmlns:a16="http://schemas.microsoft.com/office/drawing/2014/main" id="{9228D001-CF04-0180-8BCC-E81EEFE7F222}"/>
                </a:ext>
              </a:extLst>
            </p:cNvPr>
            <p:cNvSpPr txBox="1"/>
            <p:nvPr/>
          </p:nvSpPr>
          <p:spPr>
            <a:xfrm>
              <a:off x="4314115" y="5744110"/>
              <a:ext cx="3312368" cy="369332"/>
            </a:xfrm>
            <a:prstGeom prst="rect">
              <a:avLst/>
            </a:prstGeom>
            <a:noFill/>
          </p:spPr>
          <p:txBody>
            <a:bodyPr wrap="square" rtlCol="0">
              <a:spAutoFit/>
            </a:bodyPr>
            <a:lstStyle/>
            <a:p>
              <a:r>
                <a:rPr lang="en-US" sz="1800" b="0" dirty="0"/>
                <a:t>Beam</a:t>
              </a:r>
            </a:p>
          </p:txBody>
        </p:sp>
        <p:sp>
          <p:nvSpPr>
            <p:cNvPr id="26" name="Textfeld 25">
              <a:extLst>
                <a:ext uri="{FF2B5EF4-FFF2-40B4-BE49-F238E27FC236}">
                  <a16:creationId xmlns:a16="http://schemas.microsoft.com/office/drawing/2014/main" id="{081B4B25-390E-41CD-9B5E-11144E61AD08}"/>
                </a:ext>
              </a:extLst>
            </p:cNvPr>
            <p:cNvSpPr txBox="1"/>
            <p:nvPr/>
          </p:nvSpPr>
          <p:spPr>
            <a:xfrm>
              <a:off x="7188224" y="6754225"/>
              <a:ext cx="3312368" cy="369332"/>
            </a:xfrm>
            <a:prstGeom prst="rect">
              <a:avLst/>
            </a:prstGeom>
            <a:noFill/>
          </p:spPr>
          <p:txBody>
            <a:bodyPr wrap="square" rtlCol="0">
              <a:spAutoFit/>
            </a:bodyPr>
            <a:lstStyle/>
            <a:p>
              <a:r>
                <a:rPr lang="en-US" sz="1800" b="0" dirty="0"/>
                <a:t>Molecules</a:t>
              </a:r>
            </a:p>
          </p:txBody>
        </p:sp>
        <p:sp>
          <p:nvSpPr>
            <p:cNvPr id="27" name="Textfeld 26">
              <a:extLst>
                <a:ext uri="{FF2B5EF4-FFF2-40B4-BE49-F238E27FC236}">
                  <a16:creationId xmlns:a16="http://schemas.microsoft.com/office/drawing/2014/main" id="{55E5C621-B018-70A4-AB9D-E729A2F4CA72}"/>
                </a:ext>
              </a:extLst>
            </p:cNvPr>
            <p:cNvSpPr txBox="1"/>
            <p:nvPr/>
          </p:nvSpPr>
          <p:spPr>
            <a:xfrm>
              <a:off x="9254846" y="5777880"/>
              <a:ext cx="3312368" cy="369332"/>
            </a:xfrm>
            <a:prstGeom prst="rect">
              <a:avLst/>
            </a:prstGeom>
            <a:noFill/>
          </p:spPr>
          <p:txBody>
            <a:bodyPr wrap="square" rtlCol="0">
              <a:spAutoFit/>
            </a:bodyPr>
            <a:lstStyle/>
            <a:p>
              <a:r>
                <a:rPr lang="en-US" sz="1800" b="0" dirty="0"/>
                <a:t>Beam</a:t>
              </a:r>
            </a:p>
          </p:txBody>
        </p:sp>
      </p:grpSp>
      <p:grpSp>
        <p:nvGrpSpPr>
          <p:cNvPr id="28" name="Gruppieren 27">
            <a:extLst>
              <a:ext uri="{FF2B5EF4-FFF2-40B4-BE49-F238E27FC236}">
                <a16:creationId xmlns:a16="http://schemas.microsoft.com/office/drawing/2014/main" id="{321BA83B-F715-57E5-2784-D8EB89FB7E84}"/>
              </a:ext>
            </a:extLst>
          </p:cNvPr>
          <p:cNvGrpSpPr/>
          <p:nvPr/>
        </p:nvGrpSpPr>
        <p:grpSpPr>
          <a:xfrm>
            <a:off x="11245430" y="3209997"/>
            <a:ext cx="9498228" cy="4748351"/>
            <a:chOff x="10811131" y="4398464"/>
            <a:chExt cx="9498228" cy="4748351"/>
          </a:xfrm>
        </p:grpSpPr>
        <p:pic>
          <p:nvPicPr>
            <p:cNvPr id="29" name="Grafik 28">
              <a:extLst>
                <a:ext uri="{FF2B5EF4-FFF2-40B4-BE49-F238E27FC236}">
                  <a16:creationId xmlns:a16="http://schemas.microsoft.com/office/drawing/2014/main" id="{5D0B6845-1C3A-0891-4485-E43B086C64EE}"/>
                </a:ext>
              </a:extLst>
            </p:cNvPr>
            <p:cNvPicPr>
              <a:picLocks noChangeAspect="1"/>
            </p:cNvPicPr>
            <p:nvPr/>
          </p:nvPicPr>
          <p:blipFill>
            <a:blip r:embed="rId5">
              <a:clrChange>
                <a:clrFrom>
                  <a:srgbClr val="FFFFFF"/>
                </a:clrFrom>
                <a:clrTo>
                  <a:srgbClr val="FFFFFF">
                    <a:alpha val="0"/>
                  </a:srgbClr>
                </a:clrTo>
              </a:clrChange>
            </a:blip>
            <a:srcRect l="19554" t="7123" r="38708" b="39852"/>
            <a:stretch/>
          </p:blipFill>
          <p:spPr>
            <a:xfrm>
              <a:off x="11364270" y="4398464"/>
              <a:ext cx="6204509" cy="4748351"/>
            </a:xfrm>
            <a:prstGeom prst="rect">
              <a:avLst/>
            </a:prstGeom>
          </p:spPr>
        </p:pic>
        <p:sp>
          <p:nvSpPr>
            <p:cNvPr id="30" name="Textfeld 29">
              <a:extLst>
                <a:ext uri="{FF2B5EF4-FFF2-40B4-BE49-F238E27FC236}">
                  <a16:creationId xmlns:a16="http://schemas.microsoft.com/office/drawing/2014/main" id="{D99A428D-3A7D-D133-42B3-A419A731FB8B}"/>
                </a:ext>
              </a:extLst>
            </p:cNvPr>
            <p:cNvSpPr txBox="1"/>
            <p:nvPr/>
          </p:nvSpPr>
          <p:spPr>
            <a:xfrm>
              <a:off x="12083647" y="7586796"/>
              <a:ext cx="3312368" cy="369332"/>
            </a:xfrm>
            <a:prstGeom prst="rect">
              <a:avLst/>
            </a:prstGeom>
            <a:noFill/>
          </p:spPr>
          <p:txBody>
            <a:bodyPr wrap="square" rtlCol="0">
              <a:spAutoFit/>
            </a:bodyPr>
            <a:lstStyle/>
            <a:p>
              <a:r>
                <a:rPr lang="en-US" sz="1800" b="0" dirty="0"/>
                <a:t>Molecules</a:t>
              </a:r>
            </a:p>
          </p:txBody>
        </p:sp>
        <p:sp>
          <p:nvSpPr>
            <p:cNvPr id="31" name="Textfeld 30">
              <a:extLst>
                <a:ext uri="{FF2B5EF4-FFF2-40B4-BE49-F238E27FC236}">
                  <a16:creationId xmlns:a16="http://schemas.microsoft.com/office/drawing/2014/main" id="{B6AD00B0-4A14-D23B-0163-C1F415538066}"/>
                </a:ext>
              </a:extLst>
            </p:cNvPr>
            <p:cNvSpPr txBox="1"/>
            <p:nvPr/>
          </p:nvSpPr>
          <p:spPr>
            <a:xfrm>
              <a:off x="11164343" y="5159594"/>
              <a:ext cx="3312368" cy="369332"/>
            </a:xfrm>
            <a:prstGeom prst="rect">
              <a:avLst/>
            </a:prstGeom>
            <a:noFill/>
          </p:spPr>
          <p:txBody>
            <a:bodyPr wrap="square" rtlCol="0">
              <a:spAutoFit/>
            </a:bodyPr>
            <a:lstStyle/>
            <a:p>
              <a:r>
                <a:rPr lang="en-US" sz="1800" b="0" dirty="0"/>
                <a:t>Beam</a:t>
              </a:r>
            </a:p>
          </p:txBody>
        </p:sp>
        <p:sp>
          <p:nvSpPr>
            <p:cNvPr id="32" name="Textfeld 31">
              <a:extLst>
                <a:ext uri="{FF2B5EF4-FFF2-40B4-BE49-F238E27FC236}">
                  <a16:creationId xmlns:a16="http://schemas.microsoft.com/office/drawing/2014/main" id="{A9AE5E71-6EF9-8710-40BB-172B1379DFEF}"/>
                </a:ext>
              </a:extLst>
            </p:cNvPr>
            <p:cNvSpPr txBox="1"/>
            <p:nvPr/>
          </p:nvSpPr>
          <p:spPr>
            <a:xfrm>
              <a:off x="16996991" y="5379427"/>
              <a:ext cx="3312368" cy="369332"/>
            </a:xfrm>
            <a:prstGeom prst="rect">
              <a:avLst/>
            </a:prstGeom>
            <a:noFill/>
          </p:spPr>
          <p:txBody>
            <a:bodyPr wrap="square" rtlCol="0">
              <a:spAutoFit/>
            </a:bodyPr>
            <a:lstStyle/>
            <a:p>
              <a:r>
                <a:rPr lang="en-US" sz="1800" b="0" dirty="0"/>
                <a:t>Beam</a:t>
              </a:r>
            </a:p>
          </p:txBody>
        </p:sp>
        <p:sp>
          <p:nvSpPr>
            <p:cNvPr id="33" name="Textfeld 32">
              <a:extLst>
                <a:ext uri="{FF2B5EF4-FFF2-40B4-BE49-F238E27FC236}">
                  <a16:creationId xmlns:a16="http://schemas.microsoft.com/office/drawing/2014/main" id="{53694B59-0E8C-6E38-6CDB-A12B8E3E3929}"/>
                </a:ext>
              </a:extLst>
            </p:cNvPr>
            <p:cNvSpPr txBox="1"/>
            <p:nvPr/>
          </p:nvSpPr>
          <p:spPr>
            <a:xfrm>
              <a:off x="10811131" y="6335938"/>
              <a:ext cx="3312368" cy="369332"/>
            </a:xfrm>
            <a:prstGeom prst="rect">
              <a:avLst/>
            </a:prstGeom>
            <a:noFill/>
          </p:spPr>
          <p:txBody>
            <a:bodyPr wrap="square" rtlCol="0">
              <a:spAutoFit/>
            </a:bodyPr>
            <a:lstStyle/>
            <a:p>
              <a:r>
                <a:rPr lang="en-US" sz="1800" b="0" dirty="0"/>
                <a:t>Conditions</a:t>
              </a:r>
            </a:p>
          </p:txBody>
        </p:sp>
      </p:grpSp>
      <p:cxnSp>
        <p:nvCxnSpPr>
          <p:cNvPr id="34" name="Gerader Verbinder 33">
            <a:extLst>
              <a:ext uri="{FF2B5EF4-FFF2-40B4-BE49-F238E27FC236}">
                <a16:creationId xmlns:a16="http://schemas.microsoft.com/office/drawing/2014/main" id="{7DE8C5DC-71E0-ADBA-9031-2309BBAA5267}"/>
              </a:ext>
            </a:extLst>
          </p:cNvPr>
          <p:cNvCxnSpPr>
            <a:cxnSpLocks/>
          </p:cNvCxnSpPr>
          <p:nvPr/>
        </p:nvCxnSpPr>
        <p:spPr bwMode="auto">
          <a:xfrm flipH="1" flipV="1">
            <a:off x="3487978" y="6486449"/>
            <a:ext cx="3312368" cy="153185"/>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35" name="Gerader Verbinder 34">
            <a:extLst>
              <a:ext uri="{FF2B5EF4-FFF2-40B4-BE49-F238E27FC236}">
                <a16:creationId xmlns:a16="http://schemas.microsoft.com/office/drawing/2014/main" id="{112676C5-6A94-C9F1-83FF-7CD93B976AAC}"/>
              </a:ext>
            </a:extLst>
          </p:cNvPr>
          <p:cNvCxnSpPr>
            <a:cxnSpLocks/>
            <a:endCxn id="7" idx="3"/>
          </p:cNvCxnSpPr>
          <p:nvPr/>
        </p:nvCxnSpPr>
        <p:spPr bwMode="auto">
          <a:xfrm flipH="1">
            <a:off x="3526153" y="3922209"/>
            <a:ext cx="2180953" cy="63943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36" name="Gerader Verbinder 35">
            <a:extLst>
              <a:ext uri="{FF2B5EF4-FFF2-40B4-BE49-F238E27FC236}">
                <a16:creationId xmlns:a16="http://schemas.microsoft.com/office/drawing/2014/main" id="{6D8A92C0-0B68-5884-D912-998A946930DE}"/>
              </a:ext>
            </a:extLst>
          </p:cNvPr>
          <p:cNvCxnSpPr>
            <a:cxnSpLocks/>
          </p:cNvCxnSpPr>
          <p:nvPr/>
        </p:nvCxnSpPr>
        <p:spPr bwMode="auto">
          <a:xfrm flipH="1">
            <a:off x="9235498" y="5010281"/>
            <a:ext cx="3746526" cy="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37" name="Gerader Verbinder 36">
            <a:extLst>
              <a:ext uri="{FF2B5EF4-FFF2-40B4-BE49-F238E27FC236}">
                <a16:creationId xmlns:a16="http://schemas.microsoft.com/office/drawing/2014/main" id="{15D8B1B7-B8F3-EB02-186E-769B5758164F}"/>
              </a:ext>
            </a:extLst>
          </p:cNvPr>
          <p:cNvCxnSpPr>
            <a:cxnSpLocks/>
          </p:cNvCxnSpPr>
          <p:nvPr/>
        </p:nvCxnSpPr>
        <p:spPr bwMode="auto">
          <a:xfrm flipH="1" flipV="1">
            <a:off x="9919233" y="6865879"/>
            <a:ext cx="4254897" cy="411790"/>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pic>
        <p:nvPicPr>
          <p:cNvPr id="38" name="Grafik 37">
            <a:extLst>
              <a:ext uri="{FF2B5EF4-FFF2-40B4-BE49-F238E27FC236}">
                <a16:creationId xmlns:a16="http://schemas.microsoft.com/office/drawing/2014/main" id="{5B7EF153-E927-8AED-92AF-CB2861A185A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66048" y="3391710"/>
            <a:ext cx="3096344" cy="1983595"/>
          </a:xfrm>
          <a:prstGeom prst="rect">
            <a:avLst/>
          </a:prstGeom>
        </p:spPr>
      </p:pic>
      <p:pic>
        <p:nvPicPr>
          <p:cNvPr id="39" name="Grafik 38">
            <a:extLst>
              <a:ext uri="{FF2B5EF4-FFF2-40B4-BE49-F238E27FC236}">
                <a16:creationId xmlns:a16="http://schemas.microsoft.com/office/drawing/2014/main" id="{40AA9F27-D6DF-2FDC-2DA6-78A4261BF46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359" y="5605497"/>
            <a:ext cx="3032501" cy="1640874"/>
          </a:xfrm>
          <a:prstGeom prst="rect">
            <a:avLst/>
          </a:prstGeom>
        </p:spPr>
      </p:pic>
      <p:cxnSp>
        <p:nvCxnSpPr>
          <p:cNvPr id="40" name="Gerader Verbinder 39">
            <a:extLst>
              <a:ext uri="{FF2B5EF4-FFF2-40B4-BE49-F238E27FC236}">
                <a16:creationId xmlns:a16="http://schemas.microsoft.com/office/drawing/2014/main" id="{7C8D8A49-3F05-38D5-B5AA-4F5180D66169}"/>
              </a:ext>
            </a:extLst>
          </p:cNvPr>
          <p:cNvCxnSpPr>
            <a:cxnSpLocks/>
          </p:cNvCxnSpPr>
          <p:nvPr/>
        </p:nvCxnSpPr>
        <p:spPr bwMode="auto">
          <a:xfrm flipH="1">
            <a:off x="10603650" y="3742173"/>
            <a:ext cx="1914296" cy="15567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45" name="Textfeld 44">
            <a:extLst>
              <a:ext uri="{FF2B5EF4-FFF2-40B4-BE49-F238E27FC236}">
                <a16:creationId xmlns:a16="http://schemas.microsoft.com/office/drawing/2014/main" id="{17E21D47-7ED5-5CAB-6BB0-F6DE032CB936}"/>
              </a:ext>
            </a:extLst>
          </p:cNvPr>
          <p:cNvSpPr txBox="1"/>
          <p:nvPr/>
        </p:nvSpPr>
        <p:spPr>
          <a:xfrm>
            <a:off x="457200" y="1241376"/>
            <a:ext cx="11333039" cy="677108"/>
          </a:xfrm>
          <a:prstGeom prst="rect">
            <a:avLst/>
          </a:prstGeom>
          <a:noFill/>
        </p:spPr>
        <p:txBody>
          <a:bodyPr wrap="none" rtlCol="0">
            <a:spAutoFit/>
          </a:bodyPr>
          <a:lstStyle/>
          <a:p>
            <a:r>
              <a:rPr lang="en-US" sz="3800" b="0" dirty="0">
                <a:latin typeface="Schibsted Grotesk Regular Regul"/>
              </a:rPr>
              <a:t>Connecting Risk Management and Systems Architecture</a:t>
            </a:r>
          </a:p>
        </p:txBody>
      </p:sp>
      <p:sp>
        <p:nvSpPr>
          <p:cNvPr id="46" name="Rechteck 45">
            <a:extLst>
              <a:ext uri="{FF2B5EF4-FFF2-40B4-BE49-F238E27FC236}">
                <a16:creationId xmlns:a16="http://schemas.microsoft.com/office/drawing/2014/main" id="{EEE6C122-E1C2-3DDE-9095-5642F134DEDF}"/>
              </a:ext>
            </a:extLst>
          </p:cNvPr>
          <p:cNvSpPr/>
          <p:nvPr/>
        </p:nvSpPr>
        <p:spPr bwMode="auto">
          <a:xfrm>
            <a:off x="12308212" y="8571331"/>
            <a:ext cx="3528392" cy="952153"/>
          </a:xfrm>
          <a:prstGeom prst="rect">
            <a:avLst/>
          </a:prstGeom>
          <a:solidFill>
            <a:srgbClr val="FFFF00"/>
          </a:solidFill>
          <a:ln w="25400" cap="flat" cmpd="sng" algn="ctr">
            <a:solidFill>
              <a:srgbClr val="000000"/>
            </a:solidFill>
            <a:prstDash val="solid"/>
            <a:miter lim="4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r>
              <a:rPr lang="de-DE" b="0" dirty="0">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Vacuum Leaks</a:t>
            </a:r>
            <a:endParaRPr kumimoji="0" lang="en-US" sz="3000" b="0"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cxnSp>
        <p:nvCxnSpPr>
          <p:cNvPr id="47" name="Gerader Verbinder 46">
            <a:extLst>
              <a:ext uri="{FF2B5EF4-FFF2-40B4-BE49-F238E27FC236}">
                <a16:creationId xmlns:a16="http://schemas.microsoft.com/office/drawing/2014/main" id="{B8B668E6-5663-164F-695B-82981FBB2D2E}"/>
              </a:ext>
            </a:extLst>
          </p:cNvPr>
          <p:cNvCxnSpPr>
            <a:cxnSpLocks/>
            <a:endCxn id="46" idx="0"/>
          </p:cNvCxnSpPr>
          <p:nvPr/>
        </p:nvCxnSpPr>
        <p:spPr bwMode="auto">
          <a:xfrm flipH="1">
            <a:off x="14072408" y="7847849"/>
            <a:ext cx="1757906" cy="72348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57" name="Text Box 1">
            <a:extLst>
              <a:ext uri="{FF2B5EF4-FFF2-40B4-BE49-F238E27FC236}">
                <a16:creationId xmlns:a16="http://schemas.microsoft.com/office/drawing/2014/main" id="{7C344841-874E-E078-2CCF-3D23FACDF4ED}"/>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14</a:t>
            </a:fld>
            <a:endParaRPr lang="it-IT" altLang="it-IT" sz="1700" b="0">
              <a:latin typeface="Helvetica Neue Light" charset="0"/>
              <a:ea typeface="Helvetica Neue Light" charset="0"/>
              <a:cs typeface="Helvetica Neue Light" charset="0"/>
              <a:sym typeface="Helvetica Neue Light" charset="0"/>
            </a:endParaRPr>
          </a:p>
        </p:txBody>
      </p:sp>
      <p:pic>
        <p:nvPicPr>
          <p:cNvPr id="2" name="Grafik 1">
            <a:extLst>
              <a:ext uri="{FF2B5EF4-FFF2-40B4-BE49-F238E27FC236}">
                <a16:creationId xmlns:a16="http://schemas.microsoft.com/office/drawing/2014/main" id="{AAEEA8C1-8C68-BBE7-8441-BB73D591F375}"/>
              </a:ext>
            </a:extLst>
          </p:cNvPr>
          <p:cNvPicPr>
            <a:picLocks noChangeAspect="1"/>
          </p:cNvPicPr>
          <p:nvPr/>
        </p:nvPicPr>
        <p:blipFill>
          <a:blip r:embed="rId8"/>
          <a:stretch>
            <a:fillRect/>
          </a:stretch>
        </p:blipFill>
        <p:spPr>
          <a:xfrm>
            <a:off x="18694684" y="3745842"/>
            <a:ext cx="4609363" cy="2350470"/>
          </a:xfrm>
          <a:prstGeom prst="rect">
            <a:avLst/>
          </a:prstGeom>
          <a:effectLst>
            <a:outerShdw blurRad="50800" dist="38100" dir="2700000" algn="tl" rotWithShape="0">
              <a:prstClr val="black">
                <a:alpha val="40000"/>
              </a:prstClr>
            </a:outerShdw>
          </a:effectLst>
        </p:spPr>
      </p:pic>
      <p:cxnSp>
        <p:nvCxnSpPr>
          <p:cNvPr id="41" name="Gerader Verbinder 40">
            <a:extLst>
              <a:ext uri="{FF2B5EF4-FFF2-40B4-BE49-F238E27FC236}">
                <a16:creationId xmlns:a16="http://schemas.microsoft.com/office/drawing/2014/main" id="{7325A3A0-D7AC-F6D7-0CBD-003570009C62}"/>
              </a:ext>
            </a:extLst>
          </p:cNvPr>
          <p:cNvCxnSpPr>
            <a:cxnSpLocks/>
          </p:cNvCxnSpPr>
          <p:nvPr/>
        </p:nvCxnSpPr>
        <p:spPr bwMode="auto">
          <a:xfrm>
            <a:off x="17496338" y="3820009"/>
            <a:ext cx="1863938" cy="304382"/>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56" name="Rechteck 55">
            <a:extLst>
              <a:ext uri="{FF2B5EF4-FFF2-40B4-BE49-F238E27FC236}">
                <a16:creationId xmlns:a16="http://schemas.microsoft.com/office/drawing/2014/main" id="{0FD0FA37-FB74-1646-6CAD-B48E736EA727}"/>
              </a:ext>
            </a:extLst>
          </p:cNvPr>
          <p:cNvSpPr/>
          <p:nvPr/>
        </p:nvSpPr>
        <p:spPr bwMode="auto">
          <a:xfrm>
            <a:off x="322870" y="2366727"/>
            <a:ext cx="24061129" cy="5742158"/>
          </a:xfrm>
          <a:prstGeom prst="rect">
            <a:avLst/>
          </a:prstGeom>
          <a:solidFill>
            <a:schemeClr val="bg1">
              <a:alpha val="25000"/>
            </a:schemeClr>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extLst>
      <p:ext uri="{BB962C8B-B14F-4D97-AF65-F5344CB8AC3E}">
        <p14:creationId xmlns:p14="http://schemas.microsoft.com/office/powerpoint/2010/main" val="29082036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19C24-C1FC-96B9-6546-7B0130C829B2}"/>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641DA91C-CD34-849C-C0A8-6F40B297446D}"/>
              </a:ext>
            </a:extLst>
          </p:cNvPr>
          <p:cNvSpPr txBox="1">
            <a:spLocks/>
          </p:cNvSpPr>
          <p:nvPr/>
        </p:nvSpPr>
        <p:spPr bwMode="auto">
          <a:xfrm>
            <a:off x="23584607" y="12853988"/>
            <a:ext cx="346249" cy="364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en-US" altLang="it-IT" sz="1700" b="0" smtClean="0">
                <a:latin typeface="Helvetica Neue Light" charset="0"/>
                <a:ea typeface="Helvetica Neue Light" charset="0"/>
                <a:cs typeface="Helvetica Neue Light" charset="0"/>
                <a:sym typeface="Helvetica Neue Light" charset="0"/>
              </a:rPr>
              <a:pPr algn="ctr" eaLnBrk="1"/>
              <a:t>15</a:t>
            </a:fld>
            <a:endParaRPr lang="en-US" altLang="it-IT" sz="1700" b="0" dirty="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649C96C7-6135-C2CF-B768-6EFC9EFAB4B8}"/>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Textfeld 1">
            <a:extLst>
              <a:ext uri="{FF2B5EF4-FFF2-40B4-BE49-F238E27FC236}">
                <a16:creationId xmlns:a16="http://schemas.microsoft.com/office/drawing/2014/main" id="{CDD4AB49-CE19-EDDF-00AF-0E0EF7A2D812}"/>
              </a:ext>
            </a:extLst>
          </p:cNvPr>
          <p:cNvSpPr txBox="1"/>
          <p:nvPr/>
        </p:nvSpPr>
        <p:spPr>
          <a:xfrm>
            <a:off x="457200" y="1241376"/>
            <a:ext cx="8809335" cy="677108"/>
          </a:xfrm>
          <a:prstGeom prst="rect">
            <a:avLst/>
          </a:prstGeom>
          <a:noFill/>
        </p:spPr>
        <p:txBody>
          <a:bodyPr wrap="none" rtlCol="0">
            <a:spAutoFit/>
          </a:bodyPr>
          <a:lstStyle/>
          <a:p>
            <a:r>
              <a:rPr lang="en-US" sz="3800" b="0" dirty="0">
                <a:latin typeface="Schibsted Grotesk Regular Regul"/>
              </a:rPr>
              <a:t>Risk Management – Analysis and Mitigation</a:t>
            </a:r>
          </a:p>
        </p:txBody>
      </p:sp>
      <p:sp>
        <p:nvSpPr>
          <p:cNvPr id="8" name="Rechteck 7">
            <a:extLst>
              <a:ext uri="{FF2B5EF4-FFF2-40B4-BE49-F238E27FC236}">
                <a16:creationId xmlns:a16="http://schemas.microsoft.com/office/drawing/2014/main" id="{81FFA78B-B776-841A-4694-F13708ABE3E0}"/>
              </a:ext>
            </a:extLst>
          </p:cNvPr>
          <p:cNvSpPr/>
          <p:nvPr/>
        </p:nvSpPr>
        <p:spPr>
          <a:xfrm>
            <a:off x="720218" y="6350089"/>
            <a:ext cx="12682620" cy="5007411"/>
          </a:xfrm>
          <a:prstGeom prst="rect">
            <a:avLst/>
          </a:prstGeom>
          <a:solidFill>
            <a:sysClr val="window" lastClr="FFFFFF"/>
          </a:solidFill>
          <a:ln w="25400" cap="flat" cmpd="sng" algn="ctr">
            <a:solidFill>
              <a:sysClr val="windowText" lastClr="000000"/>
            </a:solidFill>
            <a:prstDash val="solid"/>
            <a:miter lim="800000"/>
          </a:ln>
          <a:effectLst/>
        </p:spPr>
        <p:txBody>
          <a:bodyPr lIns="182880" tIns="91440" rIns="182880" bIns="91440" rtlCol="0" anchor="t"/>
          <a:lstStyle/>
          <a:p>
            <a:pPr marR="0" lvl="0" algn="ctr" defTabSz="91440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a:ln>
                  <a:noFill/>
                </a:ln>
                <a:solidFill>
                  <a:prstClr val="black"/>
                </a:solidFill>
                <a:effectLst/>
                <a:uLnTx/>
                <a:uFillTx/>
                <a:latin typeface="Arial"/>
                <a:ea typeface="+mn-ea"/>
                <a:cs typeface="+mn-cs"/>
              </a:rPr>
              <a:t>Vacuum Leaks</a:t>
            </a:r>
          </a:p>
          <a:p>
            <a:pPr marR="0" lvl="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a:ea typeface="+mn-ea"/>
                <a:cs typeface="+mn-cs"/>
              </a:rPr>
              <a:t>Risk Cause:</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Manufacturing defects</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Leaky joints and valves</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Failure in seals</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Thermal expansion</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a:ln>
                <a:noFill/>
              </a:ln>
              <a:solidFill>
                <a:prstClr val="black"/>
              </a:solidFill>
              <a:effectLst/>
              <a:uLnTx/>
              <a:uFillTx/>
              <a:latin typeface="Arial"/>
              <a:ea typeface="+mn-ea"/>
              <a:cs typeface="+mn-cs"/>
            </a:endParaRPr>
          </a:p>
          <a:p>
            <a:pPr marR="0" lvl="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a:ea typeface="+mn-ea"/>
                <a:cs typeface="+mn-cs"/>
              </a:rPr>
              <a:t>Risk Impact:</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Reduced vacuum quality</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prstClr val="black"/>
                </a:solidFill>
                <a:effectLst/>
                <a:uLnTx/>
                <a:uFillTx/>
                <a:latin typeface="Arial"/>
                <a:ea typeface="+mn-ea"/>
                <a:cs typeface="+mn-cs"/>
              </a:rPr>
              <a:t>System contamination</a:t>
            </a:r>
          </a:p>
          <a:p>
            <a:pPr marL="571500" marR="0" lvl="0" indent="-5715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0" cap="none" spc="0" normalizeH="0" baseline="0" noProof="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pic>
        <p:nvPicPr>
          <p:cNvPr id="9" name="Grafik 8">
            <a:extLst>
              <a:ext uri="{FF2B5EF4-FFF2-40B4-BE49-F238E27FC236}">
                <a16:creationId xmlns:a16="http://schemas.microsoft.com/office/drawing/2014/main" id="{546FFA0D-FD05-6319-2B2A-CD03AE0AD3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075" y="2411984"/>
            <a:ext cx="22341850" cy="3830586"/>
          </a:xfrm>
          <a:prstGeom prst="rect">
            <a:avLst/>
          </a:prstGeom>
        </p:spPr>
      </p:pic>
      <p:sp>
        <p:nvSpPr>
          <p:cNvPr id="10" name="Rechteck 9">
            <a:extLst>
              <a:ext uri="{FF2B5EF4-FFF2-40B4-BE49-F238E27FC236}">
                <a16:creationId xmlns:a16="http://schemas.microsoft.com/office/drawing/2014/main" id="{00C2460B-6D52-B3CC-2CBD-E6809631F211}"/>
              </a:ext>
            </a:extLst>
          </p:cNvPr>
          <p:cNvSpPr/>
          <p:nvPr/>
        </p:nvSpPr>
        <p:spPr>
          <a:xfrm>
            <a:off x="721714" y="5489848"/>
            <a:ext cx="22463084" cy="738664"/>
          </a:xfrm>
          <a:prstGeom prst="rect">
            <a:avLst/>
          </a:prstGeom>
          <a:gradFill>
            <a:gsLst>
              <a:gs pos="0">
                <a:sysClr val="window" lastClr="FFFFFF">
                  <a:alpha val="0"/>
                </a:sysClr>
              </a:gs>
              <a:gs pos="17000">
                <a:sysClr val="window" lastClr="FFFFFF">
                  <a:alpha val="49000"/>
                </a:sysClr>
              </a:gs>
              <a:gs pos="76000">
                <a:sysClr val="window" lastClr="FFFFFF"/>
              </a:gs>
            </a:gsLst>
            <a:lin ang="5400000" scaled="1"/>
          </a:gradFill>
          <a:ln w="12700" cap="flat" cmpd="sng" algn="ctr">
            <a:no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pic>
        <p:nvPicPr>
          <p:cNvPr id="11" name="Grafik 10">
            <a:extLst>
              <a:ext uri="{FF2B5EF4-FFF2-40B4-BE49-F238E27FC236}">
                <a16:creationId xmlns:a16="http://schemas.microsoft.com/office/drawing/2014/main" id="{1FB6BE0A-8400-386D-8E1B-EADBF4AACF46}"/>
              </a:ext>
            </a:extLst>
          </p:cNvPr>
          <p:cNvPicPr>
            <a:picLocks noChangeAspect="1"/>
          </p:cNvPicPr>
          <p:nvPr/>
        </p:nvPicPr>
        <p:blipFill>
          <a:blip r:embed="rId4">
            <a:extLst>
              <a:ext uri="{28A0092B-C50C-407E-A947-70E740481C1C}">
                <a14:useLocalDpi xmlns:a14="http://schemas.microsoft.com/office/drawing/2010/main" val="0"/>
              </a:ext>
            </a:extLst>
          </a:blip>
          <a:srcRect l="407" r="407"/>
          <a:stretch/>
        </p:blipFill>
        <p:spPr>
          <a:xfrm>
            <a:off x="6488545" y="7446524"/>
            <a:ext cx="6469497" cy="3694952"/>
          </a:xfrm>
          <a:prstGeom prst="rect">
            <a:avLst/>
          </a:prstGeom>
        </p:spPr>
      </p:pic>
      <p:sp>
        <p:nvSpPr>
          <p:cNvPr id="12" name="Textfeld 11">
            <a:extLst>
              <a:ext uri="{FF2B5EF4-FFF2-40B4-BE49-F238E27FC236}">
                <a16:creationId xmlns:a16="http://schemas.microsoft.com/office/drawing/2014/main" id="{F218E8B3-A049-790A-465C-A1579FDCA043}"/>
              </a:ext>
            </a:extLst>
          </p:cNvPr>
          <p:cNvSpPr txBox="1"/>
          <p:nvPr/>
        </p:nvSpPr>
        <p:spPr>
          <a:xfrm>
            <a:off x="6460442" y="6892144"/>
            <a:ext cx="5432385" cy="677108"/>
          </a:xfrm>
          <a:prstGeom prst="rect">
            <a:avLst/>
          </a:prstGeom>
          <a:noFill/>
        </p:spPr>
        <p:txBody>
          <a:bodyPr wrap="none" lIns="182880" tIns="91440" rIns="182880" bIns="91440" rtlCol="0">
            <a:spAutoFit/>
          </a:bodyPr>
          <a:lstStyle/>
          <a:p>
            <a:pPr defTabSz="914400" eaLnBrk="1" fontAlgn="auto" hangingPunct="1">
              <a:spcBef>
                <a:spcPts val="0"/>
              </a:spcBef>
              <a:spcAft>
                <a:spcPts val="0"/>
              </a:spcAft>
            </a:pPr>
            <a:r>
              <a:rPr lang="en-US" sz="3200">
                <a:solidFill>
                  <a:prstClr val="black"/>
                </a:solidFill>
                <a:latin typeface="Arial"/>
                <a:ea typeface="+mn-ea"/>
                <a:cs typeface="+mn-cs"/>
              </a:rPr>
              <a:t>Risk Assessment</a:t>
            </a:r>
            <a:r>
              <a:rPr lang="en-US" sz="3200" b="0">
                <a:solidFill>
                  <a:prstClr val="black"/>
                </a:solidFill>
                <a:latin typeface="Arial"/>
                <a:ea typeface="+mn-ea"/>
                <a:cs typeface="+mn-cs"/>
              </a:rPr>
              <a:t>: Medium</a:t>
            </a:r>
            <a:endParaRPr lang="en-US" sz="3200" b="0" dirty="0">
              <a:solidFill>
                <a:prstClr val="black"/>
              </a:solidFill>
              <a:latin typeface="Arial"/>
              <a:ea typeface="+mn-ea"/>
              <a:cs typeface="+mn-cs"/>
            </a:endParaRPr>
          </a:p>
        </p:txBody>
      </p:sp>
      <p:sp>
        <p:nvSpPr>
          <p:cNvPr id="13" name="Rechteck 12">
            <a:extLst>
              <a:ext uri="{FF2B5EF4-FFF2-40B4-BE49-F238E27FC236}">
                <a16:creationId xmlns:a16="http://schemas.microsoft.com/office/drawing/2014/main" id="{4A5AA82D-40C9-B2C9-C980-0EA76A80E225}"/>
              </a:ext>
            </a:extLst>
          </p:cNvPr>
          <p:cNvSpPr/>
          <p:nvPr/>
        </p:nvSpPr>
        <p:spPr>
          <a:xfrm>
            <a:off x="1021074" y="4715912"/>
            <a:ext cx="11170925" cy="789262"/>
          </a:xfrm>
          <a:prstGeom prst="rect">
            <a:avLst/>
          </a:prstGeom>
          <a:noFill/>
          <a:ln w="76200" cap="flat" cmpd="sng" algn="ctr">
            <a:solidFill>
              <a:srgbClr val="00549F"/>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14" name="Verbinder: gewinkelt 13">
            <a:extLst>
              <a:ext uri="{FF2B5EF4-FFF2-40B4-BE49-F238E27FC236}">
                <a16:creationId xmlns:a16="http://schemas.microsoft.com/office/drawing/2014/main" id="{80B987FF-CA6E-092B-36A9-288602B459C8}"/>
              </a:ext>
            </a:extLst>
          </p:cNvPr>
          <p:cNvCxnSpPr>
            <a:cxnSpLocks/>
            <a:stCxn id="13" idx="1"/>
            <a:endCxn id="8" idx="1"/>
          </p:cNvCxnSpPr>
          <p:nvPr/>
        </p:nvCxnSpPr>
        <p:spPr>
          <a:xfrm rot="10800000" flipV="1">
            <a:off x="720218" y="5110543"/>
            <a:ext cx="300856" cy="3743252"/>
          </a:xfrm>
          <a:prstGeom prst="bentConnector3">
            <a:avLst>
              <a:gd name="adj1" fmla="val 175983"/>
            </a:avLst>
          </a:prstGeom>
          <a:noFill/>
          <a:ln w="38100" cap="flat" cmpd="sng" algn="ctr">
            <a:solidFill>
              <a:srgbClr val="00549F"/>
            </a:solidFill>
            <a:prstDash val="solid"/>
            <a:miter lim="800000"/>
            <a:tailEnd type="triangle"/>
          </a:ln>
          <a:effectLst/>
        </p:spPr>
      </p:cxnSp>
      <p:sp>
        <p:nvSpPr>
          <p:cNvPr id="4" name="Freihandform: Form 3">
            <a:extLst>
              <a:ext uri="{FF2B5EF4-FFF2-40B4-BE49-F238E27FC236}">
                <a16:creationId xmlns:a16="http://schemas.microsoft.com/office/drawing/2014/main" id="{531A85A1-A628-3906-BA21-4D435CEC576E}"/>
              </a:ext>
            </a:extLst>
          </p:cNvPr>
          <p:cNvSpPr/>
          <p:nvPr/>
        </p:nvSpPr>
        <p:spPr>
          <a:xfrm>
            <a:off x="10061694" y="6152744"/>
            <a:ext cx="4809588" cy="4406726"/>
          </a:xfrm>
          <a:custGeom>
            <a:avLst/>
            <a:gdLst>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8758 w 1896177"/>
              <a:gd name="connsiteY4" fmla="*/ 1848050 h 2685448"/>
              <a:gd name="connsiteX5" fmla="*/ 442763 w 1896177"/>
              <a:gd name="connsiteY5" fmla="*/ 1684421 h 2685448"/>
              <a:gd name="connsiteX6" fmla="*/ 442763 w 1896177"/>
              <a:gd name="connsiteY6" fmla="*/ 1559292 h 2685448"/>
              <a:gd name="connsiteX7" fmla="*/ 423512 w 1896177"/>
              <a:gd name="connsiteY7" fmla="*/ 1424539 h 2685448"/>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8758 w 1896177"/>
              <a:gd name="connsiteY4" fmla="*/ 1848050 h 2685448"/>
              <a:gd name="connsiteX5" fmla="*/ 442763 w 1896177"/>
              <a:gd name="connsiteY5" fmla="*/ 1679659 h 2685448"/>
              <a:gd name="connsiteX6" fmla="*/ 442763 w 1896177"/>
              <a:gd name="connsiteY6" fmla="*/ 1559292 h 2685448"/>
              <a:gd name="connsiteX7" fmla="*/ 423512 w 1896177"/>
              <a:gd name="connsiteY7" fmla="*/ 1424539 h 2685448"/>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8758 w 1896177"/>
              <a:gd name="connsiteY4" fmla="*/ 1848050 h 2685448"/>
              <a:gd name="connsiteX5" fmla="*/ 442763 w 1896177"/>
              <a:gd name="connsiteY5" fmla="*/ 1679659 h 2685448"/>
              <a:gd name="connsiteX6" fmla="*/ 442763 w 1896177"/>
              <a:gd name="connsiteY6" fmla="*/ 1559292 h 2685448"/>
              <a:gd name="connsiteX7" fmla="*/ 423512 w 1896177"/>
              <a:gd name="connsiteY7" fmla="*/ 1424539 h 2685448"/>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1614 w 1896177"/>
              <a:gd name="connsiteY4" fmla="*/ 1843287 h 2685448"/>
              <a:gd name="connsiteX5" fmla="*/ 442763 w 1896177"/>
              <a:gd name="connsiteY5" fmla="*/ 1679659 h 2685448"/>
              <a:gd name="connsiteX6" fmla="*/ 442763 w 1896177"/>
              <a:gd name="connsiteY6" fmla="*/ 1559292 h 2685448"/>
              <a:gd name="connsiteX7" fmla="*/ 423512 w 1896177"/>
              <a:gd name="connsiteY7" fmla="*/ 1424539 h 2685448"/>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1614 w 1896177"/>
              <a:gd name="connsiteY4" fmla="*/ 1843287 h 2685448"/>
              <a:gd name="connsiteX5" fmla="*/ 442763 w 1896177"/>
              <a:gd name="connsiteY5" fmla="*/ 1679659 h 2685448"/>
              <a:gd name="connsiteX6" fmla="*/ 442763 w 1896177"/>
              <a:gd name="connsiteY6" fmla="*/ 1559292 h 2685448"/>
              <a:gd name="connsiteX7" fmla="*/ 423512 w 1896177"/>
              <a:gd name="connsiteY7" fmla="*/ 1424539 h 2685448"/>
              <a:gd name="connsiteX0" fmla="*/ 423512 w 1896177"/>
              <a:gd name="connsiteY0" fmla="*/ 1424539 h 2685448"/>
              <a:gd name="connsiteX1" fmla="*/ 1896177 w 1896177"/>
              <a:gd name="connsiteY1" fmla="*/ 0 h 2685448"/>
              <a:gd name="connsiteX2" fmla="*/ 1886552 w 1896177"/>
              <a:gd name="connsiteY2" fmla="*/ 2685448 h 2685448"/>
              <a:gd name="connsiteX3" fmla="*/ 0 w 1896177"/>
              <a:gd name="connsiteY3" fmla="*/ 1934678 h 2685448"/>
              <a:gd name="connsiteX4" fmla="*/ 281614 w 1896177"/>
              <a:gd name="connsiteY4" fmla="*/ 1843287 h 2685448"/>
              <a:gd name="connsiteX5" fmla="*/ 442763 w 1896177"/>
              <a:gd name="connsiteY5" fmla="*/ 1679659 h 2685448"/>
              <a:gd name="connsiteX6" fmla="*/ 447525 w 1896177"/>
              <a:gd name="connsiteY6" fmla="*/ 1552148 h 2685448"/>
              <a:gd name="connsiteX7" fmla="*/ 423512 w 1896177"/>
              <a:gd name="connsiteY7" fmla="*/ 1424539 h 2685448"/>
              <a:gd name="connsiteX0" fmla="*/ 423512 w 1909143"/>
              <a:gd name="connsiteY0" fmla="*/ 1424539 h 2479073"/>
              <a:gd name="connsiteX1" fmla="*/ 1896177 w 1909143"/>
              <a:gd name="connsiteY1" fmla="*/ 0 h 2479073"/>
              <a:gd name="connsiteX2" fmla="*/ 1908777 w 1909143"/>
              <a:gd name="connsiteY2" fmla="*/ 2479073 h 2479073"/>
              <a:gd name="connsiteX3" fmla="*/ 0 w 1909143"/>
              <a:gd name="connsiteY3" fmla="*/ 1934678 h 2479073"/>
              <a:gd name="connsiteX4" fmla="*/ 281614 w 1909143"/>
              <a:gd name="connsiteY4" fmla="*/ 1843287 h 2479073"/>
              <a:gd name="connsiteX5" fmla="*/ 442763 w 1909143"/>
              <a:gd name="connsiteY5" fmla="*/ 1679659 h 2479073"/>
              <a:gd name="connsiteX6" fmla="*/ 447525 w 1909143"/>
              <a:gd name="connsiteY6" fmla="*/ 1552148 h 2479073"/>
              <a:gd name="connsiteX7" fmla="*/ 423512 w 1909143"/>
              <a:gd name="connsiteY7" fmla="*/ 1424539 h 2479073"/>
              <a:gd name="connsiteX0" fmla="*/ 782287 w 2267918"/>
              <a:gd name="connsiteY0" fmla="*/ 1424539 h 2479073"/>
              <a:gd name="connsiteX1" fmla="*/ 2254952 w 2267918"/>
              <a:gd name="connsiteY1" fmla="*/ 0 h 2479073"/>
              <a:gd name="connsiteX2" fmla="*/ 2267552 w 2267918"/>
              <a:gd name="connsiteY2" fmla="*/ 2479073 h 2479073"/>
              <a:gd name="connsiteX3" fmla="*/ 0 w 2267918"/>
              <a:gd name="connsiteY3" fmla="*/ 2204553 h 2479073"/>
              <a:gd name="connsiteX4" fmla="*/ 640389 w 2267918"/>
              <a:gd name="connsiteY4" fmla="*/ 1843287 h 2479073"/>
              <a:gd name="connsiteX5" fmla="*/ 801538 w 2267918"/>
              <a:gd name="connsiteY5" fmla="*/ 1679659 h 2479073"/>
              <a:gd name="connsiteX6" fmla="*/ 806300 w 2267918"/>
              <a:gd name="connsiteY6" fmla="*/ 1552148 h 2479073"/>
              <a:gd name="connsiteX7" fmla="*/ 782287 w 2267918"/>
              <a:gd name="connsiteY7" fmla="*/ 1424539 h 2479073"/>
              <a:gd name="connsiteX0" fmla="*/ 782287 w 2267918"/>
              <a:gd name="connsiteY0" fmla="*/ 1424539 h 2479073"/>
              <a:gd name="connsiteX1" fmla="*/ 2254952 w 2267918"/>
              <a:gd name="connsiteY1" fmla="*/ 0 h 2479073"/>
              <a:gd name="connsiteX2" fmla="*/ 2267552 w 2267918"/>
              <a:gd name="connsiteY2" fmla="*/ 2479073 h 2479073"/>
              <a:gd name="connsiteX3" fmla="*/ 0 w 2267918"/>
              <a:gd name="connsiteY3" fmla="*/ 2204553 h 2479073"/>
              <a:gd name="connsiteX4" fmla="*/ 294314 w 2267918"/>
              <a:gd name="connsiteY4" fmla="*/ 2109987 h 2479073"/>
              <a:gd name="connsiteX5" fmla="*/ 801538 w 2267918"/>
              <a:gd name="connsiteY5" fmla="*/ 1679659 h 2479073"/>
              <a:gd name="connsiteX6" fmla="*/ 806300 w 2267918"/>
              <a:gd name="connsiteY6" fmla="*/ 1552148 h 2479073"/>
              <a:gd name="connsiteX7" fmla="*/ 782287 w 2267918"/>
              <a:gd name="connsiteY7" fmla="*/ 1424539 h 2479073"/>
              <a:gd name="connsiteX0" fmla="*/ 804512 w 2290143"/>
              <a:gd name="connsiteY0" fmla="*/ 1424539 h 2479073"/>
              <a:gd name="connsiteX1" fmla="*/ 2277177 w 2290143"/>
              <a:gd name="connsiteY1" fmla="*/ 0 h 2479073"/>
              <a:gd name="connsiteX2" fmla="*/ 2289777 w 2290143"/>
              <a:gd name="connsiteY2" fmla="*/ 2479073 h 2479073"/>
              <a:gd name="connsiteX3" fmla="*/ 0 w 2290143"/>
              <a:gd name="connsiteY3" fmla="*/ 2214078 h 2479073"/>
              <a:gd name="connsiteX4" fmla="*/ 316539 w 2290143"/>
              <a:gd name="connsiteY4" fmla="*/ 2109987 h 2479073"/>
              <a:gd name="connsiteX5" fmla="*/ 823763 w 2290143"/>
              <a:gd name="connsiteY5" fmla="*/ 1679659 h 2479073"/>
              <a:gd name="connsiteX6" fmla="*/ 828525 w 2290143"/>
              <a:gd name="connsiteY6" fmla="*/ 1552148 h 2479073"/>
              <a:gd name="connsiteX7" fmla="*/ 804512 w 2290143"/>
              <a:gd name="connsiteY7" fmla="*/ 1424539 h 2479073"/>
              <a:gd name="connsiteX0" fmla="*/ 804512 w 2290143"/>
              <a:gd name="connsiteY0" fmla="*/ 1424539 h 2479073"/>
              <a:gd name="connsiteX1" fmla="*/ 2277177 w 2290143"/>
              <a:gd name="connsiteY1" fmla="*/ 0 h 2479073"/>
              <a:gd name="connsiteX2" fmla="*/ 2289777 w 2290143"/>
              <a:gd name="connsiteY2" fmla="*/ 2479073 h 2479073"/>
              <a:gd name="connsiteX3" fmla="*/ 0 w 2290143"/>
              <a:gd name="connsiteY3" fmla="*/ 2214078 h 2479073"/>
              <a:gd name="connsiteX4" fmla="*/ 316539 w 2290143"/>
              <a:gd name="connsiteY4" fmla="*/ 2109987 h 2479073"/>
              <a:gd name="connsiteX5" fmla="*/ 823763 w 2290143"/>
              <a:gd name="connsiteY5" fmla="*/ 1679659 h 2479073"/>
              <a:gd name="connsiteX6" fmla="*/ 828525 w 2290143"/>
              <a:gd name="connsiteY6" fmla="*/ 1552148 h 2479073"/>
              <a:gd name="connsiteX7" fmla="*/ 804512 w 2290143"/>
              <a:gd name="connsiteY7" fmla="*/ 1424539 h 2479073"/>
              <a:gd name="connsiteX0" fmla="*/ 804512 w 2290143"/>
              <a:gd name="connsiteY0" fmla="*/ 1424539 h 2479073"/>
              <a:gd name="connsiteX1" fmla="*/ 2277177 w 2290143"/>
              <a:gd name="connsiteY1" fmla="*/ 0 h 2479073"/>
              <a:gd name="connsiteX2" fmla="*/ 2289777 w 2290143"/>
              <a:gd name="connsiteY2" fmla="*/ 2479073 h 2479073"/>
              <a:gd name="connsiteX3" fmla="*/ 0 w 2290143"/>
              <a:gd name="connsiteY3" fmla="*/ 2214078 h 2479073"/>
              <a:gd name="connsiteX4" fmla="*/ 316539 w 2290143"/>
              <a:gd name="connsiteY4" fmla="*/ 2109987 h 2479073"/>
              <a:gd name="connsiteX5" fmla="*/ 445938 w 2290143"/>
              <a:gd name="connsiteY5" fmla="*/ 1930484 h 2479073"/>
              <a:gd name="connsiteX6" fmla="*/ 828525 w 2290143"/>
              <a:gd name="connsiteY6" fmla="*/ 1552148 h 2479073"/>
              <a:gd name="connsiteX7" fmla="*/ 804512 w 2290143"/>
              <a:gd name="connsiteY7" fmla="*/ 1424539 h 2479073"/>
              <a:gd name="connsiteX0" fmla="*/ 804512 w 2290143"/>
              <a:gd name="connsiteY0" fmla="*/ 1424539 h 2479073"/>
              <a:gd name="connsiteX1" fmla="*/ 2277177 w 2290143"/>
              <a:gd name="connsiteY1" fmla="*/ 0 h 2479073"/>
              <a:gd name="connsiteX2" fmla="*/ 2289777 w 2290143"/>
              <a:gd name="connsiteY2" fmla="*/ 2479073 h 2479073"/>
              <a:gd name="connsiteX3" fmla="*/ 0 w 2290143"/>
              <a:gd name="connsiteY3" fmla="*/ 2214078 h 2479073"/>
              <a:gd name="connsiteX4" fmla="*/ 316539 w 2290143"/>
              <a:gd name="connsiteY4" fmla="*/ 2109987 h 2479073"/>
              <a:gd name="connsiteX5" fmla="*/ 445938 w 2290143"/>
              <a:gd name="connsiteY5" fmla="*/ 1930484 h 2479073"/>
              <a:gd name="connsiteX6" fmla="*/ 441175 w 2290143"/>
              <a:gd name="connsiteY6" fmla="*/ 1796623 h 2479073"/>
              <a:gd name="connsiteX7" fmla="*/ 804512 w 2290143"/>
              <a:gd name="connsiteY7" fmla="*/ 1424539 h 2479073"/>
              <a:gd name="connsiteX0" fmla="*/ 413987 w 2290143"/>
              <a:gd name="connsiteY0" fmla="*/ 1710289 h 2479073"/>
              <a:gd name="connsiteX1" fmla="*/ 2277177 w 2290143"/>
              <a:gd name="connsiteY1" fmla="*/ 0 h 2479073"/>
              <a:gd name="connsiteX2" fmla="*/ 2289777 w 2290143"/>
              <a:gd name="connsiteY2" fmla="*/ 2479073 h 2479073"/>
              <a:gd name="connsiteX3" fmla="*/ 0 w 2290143"/>
              <a:gd name="connsiteY3" fmla="*/ 2214078 h 2479073"/>
              <a:gd name="connsiteX4" fmla="*/ 316539 w 2290143"/>
              <a:gd name="connsiteY4" fmla="*/ 2109987 h 2479073"/>
              <a:gd name="connsiteX5" fmla="*/ 445938 w 2290143"/>
              <a:gd name="connsiteY5" fmla="*/ 1930484 h 2479073"/>
              <a:gd name="connsiteX6" fmla="*/ 441175 w 2290143"/>
              <a:gd name="connsiteY6" fmla="*/ 1796623 h 2479073"/>
              <a:gd name="connsiteX7" fmla="*/ 413987 w 2290143"/>
              <a:gd name="connsiteY7" fmla="*/ 1710289 h 2479073"/>
              <a:gd name="connsiteX0" fmla="*/ 0 w 2404794"/>
              <a:gd name="connsiteY0" fmla="*/ 1607896 h 2479073"/>
              <a:gd name="connsiteX1" fmla="*/ 2391828 w 2404794"/>
              <a:gd name="connsiteY1" fmla="*/ 0 h 2479073"/>
              <a:gd name="connsiteX2" fmla="*/ 2404428 w 2404794"/>
              <a:gd name="connsiteY2" fmla="*/ 2479073 h 2479073"/>
              <a:gd name="connsiteX3" fmla="*/ 114651 w 2404794"/>
              <a:gd name="connsiteY3" fmla="*/ 2214078 h 2479073"/>
              <a:gd name="connsiteX4" fmla="*/ 431190 w 2404794"/>
              <a:gd name="connsiteY4" fmla="*/ 2109987 h 2479073"/>
              <a:gd name="connsiteX5" fmla="*/ 560589 w 2404794"/>
              <a:gd name="connsiteY5" fmla="*/ 1930484 h 2479073"/>
              <a:gd name="connsiteX6" fmla="*/ 555826 w 2404794"/>
              <a:gd name="connsiteY6" fmla="*/ 1796623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114651 w 2404794"/>
              <a:gd name="connsiteY3" fmla="*/ 2214078 h 2479073"/>
              <a:gd name="connsiteX4" fmla="*/ 431190 w 2404794"/>
              <a:gd name="connsiteY4" fmla="*/ 2109987 h 2479073"/>
              <a:gd name="connsiteX5" fmla="*/ 560589 w 2404794"/>
              <a:gd name="connsiteY5" fmla="*/ 1930484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114651 w 2404794"/>
              <a:gd name="connsiteY3" fmla="*/ 2214078 h 2479073"/>
              <a:gd name="connsiteX4" fmla="*/ 431190 w 2404794"/>
              <a:gd name="connsiteY4" fmla="*/ 2109987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114651 w 2404794"/>
              <a:gd name="connsiteY3" fmla="*/ 2214078 h 2479073"/>
              <a:gd name="connsiteX4" fmla="*/ 121628 w 2404794"/>
              <a:gd name="connsiteY4" fmla="*/ 2040931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24820 w 2404794"/>
              <a:gd name="connsiteY6" fmla="*/ 1706136 h 2479073"/>
              <a:gd name="connsiteX7" fmla="*/ 0 w 2404794"/>
              <a:gd name="connsiteY7"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63517 w 2404794"/>
              <a:gd name="connsiteY6" fmla="*/ 1813586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63517 w 2404794"/>
              <a:gd name="connsiteY6" fmla="*/ 1813586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63517 w 2404794"/>
              <a:gd name="connsiteY6" fmla="*/ 1813586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73636 w 2404794"/>
              <a:gd name="connsiteY5" fmla="*/ 1876906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55777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55777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55777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65302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65302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479073"/>
              <a:gd name="connsiteX1" fmla="*/ 2391828 w 2404794"/>
              <a:gd name="connsiteY1" fmla="*/ 0 h 2479073"/>
              <a:gd name="connsiteX2" fmla="*/ 2404428 w 2404794"/>
              <a:gd name="connsiteY2" fmla="*/ 2479073 h 2479073"/>
              <a:gd name="connsiteX3" fmla="*/ 2732 w 2404794"/>
              <a:gd name="connsiteY3" fmla="*/ 2203363 h 2479073"/>
              <a:gd name="connsiteX4" fmla="*/ 121628 w 2404794"/>
              <a:gd name="connsiteY4" fmla="*/ 2040931 h 2479073"/>
              <a:gd name="connsiteX5" fmla="*/ 165302 w 2404794"/>
              <a:gd name="connsiteY5" fmla="*/ 1891194 h 2479073"/>
              <a:gd name="connsiteX6" fmla="*/ 158755 w 2404794"/>
              <a:gd name="connsiteY6" fmla="*/ 1789774 h 2479073"/>
              <a:gd name="connsiteX7" fmla="*/ 124820 w 2404794"/>
              <a:gd name="connsiteY7" fmla="*/ 1706136 h 2479073"/>
              <a:gd name="connsiteX8" fmla="*/ 0 w 2404794"/>
              <a:gd name="connsiteY8" fmla="*/ 1607896 h 2479073"/>
              <a:gd name="connsiteX0" fmla="*/ 0 w 2404794"/>
              <a:gd name="connsiteY0" fmla="*/ 1607896 h 2203363"/>
              <a:gd name="connsiteX1" fmla="*/ 2391828 w 2404794"/>
              <a:gd name="connsiteY1" fmla="*/ 0 h 2203363"/>
              <a:gd name="connsiteX2" fmla="*/ 2404428 w 2404794"/>
              <a:gd name="connsiteY2" fmla="*/ 1793273 h 2203363"/>
              <a:gd name="connsiteX3" fmla="*/ 2732 w 2404794"/>
              <a:gd name="connsiteY3" fmla="*/ 2203363 h 2203363"/>
              <a:gd name="connsiteX4" fmla="*/ 121628 w 2404794"/>
              <a:gd name="connsiteY4" fmla="*/ 2040931 h 2203363"/>
              <a:gd name="connsiteX5" fmla="*/ 165302 w 2404794"/>
              <a:gd name="connsiteY5" fmla="*/ 1891194 h 2203363"/>
              <a:gd name="connsiteX6" fmla="*/ 158755 w 2404794"/>
              <a:gd name="connsiteY6" fmla="*/ 1789774 h 2203363"/>
              <a:gd name="connsiteX7" fmla="*/ 124820 w 2404794"/>
              <a:gd name="connsiteY7" fmla="*/ 1706136 h 2203363"/>
              <a:gd name="connsiteX8" fmla="*/ 0 w 2404794"/>
              <a:gd name="connsiteY8" fmla="*/ 1607896 h 220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794" h="2203363">
                <a:moveTo>
                  <a:pt x="0" y="1607896"/>
                </a:moveTo>
                <a:cubicBezTo>
                  <a:pt x="1360203" y="702520"/>
                  <a:pt x="-885" y="1614036"/>
                  <a:pt x="2391828" y="0"/>
                </a:cubicBezTo>
                <a:cubicBezTo>
                  <a:pt x="2388620" y="895149"/>
                  <a:pt x="2407636" y="898124"/>
                  <a:pt x="2404428" y="1793273"/>
                </a:cubicBezTo>
                <a:lnTo>
                  <a:pt x="2732" y="2203363"/>
                </a:lnTo>
                <a:cubicBezTo>
                  <a:pt x="94355" y="2098023"/>
                  <a:pt x="66122" y="2142303"/>
                  <a:pt x="121628" y="2040931"/>
                </a:cubicBezTo>
                <a:cubicBezTo>
                  <a:pt x="162247" y="1925271"/>
                  <a:pt x="143732" y="2003283"/>
                  <a:pt x="165302" y="1891194"/>
                </a:cubicBezTo>
                <a:cubicBezTo>
                  <a:pt x="166295" y="1840322"/>
                  <a:pt x="163716" y="1820406"/>
                  <a:pt x="158755" y="1789774"/>
                </a:cubicBezTo>
                <a:cubicBezTo>
                  <a:pt x="149428" y="1740860"/>
                  <a:pt x="137719" y="1741953"/>
                  <a:pt x="124820" y="1706136"/>
                </a:cubicBezTo>
                <a:lnTo>
                  <a:pt x="0" y="1607896"/>
                </a:lnTo>
                <a:close/>
              </a:path>
            </a:pathLst>
          </a:custGeom>
          <a:solidFill>
            <a:srgbClr val="00549F">
              <a:lumMod val="20000"/>
              <a:lumOff val="80000"/>
              <a:alpha val="73000"/>
            </a:srgbClr>
          </a:solidFill>
          <a:ln w="12700" cap="flat" cmpd="sng" algn="ctr">
            <a:no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15" name="Freihandform: Form 14">
            <a:extLst>
              <a:ext uri="{FF2B5EF4-FFF2-40B4-BE49-F238E27FC236}">
                <a16:creationId xmlns:a16="http://schemas.microsoft.com/office/drawing/2014/main" id="{3F4A6891-0CD7-E641-A5FC-32337D3E0401}"/>
              </a:ext>
            </a:extLst>
          </p:cNvPr>
          <p:cNvSpPr/>
          <p:nvPr/>
        </p:nvSpPr>
        <p:spPr>
          <a:xfrm>
            <a:off x="9959751" y="9369873"/>
            <a:ext cx="424478" cy="1260140"/>
          </a:xfrm>
          <a:custGeom>
            <a:avLst/>
            <a:gdLst>
              <a:gd name="connsiteX0" fmla="*/ 477370 w 513190"/>
              <a:gd name="connsiteY0" fmla="*/ 0 h 477371"/>
              <a:gd name="connsiteX1" fmla="*/ 463923 w 513190"/>
              <a:gd name="connsiteY1" fmla="*/ 275665 h 477371"/>
              <a:gd name="connsiteX2" fmla="*/ 0 w 513190"/>
              <a:gd name="connsiteY2" fmla="*/ 477371 h 477371"/>
              <a:gd name="connsiteX0" fmla="*/ 477370 w 485408"/>
              <a:gd name="connsiteY0" fmla="*/ 0 h 477371"/>
              <a:gd name="connsiteX1" fmla="*/ 356346 w 485408"/>
              <a:gd name="connsiteY1" fmla="*/ 322729 h 477371"/>
              <a:gd name="connsiteX2" fmla="*/ 0 w 485408"/>
              <a:gd name="connsiteY2" fmla="*/ 477371 h 477371"/>
              <a:gd name="connsiteX0" fmla="*/ 389964 w 415752"/>
              <a:gd name="connsiteY0" fmla="*/ 0 h 524436"/>
              <a:gd name="connsiteX1" fmla="*/ 356346 w 415752"/>
              <a:gd name="connsiteY1" fmla="*/ 369794 h 524436"/>
              <a:gd name="connsiteX2" fmla="*/ 0 w 415752"/>
              <a:gd name="connsiteY2" fmla="*/ 524436 h 524436"/>
              <a:gd name="connsiteX0" fmla="*/ 7070 w 366889"/>
              <a:gd name="connsiteY0" fmla="*/ 0 h 599914"/>
              <a:gd name="connsiteX1" fmla="*/ 356346 w 366889"/>
              <a:gd name="connsiteY1" fmla="*/ 445272 h 599914"/>
              <a:gd name="connsiteX2" fmla="*/ 0 w 366889"/>
              <a:gd name="connsiteY2" fmla="*/ 599914 h 599914"/>
              <a:gd name="connsiteX0" fmla="*/ 70886 w 368621"/>
              <a:gd name="connsiteY0" fmla="*/ 0 h 484182"/>
              <a:gd name="connsiteX1" fmla="*/ 356346 w 368621"/>
              <a:gd name="connsiteY1" fmla="*/ 329540 h 484182"/>
              <a:gd name="connsiteX2" fmla="*/ 0 w 368621"/>
              <a:gd name="connsiteY2" fmla="*/ 484182 h 484182"/>
              <a:gd name="connsiteX0" fmla="*/ 70886 w 372901"/>
              <a:gd name="connsiteY0" fmla="*/ 0 h 484182"/>
              <a:gd name="connsiteX1" fmla="*/ 356346 w 372901"/>
              <a:gd name="connsiteY1" fmla="*/ 329540 h 484182"/>
              <a:gd name="connsiteX2" fmla="*/ 0 w 372901"/>
              <a:gd name="connsiteY2" fmla="*/ 484182 h 484182"/>
              <a:gd name="connsiteX0" fmla="*/ 70886 w 308740"/>
              <a:gd name="connsiteY0" fmla="*/ 0 h 484182"/>
              <a:gd name="connsiteX1" fmla="*/ 287213 w 308740"/>
              <a:gd name="connsiteY1" fmla="*/ 304381 h 484182"/>
              <a:gd name="connsiteX2" fmla="*/ 0 w 308740"/>
              <a:gd name="connsiteY2" fmla="*/ 484182 h 484182"/>
              <a:gd name="connsiteX0" fmla="*/ 70886 w 287213"/>
              <a:gd name="connsiteY0" fmla="*/ 0 h 484182"/>
              <a:gd name="connsiteX1" fmla="*/ 287213 w 287213"/>
              <a:gd name="connsiteY1" fmla="*/ 304381 h 484182"/>
              <a:gd name="connsiteX2" fmla="*/ 0 w 287213"/>
              <a:gd name="connsiteY2" fmla="*/ 484182 h 484182"/>
              <a:gd name="connsiteX0" fmla="*/ 70886 w 234033"/>
              <a:gd name="connsiteY0" fmla="*/ 0 h 484182"/>
              <a:gd name="connsiteX1" fmla="*/ 234033 w 234033"/>
              <a:gd name="connsiteY1" fmla="*/ 254063 h 484182"/>
              <a:gd name="connsiteX2" fmla="*/ 0 w 234033"/>
              <a:gd name="connsiteY2" fmla="*/ 484182 h 484182"/>
              <a:gd name="connsiteX0" fmla="*/ 70886 w 234033"/>
              <a:gd name="connsiteY0" fmla="*/ 0 h 484182"/>
              <a:gd name="connsiteX1" fmla="*/ 234033 w 234033"/>
              <a:gd name="connsiteY1" fmla="*/ 254063 h 484182"/>
              <a:gd name="connsiteX2" fmla="*/ 0 w 234033"/>
              <a:gd name="connsiteY2" fmla="*/ 484182 h 484182"/>
              <a:gd name="connsiteX0" fmla="*/ 38978 w 234033"/>
              <a:gd name="connsiteY0" fmla="*/ 0 h 499278"/>
              <a:gd name="connsiteX1" fmla="*/ 234033 w 234033"/>
              <a:gd name="connsiteY1" fmla="*/ 269159 h 499278"/>
              <a:gd name="connsiteX2" fmla="*/ 0 w 234033"/>
              <a:gd name="connsiteY2" fmla="*/ 499278 h 499278"/>
              <a:gd name="connsiteX0" fmla="*/ 38978 w 228715"/>
              <a:gd name="connsiteY0" fmla="*/ 0 h 499278"/>
              <a:gd name="connsiteX1" fmla="*/ 228715 w 228715"/>
              <a:gd name="connsiteY1" fmla="*/ 238968 h 499278"/>
              <a:gd name="connsiteX2" fmla="*/ 0 w 228715"/>
              <a:gd name="connsiteY2" fmla="*/ 499278 h 499278"/>
              <a:gd name="connsiteX0" fmla="*/ 38978 w 228715"/>
              <a:gd name="connsiteY0" fmla="*/ 0 h 499278"/>
              <a:gd name="connsiteX1" fmla="*/ 228715 w 228715"/>
              <a:gd name="connsiteY1" fmla="*/ 238968 h 499278"/>
              <a:gd name="connsiteX2" fmla="*/ 0 w 228715"/>
              <a:gd name="connsiteY2" fmla="*/ 499278 h 499278"/>
              <a:gd name="connsiteX0" fmla="*/ 38978 w 228715"/>
              <a:gd name="connsiteY0" fmla="*/ 0 h 499278"/>
              <a:gd name="connsiteX1" fmla="*/ 228715 w 228715"/>
              <a:gd name="connsiteY1" fmla="*/ 237081 h 499278"/>
              <a:gd name="connsiteX2" fmla="*/ 0 w 228715"/>
              <a:gd name="connsiteY2" fmla="*/ 499278 h 499278"/>
              <a:gd name="connsiteX0" fmla="*/ 38978 w 228899"/>
              <a:gd name="connsiteY0" fmla="*/ 0 h 499278"/>
              <a:gd name="connsiteX1" fmla="*/ 228715 w 228899"/>
              <a:gd name="connsiteY1" fmla="*/ 237081 h 499278"/>
              <a:gd name="connsiteX2" fmla="*/ 0 w 228899"/>
              <a:gd name="connsiteY2" fmla="*/ 499278 h 499278"/>
              <a:gd name="connsiteX0" fmla="*/ 38978 w 228899"/>
              <a:gd name="connsiteY0" fmla="*/ 0 h 499278"/>
              <a:gd name="connsiteX1" fmla="*/ 228715 w 228899"/>
              <a:gd name="connsiteY1" fmla="*/ 237081 h 499278"/>
              <a:gd name="connsiteX2" fmla="*/ 0 w 228899"/>
              <a:gd name="connsiteY2" fmla="*/ 499278 h 499278"/>
              <a:gd name="connsiteX0" fmla="*/ 38978 w 177745"/>
              <a:gd name="connsiteY0" fmla="*/ 0 h 499278"/>
              <a:gd name="connsiteX1" fmla="*/ 176865 w 177745"/>
              <a:gd name="connsiteY1" fmla="*/ 238968 h 499278"/>
              <a:gd name="connsiteX2" fmla="*/ 0 w 177745"/>
              <a:gd name="connsiteY2" fmla="*/ 499278 h 499278"/>
              <a:gd name="connsiteX0" fmla="*/ 38978 w 177745"/>
              <a:gd name="connsiteY0" fmla="*/ 0 h 499278"/>
              <a:gd name="connsiteX1" fmla="*/ 176865 w 177745"/>
              <a:gd name="connsiteY1" fmla="*/ 238968 h 499278"/>
              <a:gd name="connsiteX2" fmla="*/ 0 w 177745"/>
              <a:gd name="connsiteY2" fmla="*/ 499278 h 499278"/>
              <a:gd name="connsiteX0" fmla="*/ 38978 w 177745"/>
              <a:gd name="connsiteY0" fmla="*/ 0 h 499278"/>
              <a:gd name="connsiteX1" fmla="*/ 176865 w 177745"/>
              <a:gd name="connsiteY1" fmla="*/ 238968 h 499278"/>
              <a:gd name="connsiteX2" fmla="*/ 0 w 177745"/>
              <a:gd name="connsiteY2" fmla="*/ 499278 h 499278"/>
            </a:gdLst>
            <a:ahLst/>
            <a:cxnLst>
              <a:cxn ang="0">
                <a:pos x="connsiteX0" y="connsiteY0"/>
              </a:cxn>
              <a:cxn ang="0">
                <a:pos x="connsiteX1" y="connsiteY1"/>
              </a:cxn>
              <a:cxn ang="0">
                <a:pos x="connsiteX2" y="connsiteY2"/>
              </a:cxn>
            </a:cxnLst>
            <a:rect l="l" t="t" r="r" b="b"/>
            <a:pathLst>
              <a:path w="177745" h="499278">
                <a:moveTo>
                  <a:pt x="38978" y="0"/>
                </a:moveTo>
                <a:cubicBezTo>
                  <a:pt x="178394" y="72892"/>
                  <a:pt x="180645" y="147455"/>
                  <a:pt x="176865" y="238968"/>
                </a:cubicBezTo>
                <a:cubicBezTo>
                  <a:pt x="171422" y="330796"/>
                  <a:pt x="87406" y="474625"/>
                  <a:pt x="0" y="499278"/>
                </a:cubicBezTo>
              </a:path>
            </a:pathLst>
          </a:custGeom>
          <a:noFill/>
          <a:ln w="57150" cap="flat" cmpd="sng" algn="ctr">
            <a:solidFill>
              <a:sysClr val="windowText" lastClr="000000"/>
            </a:solidFill>
            <a:prstDash val="solid"/>
            <a:miter lim="800000"/>
            <a:headEnd type="none" w="med" len="med"/>
            <a:tailEnd type="triangle" w="med" len="med"/>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6" name="Rechteck 15">
            <a:extLst>
              <a:ext uri="{FF2B5EF4-FFF2-40B4-BE49-F238E27FC236}">
                <a16:creationId xmlns:a16="http://schemas.microsoft.com/office/drawing/2014/main" id="{03FE1B49-961C-E860-25A2-176C798E6FD3}"/>
              </a:ext>
            </a:extLst>
          </p:cNvPr>
          <p:cNvSpPr/>
          <p:nvPr/>
        </p:nvSpPr>
        <p:spPr>
          <a:xfrm>
            <a:off x="14870266" y="6137920"/>
            <a:ext cx="5170606" cy="3600400"/>
          </a:xfrm>
          <a:prstGeom prst="rect">
            <a:avLst/>
          </a:prstGeom>
          <a:solidFill>
            <a:sysClr val="window" lastClr="FFFFFF"/>
          </a:solid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Arial"/>
                <a:ea typeface="+mn-ea"/>
                <a:cs typeface="+mn-cs"/>
              </a:rPr>
              <a:t>Abatement Plan:</a:t>
            </a:r>
          </a:p>
          <a:p>
            <a:pPr marR="0" lvl="0" algn="ctr"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latin typeface="Arial"/>
              <a:ea typeface="+mn-ea"/>
              <a:cs typeface="+mn-cs"/>
            </a:endParaRPr>
          </a:p>
          <a:p>
            <a:pPr marR="0" lvl="0" algn="ctr" defTabSz="914400" eaLnBrk="1" fontAlgn="auto" latinLnBrk="0" hangingPunct="1">
              <a:lnSpc>
                <a:spcPct val="100000"/>
              </a:lnSpc>
              <a:spcBef>
                <a:spcPts val="0"/>
              </a:spcBef>
              <a:spcAft>
                <a:spcPts val="0"/>
              </a:spcAft>
              <a:buClrTx/>
              <a:buSzTx/>
              <a:tabLst/>
              <a:defRPr/>
            </a:pPr>
            <a:r>
              <a:rPr kumimoji="0" lang="en-US" sz="28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E.g. Rigorous testing and quality assurance during assembly</a:t>
            </a:r>
          </a:p>
        </p:txBody>
      </p:sp>
      <p:sp>
        <p:nvSpPr>
          <p:cNvPr id="17" name="Textfeld 16">
            <a:extLst>
              <a:ext uri="{FF2B5EF4-FFF2-40B4-BE49-F238E27FC236}">
                <a16:creationId xmlns:a16="http://schemas.microsoft.com/office/drawing/2014/main" id="{E3DCC595-808A-641F-92AA-EE12239A5E4B}"/>
              </a:ext>
            </a:extLst>
          </p:cNvPr>
          <p:cNvSpPr txBox="1"/>
          <p:nvPr/>
        </p:nvSpPr>
        <p:spPr>
          <a:xfrm>
            <a:off x="15113290" y="10439816"/>
            <a:ext cx="7508151" cy="1292662"/>
          </a:xfrm>
          <a:prstGeom prst="rect">
            <a:avLst/>
          </a:prstGeom>
          <a:noFill/>
        </p:spPr>
        <p:txBody>
          <a:bodyPr wrap="square" lIns="182880" tIns="91440" rIns="182880" bIns="91440" rtlCol="0">
            <a:spAutoFit/>
          </a:bodyPr>
          <a:lstStyle/>
          <a:p>
            <a:pPr defTabSz="914400" eaLnBrk="1" fontAlgn="auto" hangingPunct="1">
              <a:spcBef>
                <a:spcPts val="0"/>
              </a:spcBef>
              <a:spcAft>
                <a:spcPts val="0"/>
              </a:spcAft>
            </a:pPr>
            <a:r>
              <a:rPr lang="en-US" sz="3600" b="0">
                <a:solidFill>
                  <a:prstClr val="black"/>
                </a:solidFill>
                <a:latin typeface="Arial"/>
                <a:ea typeface="+mn-ea"/>
                <a:cs typeface="+mn-cs"/>
              </a:rPr>
              <a:t>Mitigation-Management with Rating-Goals and Abatement Plans</a:t>
            </a:r>
            <a:endParaRPr lang="en-US" sz="3600" b="0" dirty="0">
              <a:solidFill>
                <a:prstClr val="black"/>
              </a:solidFill>
              <a:latin typeface="Arial"/>
              <a:ea typeface="+mn-ea"/>
              <a:cs typeface="+mn-cs"/>
            </a:endParaRPr>
          </a:p>
        </p:txBody>
      </p:sp>
      <p:sp>
        <p:nvSpPr>
          <p:cNvPr id="21" name="Rechteck 20">
            <a:extLst>
              <a:ext uri="{FF2B5EF4-FFF2-40B4-BE49-F238E27FC236}">
                <a16:creationId xmlns:a16="http://schemas.microsoft.com/office/drawing/2014/main" id="{BB357570-560B-1E54-6359-96FCFC5D0242}"/>
              </a:ext>
            </a:extLst>
          </p:cNvPr>
          <p:cNvSpPr/>
          <p:nvPr/>
        </p:nvSpPr>
        <p:spPr>
          <a:xfrm>
            <a:off x="16296456" y="4715912"/>
            <a:ext cx="7066468" cy="789262"/>
          </a:xfrm>
          <a:prstGeom prst="rect">
            <a:avLst/>
          </a:prstGeom>
          <a:noFill/>
          <a:ln w="76200" cap="flat" cmpd="sng" algn="ctr">
            <a:solidFill>
              <a:srgbClr val="00549F"/>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22" name="Verbinder: gewinkelt 21">
            <a:extLst>
              <a:ext uri="{FF2B5EF4-FFF2-40B4-BE49-F238E27FC236}">
                <a16:creationId xmlns:a16="http://schemas.microsoft.com/office/drawing/2014/main" id="{B554E987-AC56-0F82-2D3E-4771B8071E93}"/>
              </a:ext>
            </a:extLst>
          </p:cNvPr>
          <p:cNvCxnSpPr>
            <a:cxnSpLocks/>
            <a:stCxn id="21" idx="3"/>
            <a:endCxn id="16" idx="3"/>
          </p:cNvCxnSpPr>
          <p:nvPr/>
        </p:nvCxnSpPr>
        <p:spPr>
          <a:xfrm flipH="1">
            <a:off x="20040872" y="5110543"/>
            <a:ext cx="3322052" cy="2827577"/>
          </a:xfrm>
          <a:prstGeom prst="bentConnector3">
            <a:avLst>
              <a:gd name="adj1" fmla="val -6881"/>
            </a:avLst>
          </a:prstGeom>
          <a:noFill/>
          <a:ln w="38100" cap="flat" cmpd="sng" algn="ctr">
            <a:solidFill>
              <a:srgbClr val="00549F"/>
            </a:solidFill>
            <a:prstDash val="solid"/>
            <a:miter lim="800000"/>
            <a:tailEnd type="triangle"/>
          </a:ln>
          <a:effectLst/>
        </p:spPr>
      </p:cxnSp>
    </p:spTree>
    <p:extLst>
      <p:ext uri="{BB962C8B-B14F-4D97-AF65-F5344CB8AC3E}">
        <p14:creationId xmlns:p14="http://schemas.microsoft.com/office/powerpoint/2010/main" val="21870566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BCEC-A97A-0CF1-01D4-258456166F5F}"/>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66D49451-D75B-8658-ED39-A61D6C1087FB}"/>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16</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E2B1D0A1-20E2-BF83-8F66-3EB721B309C2}"/>
              </a:ext>
            </a:extLst>
          </p:cNvPr>
          <p:cNvSpPr txBox="1"/>
          <p:nvPr/>
        </p:nvSpPr>
        <p:spPr>
          <a:xfrm>
            <a:off x="457200" y="1241376"/>
            <a:ext cx="13799290" cy="677108"/>
          </a:xfrm>
          <a:prstGeom prst="rect">
            <a:avLst/>
          </a:prstGeom>
          <a:noFill/>
        </p:spPr>
        <p:txBody>
          <a:bodyPr wrap="none" rtlCol="0">
            <a:spAutoFit/>
          </a:bodyPr>
          <a:lstStyle/>
          <a:p>
            <a:r>
              <a:rPr lang="en-US" sz="3800" b="0" dirty="0">
                <a:latin typeface="Schibsted Grotesk Regular Regul"/>
              </a:rPr>
              <a:t>Seamless application of MBSE requires a robust toolchain integration</a:t>
            </a:r>
          </a:p>
        </p:txBody>
      </p:sp>
      <p:sp>
        <p:nvSpPr>
          <p:cNvPr id="3" name="Rechteck 2">
            <a:extLst>
              <a:ext uri="{FF2B5EF4-FFF2-40B4-BE49-F238E27FC236}">
                <a16:creationId xmlns:a16="http://schemas.microsoft.com/office/drawing/2014/main" id="{D11E7B16-31DE-7E09-AE55-2152405F8C2A}"/>
              </a:ext>
            </a:extLst>
          </p:cNvPr>
          <p:cNvSpPr/>
          <p:nvPr/>
        </p:nvSpPr>
        <p:spPr>
          <a:xfrm>
            <a:off x="3442014" y="5279119"/>
            <a:ext cx="529252" cy="746186"/>
          </a:xfrm>
          <a:prstGeom prst="rect">
            <a:avLst/>
          </a:prstGeom>
          <a:solidFill>
            <a:srgbClr val="006165"/>
          </a:solidFill>
          <a:ln w="25400" cap="flat" cmpd="sng" algn="ctr">
            <a:solidFill>
              <a:srgbClr val="006165">
                <a:shade val="15000"/>
              </a:srgbClr>
            </a:solidFill>
            <a:prstDash val="solid"/>
            <a:miter lim="800000"/>
          </a:ln>
          <a:effectLst/>
        </p:spPr>
        <p:txBody>
          <a:bodyPr lIns="182880" tIns="91440" rIns="182880" bIns="91440" rtlCol="0"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hteck 3">
            <a:extLst>
              <a:ext uri="{FF2B5EF4-FFF2-40B4-BE49-F238E27FC236}">
                <a16:creationId xmlns:a16="http://schemas.microsoft.com/office/drawing/2014/main" id="{D14D9B6A-9E22-9F15-9B1F-7DB4DCB2129B}"/>
              </a:ext>
            </a:extLst>
          </p:cNvPr>
          <p:cNvSpPr/>
          <p:nvPr/>
        </p:nvSpPr>
        <p:spPr>
          <a:xfrm>
            <a:off x="1035552" y="4054443"/>
            <a:ext cx="2935716" cy="1970862"/>
          </a:xfrm>
          <a:prstGeom prst="rect">
            <a:avLst/>
          </a:prstGeom>
          <a:solidFill>
            <a:srgbClr val="E8E8E8"/>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376" kern="0" dirty="0">
                <a:solidFill>
                  <a:prstClr val="black"/>
                </a:solidFill>
                <a:latin typeface="Arial"/>
              </a:rPr>
              <a:t>Jama</a:t>
            </a:r>
          </a:p>
        </p:txBody>
      </p:sp>
      <p:sp>
        <p:nvSpPr>
          <p:cNvPr id="5" name="Rechteck 4">
            <a:extLst>
              <a:ext uri="{FF2B5EF4-FFF2-40B4-BE49-F238E27FC236}">
                <a16:creationId xmlns:a16="http://schemas.microsoft.com/office/drawing/2014/main" id="{831368AF-B9BD-5322-CE9A-53ECD2F5EA15}"/>
              </a:ext>
            </a:extLst>
          </p:cNvPr>
          <p:cNvSpPr/>
          <p:nvPr/>
        </p:nvSpPr>
        <p:spPr>
          <a:xfrm>
            <a:off x="5628970" y="3794547"/>
            <a:ext cx="7068712" cy="5504704"/>
          </a:xfrm>
          <a:prstGeom prst="rect">
            <a:avLst/>
          </a:prstGeom>
          <a:solidFill>
            <a:srgbClr val="E8E8E8"/>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376" kern="0" dirty="0">
                <a:solidFill>
                  <a:prstClr val="black"/>
                </a:solidFill>
                <a:latin typeface="Arial"/>
              </a:rPr>
              <a:t>3DX</a:t>
            </a:r>
          </a:p>
        </p:txBody>
      </p:sp>
      <p:sp>
        <p:nvSpPr>
          <p:cNvPr id="6" name="Rechteck 5">
            <a:extLst>
              <a:ext uri="{FF2B5EF4-FFF2-40B4-BE49-F238E27FC236}">
                <a16:creationId xmlns:a16="http://schemas.microsoft.com/office/drawing/2014/main" id="{7ED2DC1C-D277-3CB0-A091-BA7FC90052E7}"/>
              </a:ext>
            </a:extLst>
          </p:cNvPr>
          <p:cNvSpPr/>
          <p:nvPr/>
        </p:nvSpPr>
        <p:spPr>
          <a:xfrm>
            <a:off x="6074994" y="5638985"/>
            <a:ext cx="3873860" cy="1088350"/>
          </a:xfrm>
          <a:prstGeom prst="rect">
            <a:avLst/>
          </a:prstGeom>
          <a:solidFill>
            <a:srgbClr val="E8E8E8">
              <a:lumMod val="75000"/>
            </a:srgbClr>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376" kern="0" dirty="0">
                <a:solidFill>
                  <a:prstClr val="black"/>
                </a:solidFill>
                <a:latin typeface="Arial"/>
              </a:rPr>
              <a:t>CATIA MAGIC</a:t>
            </a:r>
          </a:p>
        </p:txBody>
      </p:sp>
      <p:sp>
        <p:nvSpPr>
          <p:cNvPr id="7" name="Rechteck 6">
            <a:extLst>
              <a:ext uri="{FF2B5EF4-FFF2-40B4-BE49-F238E27FC236}">
                <a16:creationId xmlns:a16="http://schemas.microsoft.com/office/drawing/2014/main" id="{00597435-6C59-5FAF-0FBE-0B4911910106}"/>
              </a:ext>
            </a:extLst>
          </p:cNvPr>
          <p:cNvSpPr/>
          <p:nvPr/>
        </p:nvSpPr>
        <p:spPr>
          <a:xfrm>
            <a:off x="6074994" y="7628851"/>
            <a:ext cx="3873860" cy="1223228"/>
          </a:xfrm>
          <a:prstGeom prst="rect">
            <a:avLst/>
          </a:prstGeom>
          <a:solidFill>
            <a:srgbClr val="E8E8E8">
              <a:lumMod val="75000"/>
            </a:srgbClr>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376" kern="0" dirty="0">
                <a:solidFill>
                  <a:prstClr val="black"/>
                </a:solidFill>
                <a:latin typeface="Arial"/>
              </a:rPr>
              <a:t>Process Composer</a:t>
            </a:r>
          </a:p>
        </p:txBody>
      </p:sp>
      <p:sp>
        <p:nvSpPr>
          <p:cNvPr id="8" name="Textfeld 7">
            <a:extLst>
              <a:ext uri="{FF2B5EF4-FFF2-40B4-BE49-F238E27FC236}">
                <a16:creationId xmlns:a16="http://schemas.microsoft.com/office/drawing/2014/main" id="{52ABCAA3-2058-155F-12E0-EED27C6985A5}"/>
              </a:ext>
            </a:extLst>
          </p:cNvPr>
          <p:cNvSpPr txBox="1"/>
          <p:nvPr/>
        </p:nvSpPr>
        <p:spPr>
          <a:xfrm>
            <a:off x="6252294" y="6002683"/>
            <a:ext cx="3484830" cy="3494008"/>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srgbClr val="156082">
                    <a:lumMod val="75000"/>
                  </a:srgbClr>
                </a:solidFill>
                <a:latin typeface="Arial"/>
              </a:rPr>
              <a:t>System Architecture Tool</a:t>
            </a:r>
            <a:br>
              <a:rPr lang="en-US" sz="2112" b="0" i="1" kern="0" dirty="0">
                <a:solidFill>
                  <a:srgbClr val="156082">
                    <a:lumMod val="75000"/>
                  </a:srgbClr>
                </a:solidFill>
                <a:latin typeface="Arial"/>
              </a:rPr>
            </a:br>
            <a:r>
              <a:rPr lang="en-US" sz="2112" b="0" i="1" kern="0" dirty="0">
                <a:solidFill>
                  <a:srgbClr val="156082">
                    <a:lumMod val="75000"/>
                  </a:srgbClr>
                </a:solidFill>
                <a:latin typeface="Arial"/>
              </a:rPr>
              <a:t>Parameter space</a:t>
            </a:r>
          </a:p>
        </p:txBody>
      </p:sp>
      <p:sp>
        <p:nvSpPr>
          <p:cNvPr id="9" name="Textfeld 59">
            <a:extLst>
              <a:ext uri="{FF2B5EF4-FFF2-40B4-BE49-F238E27FC236}">
                <a16:creationId xmlns:a16="http://schemas.microsoft.com/office/drawing/2014/main" id="{C3DA2431-04CB-CAA6-AAC8-7DDB04FA46BE}"/>
              </a:ext>
            </a:extLst>
          </p:cNvPr>
          <p:cNvSpPr txBox="1"/>
          <p:nvPr/>
        </p:nvSpPr>
        <p:spPr>
          <a:xfrm>
            <a:off x="6269510" y="8239851"/>
            <a:ext cx="3484830" cy="2193908"/>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srgbClr val="156082">
                    <a:lumMod val="75000"/>
                  </a:srgbClr>
                </a:solidFill>
                <a:latin typeface="Arial"/>
              </a:rPr>
              <a:t>Model integration tool</a:t>
            </a:r>
          </a:p>
        </p:txBody>
      </p:sp>
      <p:sp>
        <p:nvSpPr>
          <p:cNvPr id="10" name="Textfeld 60">
            <a:extLst>
              <a:ext uri="{FF2B5EF4-FFF2-40B4-BE49-F238E27FC236}">
                <a16:creationId xmlns:a16="http://schemas.microsoft.com/office/drawing/2014/main" id="{0138BD8F-5CC4-D260-E319-4C3968F24D20}"/>
              </a:ext>
            </a:extLst>
          </p:cNvPr>
          <p:cNvSpPr txBox="1"/>
          <p:nvPr/>
        </p:nvSpPr>
        <p:spPr>
          <a:xfrm>
            <a:off x="1068244" y="4458009"/>
            <a:ext cx="2873144" cy="739430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914400" eaLnBrk="1" fontAlgn="auto" hangingPunct="1">
              <a:spcBef>
                <a:spcPts val="0"/>
              </a:spcBef>
              <a:spcAft>
                <a:spcPts val="0"/>
              </a:spcAft>
              <a:defRPr/>
            </a:pPr>
            <a:r>
              <a:rPr lang="en-US" sz="2112" b="0" i="1" kern="0" dirty="0">
                <a:solidFill>
                  <a:srgbClr val="156082">
                    <a:lumMod val="75000"/>
                  </a:srgbClr>
                </a:solidFill>
                <a:latin typeface="Arial"/>
              </a:rPr>
              <a:t>Configuration Items</a:t>
            </a:r>
          </a:p>
          <a:p>
            <a:pPr marL="377190" indent="-377190" defTabSz="914400" eaLnBrk="1" fontAlgn="auto" hangingPunct="1">
              <a:spcBef>
                <a:spcPts val="0"/>
              </a:spcBef>
              <a:spcAft>
                <a:spcPts val="0"/>
              </a:spcAft>
              <a:buFontTx/>
              <a:buChar char="-"/>
              <a:defRPr/>
            </a:pPr>
            <a:r>
              <a:rPr lang="en-US" sz="2112" b="0" i="1" kern="0" dirty="0">
                <a:solidFill>
                  <a:srgbClr val="156082">
                    <a:lumMod val="75000"/>
                  </a:srgbClr>
                </a:solidFill>
                <a:latin typeface="Arial"/>
              </a:rPr>
              <a:t>Requirements</a:t>
            </a:r>
          </a:p>
          <a:p>
            <a:pPr marL="377190" indent="-377190" defTabSz="914400" eaLnBrk="1" fontAlgn="auto" hangingPunct="1">
              <a:spcBef>
                <a:spcPts val="0"/>
              </a:spcBef>
              <a:spcAft>
                <a:spcPts val="0"/>
              </a:spcAft>
              <a:buFontTx/>
              <a:buChar char="-"/>
              <a:defRPr/>
            </a:pPr>
            <a:r>
              <a:rPr lang="en-US" sz="2112" b="0" i="1" kern="0" dirty="0">
                <a:solidFill>
                  <a:srgbClr val="156082">
                    <a:lumMod val="75000"/>
                  </a:srgbClr>
                </a:solidFill>
                <a:latin typeface="Arial"/>
              </a:rPr>
              <a:t>Risk management</a:t>
            </a:r>
          </a:p>
          <a:p>
            <a:pPr marL="377190" indent="-377190" defTabSz="914400" eaLnBrk="1" fontAlgn="auto" hangingPunct="1">
              <a:spcBef>
                <a:spcPts val="0"/>
              </a:spcBef>
              <a:spcAft>
                <a:spcPts val="0"/>
              </a:spcAft>
              <a:buFontTx/>
              <a:buChar char="-"/>
              <a:defRPr/>
            </a:pPr>
            <a:r>
              <a:rPr lang="en-US" sz="2112" b="0" i="1" kern="0" dirty="0">
                <a:solidFill>
                  <a:srgbClr val="156082">
                    <a:lumMod val="75000"/>
                  </a:srgbClr>
                </a:solidFill>
                <a:latin typeface="Arial"/>
              </a:rPr>
              <a:t>Verification</a:t>
            </a:r>
          </a:p>
        </p:txBody>
      </p:sp>
      <p:cxnSp>
        <p:nvCxnSpPr>
          <p:cNvPr id="11" name="Verbinder: gewinkelt 10">
            <a:extLst>
              <a:ext uri="{FF2B5EF4-FFF2-40B4-BE49-F238E27FC236}">
                <a16:creationId xmlns:a16="http://schemas.microsoft.com/office/drawing/2014/main" id="{1427664F-8D10-A0FA-46C3-AE11D8D4EEBF}"/>
              </a:ext>
            </a:extLst>
          </p:cNvPr>
          <p:cNvCxnSpPr>
            <a:cxnSpLocks/>
          </p:cNvCxnSpPr>
          <p:nvPr/>
        </p:nvCxnSpPr>
        <p:spPr>
          <a:xfrm rot="5400000" flipH="1" flipV="1">
            <a:off x="6285134" y="8677139"/>
            <a:ext cx="1348688" cy="1698570"/>
          </a:xfrm>
          <a:prstGeom prst="bentConnector3">
            <a:avLst>
              <a:gd name="adj1" fmla="val 54430"/>
            </a:avLst>
          </a:prstGeom>
          <a:noFill/>
          <a:ln w="19050" cap="flat" cmpd="sng" algn="ctr">
            <a:solidFill>
              <a:srgbClr val="57AB27"/>
            </a:solidFill>
            <a:prstDash val="solid"/>
            <a:miter lim="800000"/>
            <a:tailEnd type="triangle"/>
          </a:ln>
          <a:effectLst/>
        </p:spPr>
      </p:cxnSp>
      <p:cxnSp>
        <p:nvCxnSpPr>
          <p:cNvPr id="12" name="Verbinder: gewinkelt 11">
            <a:extLst>
              <a:ext uri="{FF2B5EF4-FFF2-40B4-BE49-F238E27FC236}">
                <a16:creationId xmlns:a16="http://schemas.microsoft.com/office/drawing/2014/main" id="{A0252BCC-BA91-FAEB-F7DD-670CF48EF9BA}"/>
              </a:ext>
            </a:extLst>
          </p:cNvPr>
          <p:cNvCxnSpPr>
            <a:cxnSpLocks/>
            <a:stCxn id="7" idx="2"/>
            <a:endCxn id="22" idx="0"/>
          </p:cNvCxnSpPr>
          <p:nvPr/>
        </p:nvCxnSpPr>
        <p:spPr>
          <a:xfrm rot="5400000">
            <a:off x="6488294" y="8677139"/>
            <a:ext cx="1348688" cy="1698570"/>
          </a:xfrm>
          <a:prstGeom prst="bentConnector3">
            <a:avLst>
              <a:gd name="adj1" fmla="val 57458"/>
            </a:avLst>
          </a:prstGeom>
          <a:noFill/>
          <a:ln w="19050" cap="flat" cmpd="sng" algn="ctr">
            <a:solidFill>
              <a:srgbClr val="57AB27"/>
            </a:solidFill>
            <a:prstDash val="solid"/>
            <a:miter lim="800000"/>
            <a:tailEnd type="triangle"/>
          </a:ln>
          <a:effectLst/>
        </p:spPr>
      </p:cxnSp>
      <p:cxnSp>
        <p:nvCxnSpPr>
          <p:cNvPr id="13" name="Gerade Verbindung mit Pfeil 12">
            <a:extLst>
              <a:ext uri="{FF2B5EF4-FFF2-40B4-BE49-F238E27FC236}">
                <a16:creationId xmlns:a16="http://schemas.microsoft.com/office/drawing/2014/main" id="{ECD8B896-8EDF-97F0-8474-BF0301C8B660}"/>
              </a:ext>
            </a:extLst>
          </p:cNvPr>
          <p:cNvCxnSpPr>
            <a:cxnSpLocks/>
          </p:cNvCxnSpPr>
          <p:nvPr/>
        </p:nvCxnSpPr>
        <p:spPr>
          <a:xfrm>
            <a:off x="7820718" y="6727335"/>
            <a:ext cx="0" cy="901516"/>
          </a:xfrm>
          <a:prstGeom prst="straightConnector1">
            <a:avLst/>
          </a:prstGeom>
          <a:noFill/>
          <a:ln w="19050" cap="flat" cmpd="sng" algn="ctr">
            <a:solidFill>
              <a:srgbClr val="57AB27"/>
            </a:solidFill>
            <a:prstDash val="solid"/>
            <a:miter lim="800000"/>
            <a:headEnd type="triangle"/>
            <a:tailEnd type="none"/>
          </a:ln>
          <a:effectLst/>
        </p:spPr>
      </p:cxnSp>
      <p:cxnSp>
        <p:nvCxnSpPr>
          <p:cNvPr id="14" name="Gerade Verbindung mit Pfeil 13">
            <a:extLst>
              <a:ext uri="{FF2B5EF4-FFF2-40B4-BE49-F238E27FC236}">
                <a16:creationId xmlns:a16="http://schemas.microsoft.com/office/drawing/2014/main" id="{FC844E88-D30A-6E06-A09C-9C7D80892E16}"/>
              </a:ext>
            </a:extLst>
          </p:cNvPr>
          <p:cNvCxnSpPr>
            <a:cxnSpLocks/>
            <a:stCxn id="7" idx="0"/>
            <a:endCxn id="6" idx="2"/>
          </p:cNvCxnSpPr>
          <p:nvPr/>
        </p:nvCxnSpPr>
        <p:spPr>
          <a:xfrm flipV="1">
            <a:off x="8011924" y="6727335"/>
            <a:ext cx="0" cy="901516"/>
          </a:xfrm>
          <a:prstGeom prst="straightConnector1">
            <a:avLst/>
          </a:prstGeom>
          <a:noFill/>
          <a:ln w="19050" cap="flat" cmpd="sng" algn="ctr">
            <a:solidFill>
              <a:srgbClr val="CC071E"/>
            </a:solidFill>
            <a:prstDash val="solid"/>
            <a:miter lim="800000"/>
            <a:headEnd type="triangle"/>
            <a:tailEnd type="none"/>
          </a:ln>
          <a:effectLst>
            <a:glow rad="63500">
              <a:srgbClr val="F6A800">
                <a:satMod val="175000"/>
                <a:alpha val="40000"/>
              </a:srgbClr>
            </a:glow>
          </a:effectLst>
        </p:spPr>
      </p:cxnSp>
      <p:cxnSp>
        <p:nvCxnSpPr>
          <p:cNvPr id="15" name="Gerade Verbindung mit Pfeil 14">
            <a:extLst>
              <a:ext uri="{FF2B5EF4-FFF2-40B4-BE49-F238E27FC236}">
                <a16:creationId xmlns:a16="http://schemas.microsoft.com/office/drawing/2014/main" id="{30A7E6E5-F633-1F04-D339-1B75863E8DD5}"/>
              </a:ext>
            </a:extLst>
          </p:cNvPr>
          <p:cNvCxnSpPr>
            <a:cxnSpLocks/>
            <a:stCxn id="6" idx="0"/>
          </p:cNvCxnSpPr>
          <p:nvPr/>
        </p:nvCxnSpPr>
        <p:spPr>
          <a:xfrm flipH="1" flipV="1">
            <a:off x="7515534" y="5109423"/>
            <a:ext cx="496390" cy="529562"/>
          </a:xfrm>
          <a:prstGeom prst="straightConnector1">
            <a:avLst/>
          </a:prstGeom>
          <a:noFill/>
          <a:ln w="19050" cap="flat" cmpd="sng" algn="ctr">
            <a:solidFill>
              <a:srgbClr val="57AB27"/>
            </a:solidFill>
            <a:prstDash val="solid"/>
            <a:miter lim="800000"/>
            <a:tailEnd type="triangle"/>
          </a:ln>
          <a:effectLst/>
        </p:spPr>
      </p:cxnSp>
      <p:cxnSp>
        <p:nvCxnSpPr>
          <p:cNvPr id="16" name="Verbinder: gewinkelt 15">
            <a:extLst>
              <a:ext uri="{FF2B5EF4-FFF2-40B4-BE49-F238E27FC236}">
                <a16:creationId xmlns:a16="http://schemas.microsoft.com/office/drawing/2014/main" id="{1764D1DE-0941-1291-6C08-BD87E21E8B25}"/>
              </a:ext>
            </a:extLst>
          </p:cNvPr>
          <p:cNvCxnSpPr>
            <a:cxnSpLocks/>
            <a:stCxn id="19" idx="1"/>
            <a:endCxn id="7" idx="3"/>
          </p:cNvCxnSpPr>
          <p:nvPr/>
        </p:nvCxnSpPr>
        <p:spPr>
          <a:xfrm rot="10800000" flipV="1">
            <a:off x="9948856" y="6341547"/>
            <a:ext cx="1350066" cy="1898916"/>
          </a:xfrm>
          <a:prstGeom prst="bentConnector3">
            <a:avLst>
              <a:gd name="adj1" fmla="val 37583"/>
            </a:avLst>
          </a:prstGeom>
          <a:noFill/>
          <a:ln w="19050" cap="flat" cmpd="sng" algn="ctr">
            <a:solidFill>
              <a:srgbClr val="57AB27"/>
            </a:solidFill>
            <a:prstDash val="solid"/>
            <a:miter lim="800000"/>
            <a:headEnd type="none"/>
            <a:tailEnd type="triangle"/>
          </a:ln>
          <a:effectLst/>
        </p:spPr>
      </p:cxnSp>
      <p:cxnSp>
        <p:nvCxnSpPr>
          <p:cNvPr id="17" name="Verbinder: gewinkelt 16">
            <a:extLst>
              <a:ext uri="{FF2B5EF4-FFF2-40B4-BE49-F238E27FC236}">
                <a16:creationId xmlns:a16="http://schemas.microsoft.com/office/drawing/2014/main" id="{6DAEC6BD-EC55-B53E-FB66-D895E26A5604}"/>
              </a:ext>
            </a:extLst>
          </p:cNvPr>
          <p:cNvCxnSpPr>
            <a:cxnSpLocks/>
          </p:cNvCxnSpPr>
          <p:nvPr/>
        </p:nvCxnSpPr>
        <p:spPr>
          <a:xfrm flipV="1">
            <a:off x="9948854" y="6194947"/>
            <a:ext cx="1350066" cy="1898916"/>
          </a:xfrm>
          <a:prstGeom prst="bentConnector3">
            <a:avLst>
              <a:gd name="adj1" fmla="val 50000"/>
            </a:avLst>
          </a:prstGeom>
          <a:noFill/>
          <a:ln w="19050" cap="flat" cmpd="sng" algn="ctr">
            <a:solidFill>
              <a:srgbClr val="57AB27"/>
            </a:solidFill>
            <a:prstDash val="solid"/>
            <a:miter lim="800000"/>
            <a:tailEnd type="triangle"/>
          </a:ln>
          <a:effectLst/>
        </p:spPr>
      </p:cxnSp>
      <p:grpSp>
        <p:nvGrpSpPr>
          <p:cNvPr id="18" name="Gruppieren 17">
            <a:extLst>
              <a:ext uri="{FF2B5EF4-FFF2-40B4-BE49-F238E27FC236}">
                <a16:creationId xmlns:a16="http://schemas.microsoft.com/office/drawing/2014/main" id="{7269CE26-B877-09F7-5D41-C10CCF140FD0}"/>
              </a:ext>
            </a:extLst>
          </p:cNvPr>
          <p:cNvGrpSpPr/>
          <p:nvPr/>
        </p:nvGrpSpPr>
        <p:grpSpPr>
          <a:xfrm>
            <a:off x="11298920" y="5503583"/>
            <a:ext cx="2778838" cy="4547154"/>
            <a:chOff x="8048112" y="1301539"/>
            <a:chExt cx="2105180" cy="3444814"/>
          </a:xfrm>
        </p:grpSpPr>
        <p:sp>
          <p:nvSpPr>
            <p:cNvPr id="19" name="Rechteck 18">
              <a:extLst>
                <a:ext uri="{FF2B5EF4-FFF2-40B4-BE49-F238E27FC236}">
                  <a16:creationId xmlns:a16="http://schemas.microsoft.com/office/drawing/2014/main" id="{B553A66E-2130-8C38-239E-18986FBAFDD4}"/>
                </a:ext>
              </a:extLst>
            </p:cNvPr>
            <p:cNvSpPr/>
            <p:nvPr/>
          </p:nvSpPr>
          <p:spPr>
            <a:xfrm>
              <a:off x="8048112" y="1301539"/>
              <a:ext cx="2105180" cy="1269643"/>
            </a:xfrm>
            <a:prstGeom prst="rect">
              <a:avLst/>
            </a:prstGeom>
            <a:solidFill>
              <a:srgbClr val="8EBAE5">
                <a:lumMod val="20000"/>
                <a:lumOff val="80000"/>
              </a:srgbClr>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2376"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Geometry Models</a:t>
              </a:r>
            </a:p>
          </p:txBody>
        </p:sp>
        <p:sp>
          <p:nvSpPr>
            <p:cNvPr id="20" name="Textfeld 94">
              <a:extLst>
                <a:ext uri="{FF2B5EF4-FFF2-40B4-BE49-F238E27FC236}">
                  <a16:creationId xmlns:a16="http://schemas.microsoft.com/office/drawing/2014/main" id="{7229000A-14DC-B1FC-8CC0-A9E206BA02A3}"/>
                </a:ext>
              </a:extLst>
            </p:cNvPr>
            <p:cNvSpPr txBox="1"/>
            <p:nvPr/>
          </p:nvSpPr>
          <p:spPr>
            <a:xfrm>
              <a:off x="8141526" y="1606916"/>
              <a:ext cx="1918353" cy="3139437"/>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CAD, Layout</a:t>
              </a:r>
              <a:b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b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(BIM)?</a:t>
              </a:r>
            </a:p>
            <a:p>
              <a:pPr marR="0" lvl="0" algn="ctr" defTabSz="914400" rtl="0" eaLnBrk="1" fontAlgn="auto" latinLnBrk="0" hangingPunct="1">
                <a:lnSpc>
                  <a:spcPct val="100000"/>
                </a:lnSpc>
                <a:spcBef>
                  <a:spcPts val="0"/>
                </a:spcBef>
                <a:spcAft>
                  <a:spcPts val="0"/>
                </a:spcAft>
                <a:buClrTx/>
                <a:buSzTx/>
                <a:buFontTx/>
                <a:buNone/>
                <a:tabLst/>
                <a:defRPr/>
              </a:pP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Expert + Engineers</a:t>
              </a:r>
            </a:p>
          </p:txBody>
        </p:sp>
      </p:grpSp>
      <p:grpSp>
        <p:nvGrpSpPr>
          <p:cNvPr id="21" name="Gruppieren 20">
            <a:extLst>
              <a:ext uri="{FF2B5EF4-FFF2-40B4-BE49-F238E27FC236}">
                <a16:creationId xmlns:a16="http://schemas.microsoft.com/office/drawing/2014/main" id="{B9AC3810-9888-2194-9DBC-CA8907988B00}"/>
              </a:ext>
            </a:extLst>
          </p:cNvPr>
          <p:cNvGrpSpPr/>
          <p:nvPr/>
        </p:nvGrpSpPr>
        <p:grpSpPr>
          <a:xfrm>
            <a:off x="4935776" y="10200769"/>
            <a:ext cx="2755156" cy="5194264"/>
            <a:chOff x="2571280" y="4499950"/>
            <a:chExt cx="1377578" cy="2597132"/>
          </a:xfrm>
        </p:grpSpPr>
        <p:sp>
          <p:nvSpPr>
            <p:cNvPr id="22" name="Rechteck 21">
              <a:extLst>
                <a:ext uri="{FF2B5EF4-FFF2-40B4-BE49-F238E27FC236}">
                  <a16:creationId xmlns:a16="http://schemas.microsoft.com/office/drawing/2014/main" id="{4E105243-33CA-CB7B-0A07-E165C9192804}"/>
                </a:ext>
              </a:extLst>
            </p:cNvPr>
            <p:cNvSpPr/>
            <p:nvPr/>
          </p:nvSpPr>
          <p:spPr>
            <a:xfrm>
              <a:off x="2571280" y="4499950"/>
              <a:ext cx="1377577" cy="747763"/>
            </a:xfrm>
            <a:prstGeom prst="rect">
              <a:avLst/>
            </a:prstGeom>
            <a:solidFill>
              <a:srgbClr val="8EBAE5">
                <a:lumMod val="20000"/>
                <a:lumOff val="80000"/>
              </a:srgbClr>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2376"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Satellite Models</a:t>
              </a:r>
            </a:p>
          </p:txBody>
        </p:sp>
        <p:sp>
          <p:nvSpPr>
            <p:cNvPr id="23" name="Textfeld 69">
              <a:extLst>
                <a:ext uri="{FF2B5EF4-FFF2-40B4-BE49-F238E27FC236}">
                  <a16:creationId xmlns:a16="http://schemas.microsoft.com/office/drawing/2014/main" id="{8A99BDBD-7CF8-EA7A-F2B4-87669607A64A}"/>
                </a:ext>
              </a:extLst>
            </p:cNvPr>
            <p:cNvSpPr txBox="1"/>
            <p:nvPr/>
          </p:nvSpPr>
          <p:spPr>
            <a:xfrm>
              <a:off x="2571281" y="4700029"/>
              <a:ext cx="1377577" cy="2397053"/>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Expert + Engineers</a:t>
              </a:r>
              <a:b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b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Expert models (e.g. </a:t>
              </a:r>
              <a:r>
                <a:rPr kumimoji="0" lang="en-US" sz="2112" b="0" i="1" u="none" strike="noStrike" kern="0" cap="none" spc="0" normalizeH="0" baseline="0" noProof="0" dirty="0" err="1">
                  <a:ln>
                    <a:noFill/>
                  </a:ln>
                  <a:solidFill>
                    <a:srgbClr val="156082">
                      <a:lumMod val="75000"/>
                    </a:srgbClr>
                  </a:solidFill>
                  <a:effectLst/>
                  <a:uLnTx/>
                  <a:uFillTx/>
                  <a:latin typeface="Arial"/>
                  <a:ea typeface="ＭＳ Ｐゴシック" panose="020B0600070205080204" pitchFamily="34" charset="-128"/>
                  <a:cs typeface="+mn-cs"/>
                </a:rPr>
                <a:t>Matlab</a:t>
              </a: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a:t>
              </a:r>
            </a:p>
          </p:txBody>
        </p:sp>
      </p:grpSp>
      <p:grpSp>
        <p:nvGrpSpPr>
          <p:cNvPr id="24" name="Gruppieren 23">
            <a:extLst>
              <a:ext uri="{FF2B5EF4-FFF2-40B4-BE49-F238E27FC236}">
                <a16:creationId xmlns:a16="http://schemas.microsoft.com/office/drawing/2014/main" id="{385603C9-6BC9-D033-EF50-BF29D372BBA0}"/>
              </a:ext>
            </a:extLst>
          </p:cNvPr>
          <p:cNvGrpSpPr>
            <a:grpSpLocks/>
          </p:cNvGrpSpPr>
          <p:nvPr/>
        </p:nvGrpSpPr>
        <p:grpSpPr>
          <a:xfrm>
            <a:off x="9514928" y="5686393"/>
            <a:ext cx="387152" cy="386964"/>
            <a:chOff x="6468662" y="2701010"/>
            <a:chExt cx="325886" cy="325728"/>
          </a:xfrm>
        </p:grpSpPr>
        <p:sp>
          <p:nvSpPr>
            <p:cNvPr id="25" name="Ellipse 24">
              <a:extLst>
                <a:ext uri="{FF2B5EF4-FFF2-40B4-BE49-F238E27FC236}">
                  <a16:creationId xmlns:a16="http://schemas.microsoft.com/office/drawing/2014/main" id="{1561B489-CE16-D970-CB5D-446603F7D0FE}"/>
                </a:ext>
              </a:extLst>
            </p:cNvPr>
            <p:cNvSpPr/>
            <p:nvPr/>
          </p:nvSpPr>
          <p:spPr>
            <a:xfrm>
              <a:off x="6468662" y="2701010"/>
              <a:ext cx="325886" cy="325728"/>
            </a:xfrm>
            <a:prstGeom prst="ellipse">
              <a:avLst/>
            </a:prstGeom>
            <a:solidFill>
              <a:srgbClr val="E97132">
                <a:lumMod val="20000"/>
                <a:lumOff val="80000"/>
              </a:srgbClr>
            </a:solidFill>
            <a:ln w="22632" cap="flat" cmpd="sng" algn="ctr">
              <a:solidFill>
                <a:srgbClr val="E97132">
                  <a:lumMod val="75000"/>
                </a:srgbClr>
              </a:solidFill>
              <a:prstDash val="solid"/>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sp>
          <p:nvSpPr>
            <p:cNvPr id="26" name="Gleichschenkliges Dreieck 25">
              <a:extLst>
                <a:ext uri="{FF2B5EF4-FFF2-40B4-BE49-F238E27FC236}">
                  <a16:creationId xmlns:a16="http://schemas.microsoft.com/office/drawing/2014/main" id="{91BD1627-42E7-40CB-4128-634261A4F41F}"/>
                </a:ext>
              </a:extLst>
            </p:cNvPr>
            <p:cNvSpPr/>
            <p:nvPr/>
          </p:nvSpPr>
          <p:spPr>
            <a:xfrm rot="5400000">
              <a:off x="6560528" y="2790601"/>
              <a:ext cx="182700" cy="146547"/>
            </a:xfrm>
            <a:prstGeom prst="triangle">
              <a:avLst/>
            </a:prstGeom>
            <a:solidFill>
              <a:srgbClr val="E97132"/>
            </a:solidFill>
            <a:ln w="22632" cap="flat" cmpd="sng" algn="ctr">
              <a:solidFill>
                <a:srgbClr val="E97132">
                  <a:lumMod val="75000"/>
                </a:srgbClr>
              </a:solidFill>
              <a:prstDash val="solid"/>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grpSp>
      <p:grpSp>
        <p:nvGrpSpPr>
          <p:cNvPr id="27" name="Gruppieren 26">
            <a:extLst>
              <a:ext uri="{FF2B5EF4-FFF2-40B4-BE49-F238E27FC236}">
                <a16:creationId xmlns:a16="http://schemas.microsoft.com/office/drawing/2014/main" id="{2E1AF1A0-71FE-8F45-3AB4-DA510CABBEE2}"/>
              </a:ext>
            </a:extLst>
          </p:cNvPr>
          <p:cNvGrpSpPr>
            <a:grpSpLocks/>
          </p:cNvGrpSpPr>
          <p:nvPr/>
        </p:nvGrpSpPr>
        <p:grpSpPr>
          <a:xfrm>
            <a:off x="9512152" y="7679165"/>
            <a:ext cx="387152" cy="386964"/>
            <a:chOff x="6468662" y="2701010"/>
            <a:chExt cx="325886" cy="325728"/>
          </a:xfrm>
        </p:grpSpPr>
        <p:sp>
          <p:nvSpPr>
            <p:cNvPr id="28" name="Ellipse 27">
              <a:extLst>
                <a:ext uri="{FF2B5EF4-FFF2-40B4-BE49-F238E27FC236}">
                  <a16:creationId xmlns:a16="http://schemas.microsoft.com/office/drawing/2014/main" id="{1851D117-F315-49BD-FF6E-ED54C19200A0}"/>
                </a:ext>
              </a:extLst>
            </p:cNvPr>
            <p:cNvSpPr/>
            <p:nvPr/>
          </p:nvSpPr>
          <p:spPr>
            <a:xfrm>
              <a:off x="6468662" y="2701010"/>
              <a:ext cx="325886" cy="325728"/>
            </a:xfrm>
            <a:prstGeom prst="ellipse">
              <a:avLst/>
            </a:prstGeom>
            <a:solidFill>
              <a:srgbClr val="E97132">
                <a:lumMod val="20000"/>
                <a:lumOff val="80000"/>
              </a:srgbClr>
            </a:solidFill>
            <a:ln w="22632" cap="flat" cmpd="sng" algn="ctr">
              <a:solidFill>
                <a:srgbClr val="E97132">
                  <a:lumMod val="75000"/>
                </a:srgbClr>
              </a:solidFill>
              <a:prstDash val="dash"/>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sp>
          <p:nvSpPr>
            <p:cNvPr id="29" name="Gleichschenkliges Dreieck 28">
              <a:extLst>
                <a:ext uri="{FF2B5EF4-FFF2-40B4-BE49-F238E27FC236}">
                  <a16:creationId xmlns:a16="http://schemas.microsoft.com/office/drawing/2014/main" id="{D0C32480-DD7E-D8A8-8974-E9CC7CFBD90E}"/>
                </a:ext>
              </a:extLst>
            </p:cNvPr>
            <p:cNvSpPr/>
            <p:nvPr/>
          </p:nvSpPr>
          <p:spPr>
            <a:xfrm rot="5400000">
              <a:off x="6560528" y="2790601"/>
              <a:ext cx="182700" cy="146547"/>
            </a:xfrm>
            <a:prstGeom prst="triangle">
              <a:avLst/>
            </a:prstGeom>
            <a:solidFill>
              <a:srgbClr val="E97132"/>
            </a:solidFill>
            <a:ln w="22632" cap="flat" cmpd="sng" algn="ctr">
              <a:solidFill>
                <a:srgbClr val="E97132">
                  <a:lumMod val="75000"/>
                </a:srgbClr>
              </a:solidFill>
              <a:prstDash val="solid"/>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grpSp>
      <p:grpSp>
        <p:nvGrpSpPr>
          <p:cNvPr id="30" name="Gruppieren 29">
            <a:extLst>
              <a:ext uri="{FF2B5EF4-FFF2-40B4-BE49-F238E27FC236}">
                <a16:creationId xmlns:a16="http://schemas.microsoft.com/office/drawing/2014/main" id="{3EB5AA6B-CAE0-C2D3-A641-9D0611C40AD7}"/>
              </a:ext>
            </a:extLst>
          </p:cNvPr>
          <p:cNvGrpSpPr/>
          <p:nvPr/>
        </p:nvGrpSpPr>
        <p:grpSpPr>
          <a:xfrm>
            <a:off x="9013372" y="9613049"/>
            <a:ext cx="5158326" cy="10644554"/>
            <a:chOff x="5164177" y="4041010"/>
            <a:chExt cx="2579163" cy="5322277"/>
          </a:xfrm>
        </p:grpSpPr>
        <p:sp>
          <p:nvSpPr>
            <p:cNvPr id="31" name="Rechteck 30">
              <a:extLst>
                <a:ext uri="{FF2B5EF4-FFF2-40B4-BE49-F238E27FC236}">
                  <a16:creationId xmlns:a16="http://schemas.microsoft.com/office/drawing/2014/main" id="{DE1DADF4-686F-1018-5512-22513D581851}"/>
                </a:ext>
              </a:extLst>
            </p:cNvPr>
            <p:cNvSpPr/>
            <p:nvPr/>
          </p:nvSpPr>
          <p:spPr>
            <a:xfrm>
              <a:off x="5164177" y="4041010"/>
              <a:ext cx="2579162" cy="1360988"/>
            </a:xfrm>
            <a:prstGeom prst="rect">
              <a:avLst/>
            </a:prstGeom>
            <a:solidFill>
              <a:sysClr val="window" lastClr="FFFFFF"/>
            </a:solidFill>
            <a:ln w="25146" cap="flat" cmpd="sng" algn="ctr">
              <a:solidFill>
                <a:srgbClr val="E97132">
                  <a:lumMod val="75000"/>
                </a:srgbClr>
              </a:solidFill>
              <a:prstDash val="solid"/>
              <a:miter lim="800000"/>
            </a:ln>
            <a:effectLst/>
          </p:spPr>
          <p:txBody>
            <a:bodyPr lIns="120700" tIns="60350" rIns="120700" bIns="60350"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grpSp>
          <p:nvGrpSpPr>
            <p:cNvPr id="32" name="Gruppieren 31">
              <a:extLst>
                <a:ext uri="{FF2B5EF4-FFF2-40B4-BE49-F238E27FC236}">
                  <a16:creationId xmlns:a16="http://schemas.microsoft.com/office/drawing/2014/main" id="{804B0DDB-1A74-88EB-3938-3B18CC8DF322}"/>
                </a:ext>
              </a:extLst>
            </p:cNvPr>
            <p:cNvGrpSpPr>
              <a:grpSpLocks/>
            </p:cNvGrpSpPr>
            <p:nvPr/>
          </p:nvGrpSpPr>
          <p:grpSpPr>
            <a:xfrm>
              <a:off x="5190836" y="4068553"/>
              <a:ext cx="193576" cy="193482"/>
              <a:chOff x="6468662" y="2701010"/>
              <a:chExt cx="325886" cy="325728"/>
            </a:xfrm>
          </p:grpSpPr>
          <p:sp>
            <p:nvSpPr>
              <p:cNvPr id="34" name="Ellipse 33">
                <a:extLst>
                  <a:ext uri="{FF2B5EF4-FFF2-40B4-BE49-F238E27FC236}">
                    <a16:creationId xmlns:a16="http://schemas.microsoft.com/office/drawing/2014/main" id="{860412CE-70D5-8246-1435-16F34D185AD4}"/>
                  </a:ext>
                </a:extLst>
              </p:cNvPr>
              <p:cNvSpPr/>
              <p:nvPr/>
            </p:nvSpPr>
            <p:spPr>
              <a:xfrm>
                <a:off x="6468662" y="2701010"/>
                <a:ext cx="325886" cy="325728"/>
              </a:xfrm>
              <a:prstGeom prst="ellipse">
                <a:avLst/>
              </a:prstGeom>
              <a:solidFill>
                <a:srgbClr val="E97132">
                  <a:lumMod val="20000"/>
                  <a:lumOff val="80000"/>
                </a:srgbClr>
              </a:solidFill>
              <a:ln w="22632" cap="flat" cmpd="sng" algn="ctr">
                <a:solidFill>
                  <a:srgbClr val="E97132">
                    <a:lumMod val="75000"/>
                  </a:srgbClr>
                </a:solidFill>
                <a:prstDash val="solid"/>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sp>
            <p:nvSpPr>
              <p:cNvPr id="35" name="Gleichschenkliges Dreieck 34">
                <a:extLst>
                  <a:ext uri="{FF2B5EF4-FFF2-40B4-BE49-F238E27FC236}">
                    <a16:creationId xmlns:a16="http://schemas.microsoft.com/office/drawing/2014/main" id="{C5A3F6CA-5106-9154-5E69-3FA9757FB615}"/>
                  </a:ext>
                </a:extLst>
              </p:cNvPr>
              <p:cNvSpPr/>
              <p:nvPr/>
            </p:nvSpPr>
            <p:spPr>
              <a:xfrm rot="5400000">
                <a:off x="6560528" y="2790601"/>
                <a:ext cx="182700" cy="146547"/>
              </a:xfrm>
              <a:prstGeom prst="triangle">
                <a:avLst/>
              </a:prstGeom>
              <a:solidFill>
                <a:srgbClr val="E97132"/>
              </a:solidFill>
              <a:ln w="22632" cap="flat" cmpd="sng" algn="ctr">
                <a:solidFill>
                  <a:srgbClr val="E97132">
                    <a:lumMod val="75000"/>
                  </a:srgbClr>
                </a:solidFill>
                <a:prstDash val="solid"/>
                <a:miter lim="800000"/>
              </a:ln>
              <a:effectLst/>
            </p:spPr>
            <p:txBody>
              <a:bodyPr lIns="108632" tIns="54316" rIns="108632" bIns="5431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endParaRPr lang="en-US" sz="1800" b="0" kern="0" dirty="0">
                  <a:solidFill>
                    <a:prstClr val="white"/>
                  </a:solidFill>
                  <a:latin typeface="Arial"/>
                </a:endParaRPr>
              </a:p>
            </p:txBody>
          </p:sp>
        </p:grpSp>
        <p:sp>
          <p:nvSpPr>
            <p:cNvPr id="33" name="Textfeld 73">
              <a:extLst>
                <a:ext uri="{FF2B5EF4-FFF2-40B4-BE49-F238E27FC236}">
                  <a16:creationId xmlns:a16="http://schemas.microsoft.com/office/drawing/2014/main" id="{77007E04-62F6-BA4D-D2A4-16F080964041}"/>
                </a:ext>
              </a:extLst>
            </p:cNvPr>
            <p:cNvSpPr txBox="1"/>
            <p:nvPr/>
          </p:nvSpPr>
          <p:spPr>
            <a:xfrm>
              <a:off x="5164177" y="4041010"/>
              <a:ext cx="2579163" cy="5322277"/>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i="1" kern="0" dirty="0">
                  <a:solidFill>
                    <a:srgbClr val="156082">
                      <a:lumMod val="75000"/>
                    </a:srgbClr>
                  </a:solidFill>
                  <a:latin typeface="Arial"/>
                </a:rPr>
                <a:t>“Play button”</a:t>
              </a:r>
            </a:p>
            <a:p>
              <a:pPr algn="ctr" defTabSz="914400" eaLnBrk="1" fontAlgn="auto" hangingPunct="1">
                <a:spcBef>
                  <a:spcPts val="0"/>
                </a:spcBef>
                <a:spcAft>
                  <a:spcPts val="0"/>
                </a:spcAft>
                <a:defRPr/>
              </a:pPr>
              <a:r>
                <a:rPr lang="en-US" sz="2112" b="0" i="1" kern="0" dirty="0">
                  <a:solidFill>
                    <a:srgbClr val="156082">
                      <a:lumMod val="75000"/>
                    </a:srgbClr>
                  </a:solidFill>
                  <a:latin typeface="Arial"/>
                </a:rPr>
                <a:t>Model execution is possible from both Process Composer and CATIA MAGIC. However, currently only the execution in CATIA MAGIC allows the use of the parameter space. The use of the parameter space via Process Composer is planned. </a:t>
              </a:r>
            </a:p>
          </p:txBody>
        </p:sp>
      </p:grpSp>
      <p:cxnSp>
        <p:nvCxnSpPr>
          <p:cNvPr id="36" name="Verbinder: gewinkelt 35">
            <a:extLst>
              <a:ext uri="{FF2B5EF4-FFF2-40B4-BE49-F238E27FC236}">
                <a16:creationId xmlns:a16="http://schemas.microsoft.com/office/drawing/2014/main" id="{48F4A589-D493-AF43-550C-21FE411E114D}"/>
              </a:ext>
            </a:extLst>
          </p:cNvPr>
          <p:cNvCxnSpPr>
            <a:cxnSpLocks/>
            <a:endCxn id="4" idx="3"/>
          </p:cNvCxnSpPr>
          <p:nvPr/>
        </p:nvCxnSpPr>
        <p:spPr>
          <a:xfrm rot="10800000" flipV="1">
            <a:off x="3971270" y="4646651"/>
            <a:ext cx="2858986" cy="393222"/>
          </a:xfrm>
          <a:prstGeom prst="bentConnector3">
            <a:avLst>
              <a:gd name="adj1" fmla="val 50000"/>
            </a:avLst>
          </a:prstGeom>
          <a:noFill/>
          <a:ln w="19050" cap="flat" cmpd="sng" algn="ctr">
            <a:solidFill>
              <a:srgbClr val="C00000"/>
            </a:solidFill>
            <a:prstDash val="solid"/>
            <a:miter lim="800000"/>
            <a:tailEnd type="triangle"/>
          </a:ln>
          <a:effectLst>
            <a:glow rad="63500">
              <a:srgbClr val="CC071E">
                <a:satMod val="175000"/>
                <a:alpha val="40000"/>
              </a:srgbClr>
            </a:glow>
          </a:effectLst>
        </p:spPr>
      </p:cxnSp>
      <p:cxnSp>
        <p:nvCxnSpPr>
          <p:cNvPr id="37" name="Verbinder: gewinkelt 36">
            <a:extLst>
              <a:ext uri="{FF2B5EF4-FFF2-40B4-BE49-F238E27FC236}">
                <a16:creationId xmlns:a16="http://schemas.microsoft.com/office/drawing/2014/main" id="{5978DAE8-0243-A8CE-D0DC-4503ACC78168}"/>
              </a:ext>
            </a:extLst>
          </p:cNvPr>
          <p:cNvCxnSpPr>
            <a:cxnSpLocks/>
            <a:stCxn id="3" idx="3"/>
            <a:endCxn id="6" idx="1"/>
          </p:cNvCxnSpPr>
          <p:nvPr/>
        </p:nvCxnSpPr>
        <p:spPr>
          <a:xfrm>
            <a:off x="3971266" y="5652213"/>
            <a:ext cx="2103728" cy="530948"/>
          </a:xfrm>
          <a:prstGeom prst="bentConnector3">
            <a:avLst>
              <a:gd name="adj1" fmla="val 50000"/>
            </a:avLst>
          </a:prstGeom>
          <a:noFill/>
          <a:ln w="19050" cap="flat" cmpd="sng" algn="ctr">
            <a:solidFill>
              <a:srgbClr val="C00000"/>
            </a:solidFill>
            <a:prstDash val="solid"/>
            <a:miter lim="800000"/>
            <a:tailEnd type="triangle"/>
          </a:ln>
          <a:effectLst>
            <a:glow rad="63500">
              <a:srgbClr val="CC071E">
                <a:satMod val="175000"/>
                <a:alpha val="40000"/>
              </a:srgbClr>
            </a:glow>
          </a:effectLst>
        </p:spPr>
      </p:cxnSp>
      <p:sp>
        <p:nvSpPr>
          <p:cNvPr id="38" name="Textfeld 76">
            <a:extLst>
              <a:ext uri="{FF2B5EF4-FFF2-40B4-BE49-F238E27FC236}">
                <a16:creationId xmlns:a16="http://schemas.microsoft.com/office/drawing/2014/main" id="{E235E860-4288-DB82-DEF9-14081E43681C}"/>
              </a:ext>
            </a:extLst>
          </p:cNvPr>
          <p:cNvSpPr txBox="1"/>
          <p:nvPr/>
        </p:nvSpPr>
        <p:spPr>
          <a:xfrm>
            <a:off x="3613782" y="3786537"/>
            <a:ext cx="2532224" cy="284395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Breakdown + Interfaces</a:t>
            </a:r>
          </a:p>
        </p:txBody>
      </p:sp>
      <p:pic>
        <p:nvPicPr>
          <p:cNvPr id="39" name="Grafik 38">
            <a:extLst>
              <a:ext uri="{FF2B5EF4-FFF2-40B4-BE49-F238E27FC236}">
                <a16:creationId xmlns:a16="http://schemas.microsoft.com/office/drawing/2014/main" id="{5490ACE2-44E7-A229-2939-14E1108D7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8662" y="4095959"/>
            <a:ext cx="1092268" cy="1092268"/>
          </a:xfrm>
          <a:prstGeom prst="rect">
            <a:avLst/>
          </a:prstGeom>
        </p:spPr>
      </p:pic>
      <p:sp>
        <p:nvSpPr>
          <p:cNvPr id="40" name="Textfeld 78">
            <a:extLst>
              <a:ext uri="{FF2B5EF4-FFF2-40B4-BE49-F238E27FC236}">
                <a16:creationId xmlns:a16="http://schemas.microsoft.com/office/drawing/2014/main" id="{14C5F748-8611-CB1E-3D8F-2A415EC00B26}"/>
              </a:ext>
            </a:extLst>
          </p:cNvPr>
          <p:cNvSpPr txBox="1"/>
          <p:nvPr/>
        </p:nvSpPr>
        <p:spPr>
          <a:xfrm>
            <a:off x="5945420" y="3782713"/>
            <a:ext cx="2532224" cy="154385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srgbClr val="156082">
                    <a:lumMod val="75000"/>
                  </a:srgbClr>
                </a:solidFill>
                <a:latin typeface="Arial"/>
              </a:rPr>
              <a:t>Architecture</a:t>
            </a:r>
          </a:p>
        </p:txBody>
      </p:sp>
      <p:sp>
        <p:nvSpPr>
          <p:cNvPr id="41" name="Textfeld 79">
            <a:extLst>
              <a:ext uri="{FF2B5EF4-FFF2-40B4-BE49-F238E27FC236}">
                <a16:creationId xmlns:a16="http://schemas.microsoft.com/office/drawing/2014/main" id="{713DC0E4-F6DA-1B35-B6B3-8C2AEA6B7615}"/>
              </a:ext>
            </a:extLst>
          </p:cNvPr>
          <p:cNvSpPr txBox="1"/>
          <p:nvPr/>
        </p:nvSpPr>
        <p:spPr>
          <a:xfrm>
            <a:off x="1622840" y="6132461"/>
            <a:ext cx="2129432" cy="2193908"/>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Documentation</a:t>
            </a:r>
          </a:p>
        </p:txBody>
      </p:sp>
      <p:sp>
        <p:nvSpPr>
          <p:cNvPr id="42" name="Textfeld 80">
            <a:extLst>
              <a:ext uri="{FF2B5EF4-FFF2-40B4-BE49-F238E27FC236}">
                <a16:creationId xmlns:a16="http://schemas.microsoft.com/office/drawing/2014/main" id="{D00EC601-A791-D059-4C1F-A49A0133C005}"/>
              </a:ext>
            </a:extLst>
          </p:cNvPr>
          <p:cNvSpPr txBox="1"/>
          <p:nvPr/>
        </p:nvSpPr>
        <p:spPr>
          <a:xfrm>
            <a:off x="3790472" y="9278511"/>
            <a:ext cx="2532224" cy="414405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Model integration</a:t>
            </a:r>
            <a:br>
              <a:rPr lang="en-US" sz="2112" b="0" i="1" kern="0" dirty="0">
                <a:solidFill>
                  <a:prstClr val="black">
                    <a:lumMod val="65000"/>
                    <a:lumOff val="35000"/>
                  </a:prstClr>
                </a:solidFill>
                <a:latin typeface="Arial"/>
              </a:rPr>
            </a:br>
            <a:r>
              <a:rPr lang="en-US" sz="2112" b="0" i="1" kern="0" dirty="0">
                <a:solidFill>
                  <a:prstClr val="black">
                    <a:lumMod val="65000"/>
                    <a:lumOff val="35000"/>
                  </a:prstClr>
                </a:solidFill>
                <a:latin typeface="Arial"/>
              </a:rPr>
              <a:t>Data exchange</a:t>
            </a:r>
          </a:p>
        </p:txBody>
      </p:sp>
      <p:sp>
        <p:nvSpPr>
          <p:cNvPr id="43" name="Textfeld 81">
            <a:extLst>
              <a:ext uri="{FF2B5EF4-FFF2-40B4-BE49-F238E27FC236}">
                <a16:creationId xmlns:a16="http://schemas.microsoft.com/office/drawing/2014/main" id="{C073DE3F-0793-7E46-313C-0AC79521297B}"/>
              </a:ext>
            </a:extLst>
          </p:cNvPr>
          <p:cNvSpPr txBox="1"/>
          <p:nvPr/>
        </p:nvSpPr>
        <p:spPr>
          <a:xfrm>
            <a:off x="10739108" y="7519271"/>
            <a:ext cx="2532224" cy="414405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Model integration</a:t>
            </a:r>
            <a:br>
              <a:rPr lang="en-US" sz="2112" b="0" i="1" kern="0" dirty="0">
                <a:solidFill>
                  <a:prstClr val="black">
                    <a:lumMod val="65000"/>
                    <a:lumOff val="35000"/>
                  </a:prstClr>
                </a:solidFill>
                <a:latin typeface="Arial"/>
              </a:rPr>
            </a:br>
            <a:r>
              <a:rPr lang="en-US" sz="2112" b="0" i="1" kern="0" dirty="0">
                <a:solidFill>
                  <a:prstClr val="black">
                    <a:lumMod val="65000"/>
                    <a:lumOff val="35000"/>
                  </a:prstClr>
                </a:solidFill>
                <a:latin typeface="Arial"/>
              </a:rPr>
              <a:t>Data exchange</a:t>
            </a:r>
          </a:p>
        </p:txBody>
      </p:sp>
      <p:sp>
        <p:nvSpPr>
          <p:cNvPr id="44" name="Textfeld 82">
            <a:extLst>
              <a:ext uri="{FF2B5EF4-FFF2-40B4-BE49-F238E27FC236}">
                <a16:creationId xmlns:a16="http://schemas.microsoft.com/office/drawing/2014/main" id="{D2171743-902E-DE59-01DD-35EEA6ADD4FB}"/>
              </a:ext>
            </a:extLst>
          </p:cNvPr>
          <p:cNvSpPr txBox="1"/>
          <p:nvPr/>
        </p:nvSpPr>
        <p:spPr>
          <a:xfrm>
            <a:off x="7907862" y="6917077"/>
            <a:ext cx="2147672" cy="2193908"/>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Data exchange</a:t>
            </a:r>
          </a:p>
        </p:txBody>
      </p:sp>
      <p:sp>
        <p:nvSpPr>
          <p:cNvPr id="45" name="Bogen 44">
            <a:extLst>
              <a:ext uri="{FF2B5EF4-FFF2-40B4-BE49-F238E27FC236}">
                <a16:creationId xmlns:a16="http://schemas.microsoft.com/office/drawing/2014/main" id="{7E10832E-3172-2B0F-EF7A-3292B9420A03}"/>
              </a:ext>
            </a:extLst>
          </p:cNvPr>
          <p:cNvSpPr>
            <a:spLocks/>
          </p:cNvSpPr>
          <p:nvPr/>
        </p:nvSpPr>
        <p:spPr>
          <a:xfrm>
            <a:off x="3633796" y="5660421"/>
            <a:ext cx="712802" cy="712800"/>
          </a:xfrm>
          <a:prstGeom prst="arc">
            <a:avLst>
              <a:gd name="adj1" fmla="val 16200000"/>
              <a:gd name="adj2" fmla="val 10647573"/>
            </a:avLst>
          </a:prstGeom>
          <a:noFill/>
          <a:ln w="19050" cap="flat" cmpd="sng" algn="ctr">
            <a:solidFill>
              <a:srgbClr val="C00000"/>
            </a:solidFill>
            <a:prstDash val="solid"/>
            <a:miter lim="800000"/>
            <a:tailEnd type="triangle"/>
          </a:ln>
          <a:effectLst>
            <a:glow rad="63500">
              <a:srgbClr val="CC071E">
                <a:satMod val="175000"/>
                <a:alpha val="40000"/>
              </a:srgbClr>
            </a:glow>
          </a:effectLst>
        </p:spPr>
        <p:txBody>
          <a:bodyPr lIns="60350" tIns="30176" rIns="60350" bIns="30176" rtlCol="0" anchor="ct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46" name="Textfeld 84">
            <a:extLst>
              <a:ext uri="{FF2B5EF4-FFF2-40B4-BE49-F238E27FC236}">
                <a16:creationId xmlns:a16="http://schemas.microsoft.com/office/drawing/2014/main" id="{21ED7591-18D4-1DA5-E475-E4E2BF44F1AA}"/>
              </a:ext>
            </a:extLst>
          </p:cNvPr>
          <p:cNvSpPr txBox="1"/>
          <p:nvPr/>
        </p:nvSpPr>
        <p:spPr>
          <a:xfrm>
            <a:off x="3533418" y="5217717"/>
            <a:ext cx="2532224" cy="1543856"/>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Synchronize</a:t>
            </a:r>
          </a:p>
        </p:txBody>
      </p:sp>
      <p:cxnSp>
        <p:nvCxnSpPr>
          <p:cNvPr id="47" name="Verbinder: gewinkelt 46">
            <a:extLst>
              <a:ext uri="{FF2B5EF4-FFF2-40B4-BE49-F238E27FC236}">
                <a16:creationId xmlns:a16="http://schemas.microsoft.com/office/drawing/2014/main" id="{833DC2DC-D6D2-811D-FEBF-ADCDF1247D5C}"/>
              </a:ext>
            </a:extLst>
          </p:cNvPr>
          <p:cNvCxnSpPr>
            <a:cxnSpLocks/>
          </p:cNvCxnSpPr>
          <p:nvPr/>
        </p:nvCxnSpPr>
        <p:spPr>
          <a:xfrm flipV="1">
            <a:off x="3385212" y="6579301"/>
            <a:ext cx="2680430" cy="1768556"/>
          </a:xfrm>
          <a:prstGeom prst="bentConnector3">
            <a:avLst>
              <a:gd name="adj1" fmla="val 50000"/>
            </a:avLst>
          </a:prstGeom>
          <a:noFill/>
          <a:ln w="19050" cap="flat" cmpd="sng" algn="ctr">
            <a:solidFill>
              <a:srgbClr val="57AB27"/>
            </a:solidFill>
            <a:prstDash val="solid"/>
            <a:miter lim="800000"/>
            <a:tailEnd type="triangle"/>
          </a:ln>
          <a:effectLst/>
        </p:spPr>
      </p:cxnSp>
      <p:sp>
        <p:nvSpPr>
          <p:cNvPr id="48" name="Textfeld 176">
            <a:extLst>
              <a:ext uri="{FF2B5EF4-FFF2-40B4-BE49-F238E27FC236}">
                <a16:creationId xmlns:a16="http://schemas.microsoft.com/office/drawing/2014/main" id="{DAAFB52D-E9FA-128D-540C-4CC5D794234C}"/>
              </a:ext>
            </a:extLst>
          </p:cNvPr>
          <p:cNvSpPr txBox="1"/>
          <p:nvPr/>
        </p:nvSpPr>
        <p:spPr>
          <a:xfrm>
            <a:off x="3144844" y="7929707"/>
            <a:ext cx="2532224" cy="893808"/>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defTabSz="914400" eaLnBrk="1" fontAlgn="auto" hangingPunct="1">
              <a:spcBef>
                <a:spcPts val="0"/>
              </a:spcBef>
              <a:spcAft>
                <a:spcPts val="0"/>
              </a:spcAft>
              <a:defRPr/>
            </a:pPr>
            <a:r>
              <a:rPr lang="en-US" sz="2112" b="0" i="1" kern="0" dirty="0">
                <a:solidFill>
                  <a:prstClr val="black">
                    <a:lumMod val="65000"/>
                    <a:lumOff val="35000"/>
                  </a:prstClr>
                </a:solidFill>
                <a:latin typeface="Arial"/>
              </a:rPr>
              <a:t>Transfer</a:t>
            </a:r>
          </a:p>
        </p:txBody>
      </p:sp>
      <p:grpSp>
        <p:nvGrpSpPr>
          <p:cNvPr id="49" name="Gruppieren 48">
            <a:extLst>
              <a:ext uri="{FF2B5EF4-FFF2-40B4-BE49-F238E27FC236}">
                <a16:creationId xmlns:a16="http://schemas.microsoft.com/office/drawing/2014/main" id="{720B9AAF-2081-286B-3458-8F54CE03A84B}"/>
              </a:ext>
            </a:extLst>
          </p:cNvPr>
          <p:cNvGrpSpPr/>
          <p:nvPr/>
        </p:nvGrpSpPr>
        <p:grpSpPr>
          <a:xfrm>
            <a:off x="512068" y="7003441"/>
            <a:ext cx="2944266" cy="8864706"/>
            <a:chOff x="512472" y="2918043"/>
            <a:chExt cx="1472133" cy="4432353"/>
          </a:xfrm>
        </p:grpSpPr>
        <p:sp>
          <p:nvSpPr>
            <p:cNvPr id="50" name="Rechteck 49">
              <a:extLst>
                <a:ext uri="{FF2B5EF4-FFF2-40B4-BE49-F238E27FC236}">
                  <a16:creationId xmlns:a16="http://schemas.microsoft.com/office/drawing/2014/main" id="{24876B90-7548-BD36-5FAB-8602DA629D07}"/>
                </a:ext>
              </a:extLst>
            </p:cNvPr>
            <p:cNvSpPr/>
            <p:nvPr/>
          </p:nvSpPr>
          <p:spPr>
            <a:xfrm>
              <a:off x="512472" y="2918043"/>
              <a:ext cx="1436572" cy="1286582"/>
            </a:xfrm>
            <a:prstGeom prst="rect">
              <a:avLst/>
            </a:prstGeom>
            <a:solidFill>
              <a:srgbClr val="8EBAE5">
                <a:lumMod val="20000"/>
                <a:lumOff val="80000"/>
              </a:srgbClr>
            </a:solidFill>
            <a:ln w="25146" cap="flat" cmpd="sng" algn="ctr">
              <a:solidFill>
                <a:srgbClr val="E8E8E8">
                  <a:lumMod val="50000"/>
                </a:srgbClr>
              </a:solidFill>
              <a:prstDash val="solid"/>
              <a:miter lim="800000"/>
            </a:ln>
            <a:effectLst/>
          </p:spPr>
          <p:txBody>
            <a:bodyPr lIns="120700" tIns="60350" rIns="120700" bIns="60350" rtlCol="0" anchor="t"/>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2376"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Existing Architectures</a:t>
              </a:r>
            </a:p>
          </p:txBody>
        </p:sp>
        <p:sp>
          <p:nvSpPr>
            <p:cNvPr id="51" name="Textfeld 7">
              <a:extLst>
                <a:ext uri="{FF2B5EF4-FFF2-40B4-BE49-F238E27FC236}">
                  <a16:creationId xmlns:a16="http://schemas.microsoft.com/office/drawing/2014/main" id="{178D5A69-62BB-4A0A-5B75-210B5FE8948E}"/>
                </a:ext>
              </a:extLst>
            </p:cNvPr>
            <p:cNvSpPr txBox="1"/>
            <p:nvPr/>
          </p:nvSpPr>
          <p:spPr>
            <a:xfrm>
              <a:off x="548033" y="3328219"/>
              <a:ext cx="1436572" cy="4022177"/>
            </a:xfrm>
            <a:prstGeom prst="rect">
              <a:avLst/>
            </a:prstGeom>
            <a:noFill/>
          </p:spPr>
          <p:txBody>
            <a:bodyPr wrap="square" lIns="120700" tIns="60350" rIns="120700" bIns="6035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2112" b="0" i="1" u="none" strike="noStrike" kern="0" cap="none" spc="0" normalizeH="0" baseline="0" noProof="0" dirty="0">
                  <a:ln>
                    <a:noFill/>
                  </a:ln>
                  <a:solidFill>
                    <a:srgbClr val="156082">
                      <a:lumMod val="75000"/>
                    </a:srgbClr>
                  </a:solidFill>
                  <a:effectLst/>
                  <a:uLnTx/>
                  <a:uFillTx/>
                  <a:latin typeface="Arial"/>
                  <a:ea typeface="ＭＳ Ｐゴシック" panose="020B0600070205080204" pitchFamily="34" charset="-128"/>
                  <a:cs typeface="+mn-cs"/>
                </a:rPr>
                <a:t>Already developed architectures such as PBS or high-level subsystem decompositions</a:t>
              </a:r>
            </a:p>
          </p:txBody>
        </p:sp>
      </p:grpSp>
      <p:grpSp>
        <p:nvGrpSpPr>
          <p:cNvPr id="52" name="Gruppieren 51">
            <a:extLst>
              <a:ext uri="{FF2B5EF4-FFF2-40B4-BE49-F238E27FC236}">
                <a16:creationId xmlns:a16="http://schemas.microsoft.com/office/drawing/2014/main" id="{ADC2F285-0C67-3346-D157-2308EBEEDB96}"/>
              </a:ext>
            </a:extLst>
          </p:cNvPr>
          <p:cNvGrpSpPr/>
          <p:nvPr/>
        </p:nvGrpSpPr>
        <p:grpSpPr>
          <a:xfrm>
            <a:off x="15029320" y="3311129"/>
            <a:ext cx="7547584" cy="2769988"/>
            <a:chOff x="8860272" y="1115634"/>
            <a:chExt cx="3773792" cy="1384994"/>
          </a:xfrm>
        </p:grpSpPr>
        <p:cxnSp>
          <p:nvCxnSpPr>
            <p:cNvPr id="53" name="Gerader Verbinder 52">
              <a:extLst>
                <a:ext uri="{FF2B5EF4-FFF2-40B4-BE49-F238E27FC236}">
                  <a16:creationId xmlns:a16="http://schemas.microsoft.com/office/drawing/2014/main" id="{33C25C2A-8BC1-5B03-F659-C5BB80F23542}"/>
                </a:ext>
              </a:extLst>
            </p:cNvPr>
            <p:cNvCxnSpPr/>
            <p:nvPr/>
          </p:nvCxnSpPr>
          <p:spPr>
            <a:xfrm>
              <a:off x="8860272" y="1508049"/>
              <a:ext cx="1025013" cy="0"/>
            </a:xfrm>
            <a:prstGeom prst="line">
              <a:avLst/>
            </a:prstGeom>
            <a:noFill/>
            <a:ln w="19050" cap="flat" cmpd="sng" algn="ctr">
              <a:solidFill>
                <a:srgbClr val="C00000"/>
              </a:solidFill>
              <a:prstDash val="solid"/>
              <a:miter lim="800000"/>
              <a:tailEnd type="triangle"/>
            </a:ln>
            <a:effectLst>
              <a:glow rad="63500">
                <a:srgbClr val="CC071E">
                  <a:satMod val="175000"/>
                  <a:alpha val="40000"/>
                </a:srgbClr>
              </a:glow>
            </a:effectLst>
          </p:spPr>
        </p:cxnSp>
        <p:cxnSp>
          <p:nvCxnSpPr>
            <p:cNvPr id="54" name="Gerader Verbinder 53">
              <a:extLst>
                <a:ext uri="{FF2B5EF4-FFF2-40B4-BE49-F238E27FC236}">
                  <a16:creationId xmlns:a16="http://schemas.microsoft.com/office/drawing/2014/main" id="{EB1E42D9-87CB-8BE5-D78A-ABAC8B5C3495}"/>
                </a:ext>
              </a:extLst>
            </p:cNvPr>
            <p:cNvCxnSpPr/>
            <p:nvPr/>
          </p:nvCxnSpPr>
          <p:spPr>
            <a:xfrm>
              <a:off x="8860272" y="1246439"/>
              <a:ext cx="1025013" cy="0"/>
            </a:xfrm>
            <a:prstGeom prst="line">
              <a:avLst/>
            </a:prstGeom>
            <a:noFill/>
            <a:ln w="19050" cap="flat" cmpd="sng" algn="ctr">
              <a:solidFill>
                <a:srgbClr val="57AB27"/>
              </a:solidFill>
              <a:prstDash val="solid"/>
              <a:miter lim="800000"/>
              <a:tailEnd type="triangle"/>
            </a:ln>
            <a:effectLst/>
          </p:spPr>
        </p:cxnSp>
        <p:sp>
          <p:nvSpPr>
            <p:cNvPr id="55" name="Textfeld 5">
              <a:extLst>
                <a:ext uri="{FF2B5EF4-FFF2-40B4-BE49-F238E27FC236}">
                  <a16:creationId xmlns:a16="http://schemas.microsoft.com/office/drawing/2014/main" id="{A9ED2DBC-1827-0C00-6807-D96B2F426212}"/>
                </a:ext>
              </a:extLst>
            </p:cNvPr>
            <p:cNvSpPr txBox="1"/>
            <p:nvPr/>
          </p:nvSpPr>
          <p:spPr>
            <a:xfrm>
              <a:off x="9885284" y="1115634"/>
              <a:ext cx="2671379" cy="861774"/>
            </a:xfrm>
            <a:prstGeom prst="rect">
              <a:avLst/>
            </a:prstGeom>
            <a:noFill/>
          </p:spPr>
          <p:txBody>
            <a:bodyPr wrap="square" lIns="182880" tIns="91440" rIns="182880" bIns="9144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Working interfaces</a:t>
              </a:r>
            </a:p>
          </p:txBody>
        </p:sp>
        <p:sp>
          <p:nvSpPr>
            <p:cNvPr id="56" name="Textfeld 6">
              <a:extLst>
                <a:ext uri="{FF2B5EF4-FFF2-40B4-BE49-F238E27FC236}">
                  <a16:creationId xmlns:a16="http://schemas.microsoft.com/office/drawing/2014/main" id="{6351FBA0-5780-63BD-4C71-F20CB71723F3}"/>
                </a:ext>
              </a:extLst>
            </p:cNvPr>
            <p:cNvSpPr txBox="1"/>
            <p:nvPr/>
          </p:nvSpPr>
          <p:spPr>
            <a:xfrm>
              <a:off x="9885285" y="1377244"/>
              <a:ext cx="2748779" cy="861774"/>
            </a:xfrm>
            <a:prstGeom prst="rect">
              <a:avLst/>
            </a:prstGeom>
            <a:noFill/>
          </p:spPr>
          <p:txBody>
            <a:bodyPr wrap="square" lIns="182880" tIns="91440" rIns="182880" bIns="9144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Interface 1 under development</a:t>
              </a:r>
            </a:p>
          </p:txBody>
        </p:sp>
        <p:cxnSp>
          <p:nvCxnSpPr>
            <p:cNvPr id="57" name="Gerade Verbindung mit Pfeil 56">
              <a:extLst>
                <a:ext uri="{FF2B5EF4-FFF2-40B4-BE49-F238E27FC236}">
                  <a16:creationId xmlns:a16="http://schemas.microsoft.com/office/drawing/2014/main" id="{05B514E4-7E8D-25BB-6CC9-936A0F826A5E}"/>
                </a:ext>
              </a:extLst>
            </p:cNvPr>
            <p:cNvCxnSpPr>
              <a:cxnSpLocks/>
            </p:cNvCxnSpPr>
            <p:nvPr/>
          </p:nvCxnSpPr>
          <p:spPr>
            <a:xfrm flipH="1">
              <a:off x="8860272" y="1769659"/>
              <a:ext cx="1025013" cy="0"/>
            </a:xfrm>
            <a:prstGeom prst="straightConnector1">
              <a:avLst/>
            </a:prstGeom>
            <a:noFill/>
            <a:ln w="19050" cap="flat" cmpd="sng" algn="ctr">
              <a:solidFill>
                <a:srgbClr val="CC071E"/>
              </a:solidFill>
              <a:prstDash val="solid"/>
              <a:miter lim="800000"/>
              <a:headEnd type="triangle"/>
              <a:tailEnd type="none"/>
            </a:ln>
            <a:effectLst>
              <a:glow rad="63500">
                <a:srgbClr val="F6A800">
                  <a:satMod val="175000"/>
                  <a:alpha val="40000"/>
                </a:srgbClr>
              </a:glow>
            </a:effectLst>
          </p:spPr>
        </p:cxnSp>
        <p:sp>
          <p:nvSpPr>
            <p:cNvPr id="58" name="Textfeld 13">
              <a:extLst>
                <a:ext uri="{FF2B5EF4-FFF2-40B4-BE49-F238E27FC236}">
                  <a16:creationId xmlns:a16="http://schemas.microsoft.com/office/drawing/2014/main" id="{CCD3A9E3-F119-C825-86AC-157270724478}"/>
                </a:ext>
              </a:extLst>
            </p:cNvPr>
            <p:cNvSpPr txBox="1"/>
            <p:nvPr/>
          </p:nvSpPr>
          <p:spPr>
            <a:xfrm>
              <a:off x="9885285" y="1638854"/>
              <a:ext cx="2748779" cy="861774"/>
            </a:xfrm>
            <a:prstGeom prst="rect">
              <a:avLst/>
            </a:prstGeom>
            <a:noFill/>
          </p:spPr>
          <p:txBody>
            <a:bodyPr wrap="square" lIns="182880" tIns="91440" rIns="182880" bIns="9144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Interface 2 under development</a:t>
              </a:r>
            </a:p>
          </p:txBody>
        </p:sp>
      </p:grpSp>
      <p:sp>
        <p:nvSpPr>
          <p:cNvPr id="59" name="Textfeld 15">
            <a:extLst>
              <a:ext uri="{FF2B5EF4-FFF2-40B4-BE49-F238E27FC236}">
                <a16:creationId xmlns:a16="http://schemas.microsoft.com/office/drawing/2014/main" id="{B21D4EF2-F6F7-8AEB-52B9-70EBD2D877C5}"/>
              </a:ext>
            </a:extLst>
          </p:cNvPr>
          <p:cNvSpPr txBox="1"/>
          <p:nvPr/>
        </p:nvSpPr>
        <p:spPr>
          <a:xfrm>
            <a:off x="14635348" y="5244860"/>
            <a:ext cx="9236584" cy="22837021"/>
          </a:xfrm>
          <a:prstGeom prst="rect">
            <a:avLst/>
          </a:prstGeom>
          <a:noFill/>
        </p:spPr>
        <p:txBody>
          <a:bodyPr wrap="square" lIns="182880" tIns="91440" rIns="182880" bIns="9144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 populate the toolchain a database is necessary. There are two scenarios that need to be considered:</a:t>
            </a:r>
          </a:p>
          <a:p>
            <a:pPr marR="0" lvl="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Existing architectures or high-level layouts, that present a </a:t>
            </a:r>
            <a:r>
              <a:rPr kumimoji="0" lang="en-US" sz="3200" b="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top-down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approach.</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Existing detailed expert models that present a </a:t>
            </a:r>
            <a:r>
              <a:rPr kumimoji="0" lang="en-US" sz="3200" b="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bottom-up</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approach. </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R="0" lvl="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The combination of both approaches yields a seamless traceability from </a:t>
            </a:r>
            <a:r>
              <a:rPr kumimoji="0" lang="en-US" sz="3200" b="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science case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to </a:t>
            </a:r>
            <a:r>
              <a:rPr kumimoji="0" lang="en-US" sz="3200" b="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detailed components</a:t>
            </a:r>
          </a:p>
        </p:txBody>
      </p:sp>
      <p:sp>
        <p:nvSpPr>
          <p:cNvPr id="62" name="Textfeld 15">
            <a:extLst>
              <a:ext uri="{FF2B5EF4-FFF2-40B4-BE49-F238E27FC236}">
                <a16:creationId xmlns:a16="http://schemas.microsoft.com/office/drawing/2014/main" id="{9431976C-6A4D-4D7D-B5A8-7E8066E37895}"/>
              </a:ext>
            </a:extLst>
          </p:cNvPr>
          <p:cNvSpPr txBox="1"/>
          <p:nvPr/>
        </p:nvSpPr>
        <p:spPr>
          <a:xfrm>
            <a:off x="457200" y="2393504"/>
            <a:ext cx="23414732" cy="1661993"/>
          </a:xfrm>
          <a:prstGeom prst="rect">
            <a:avLst/>
          </a:prstGeom>
          <a:noFill/>
        </p:spPr>
        <p:txBody>
          <a:bodyPr wrap="square" lIns="182880" tIns="91440" rIns="182880" bIns="91440"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R="0" lvl="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Parallel exercise to prepare for the future: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towards a scalable, professional toolchain for ET’s technical configuration</a:t>
            </a:r>
          </a:p>
          <a:p>
            <a:pPr marL="571500" marR="0" lvl="0" indent="-5715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571500" marR="0" lvl="0" indent="-5715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13520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4D79-C84B-E167-7329-507844A36C61}"/>
            </a:ext>
          </a:extLst>
        </p:cNvPr>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5C38AE6B-7CD4-4E0E-A26B-062D05F8D4F2}"/>
              </a:ext>
            </a:extLst>
          </p:cNvPr>
          <p:cNvCxnSpPr/>
          <p:nvPr/>
        </p:nvCxnSpPr>
        <p:spPr bwMode="auto">
          <a:xfrm>
            <a:off x="1030760" y="3707248"/>
            <a:ext cx="22106456" cy="0"/>
          </a:xfrm>
          <a:prstGeom prst="straightConnector1">
            <a:avLst/>
          </a:prstGeom>
          <a:solidFill>
            <a:schemeClr val="accent1"/>
          </a:solidFill>
          <a:ln w="57150" cap="flat" cmpd="sng" algn="ctr">
            <a:solidFill>
              <a:srgbClr val="00549F"/>
            </a:solidFill>
            <a:prstDash val="solid"/>
            <a:miter lim="4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0" name="Text Box 1">
            <a:extLst>
              <a:ext uri="{FF2B5EF4-FFF2-40B4-BE49-F238E27FC236}">
                <a16:creationId xmlns:a16="http://schemas.microsoft.com/office/drawing/2014/main" id="{9809254D-03F3-F99A-80EA-B3747618A158}"/>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17</a:t>
            </a:fld>
            <a:endParaRPr lang="it-IT" altLang="it-IT" sz="1700" b="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D7B5A349-4788-5414-DA01-4D85EC42D1D9}"/>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feld 1">
            <a:extLst>
              <a:ext uri="{FF2B5EF4-FFF2-40B4-BE49-F238E27FC236}">
                <a16:creationId xmlns:a16="http://schemas.microsoft.com/office/drawing/2014/main" id="{C0EEAF29-EBEF-FE2A-C333-9E3C61EFF4CB}"/>
              </a:ext>
            </a:extLst>
          </p:cNvPr>
          <p:cNvSpPr txBox="1"/>
          <p:nvPr/>
        </p:nvSpPr>
        <p:spPr>
          <a:xfrm>
            <a:off x="457200" y="1241376"/>
            <a:ext cx="7811819" cy="677108"/>
          </a:xfrm>
          <a:prstGeom prst="rect">
            <a:avLst/>
          </a:prstGeom>
          <a:noFill/>
        </p:spPr>
        <p:txBody>
          <a:bodyPr wrap="none" rtlCol="0">
            <a:spAutoFit/>
          </a:bodyPr>
          <a:lstStyle/>
          <a:p>
            <a:r>
              <a:rPr lang="en-US" sz="3800" b="0" dirty="0">
                <a:latin typeface="Schibsted Grotesk Regular Regul"/>
              </a:rPr>
              <a:t>ET’s MBSE exercise progress overview</a:t>
            </a:r>
          </a:p>
        </p:txBody>
      </p:sp>
      <p:grpSp>
        <p:nvGrpSpPr>
          <p:cNvPr id="14" name="Gruppieren 13">
            <a:extLst>
              <a:ext uri="{FF2B5EF4-FFF2-40B4-BE49-F238E27FC236}">
                <a16:creationId xmlns:a16="http://schemas.microsoft.com/office/drawing/2014/main" id="{ECE41E62-F4FF-D0FA-46B2-917721757729}"/>
              </a:ext>
            </a:extLst>
          </p:cNvPr>
          <p:cNvGrpSpPr/>
          <p:nvPr/>
        </p:nvGrpSpPr>
        <p:grpSpPr>
          <a:xfrm>
            <a:off x="1462808" y="3146384"/>
            <a:ext cx="4394392" cy="3167613"/>
            <a:chOff x="457200" y="2430279"/>
            <a:chExt cx="5400000" cy="3167613"/>
          </a:xfrm>
        </p:grpSpPr>
        <p:sp>
          <p:nvSpPr>
            <p:cNvPr id="5" name="Rechteck 4">
              <a:extLst>
                <a:ext uri="{FF2B5EF4-FFF2-40B4-BE49-F238E27FC236}">
                  <a16:creationId xmlns:a16="http://schemas.microsoft.com/office/drawing/2014/main" id="{85D9177F-6B58-70B8-CCD4-CC090D69CFD4}"/>
                </a:ext>
              </a:extLst>
            </p:cNvPr>
            <p:cNvSpPr/>
            <p:nvPr/>
          </p:nvSpPr>
          <p:spPr bwMode="auto">
            <a:xfrm>
              <a:off x="457200" y="2430279"/>
              <a:ext cx="5400000" cy="1137812"/>
            </a:xfrm>
            <a:prstGeom prst="rect">
              <a:avLst/>
            </a:prstGeom>
            <a:solidFill>
              <a:schemeClr val="bg2">
                <a:lumMod val="75000"/>
              </a:schemeClr>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30000"/>
                </a:lnSpc>
                <a:spcBef>
                  <a:spcPct val="0"/>
                </a:spcBef>
                <a:spcAft>
                  <a:spcPts val="60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Preparatory work</a:t>
              </a:r>
              <a:b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(&lt;Feb 2025)</a:t>
              </a:r>
            </a:p>
          </p:txBody>
        </p:sp>
        <p:sp>
          <p:nvSpPr>
            <p:cNvPr id="10" name="Textfeld 9">
              <a:extLst>
                <a:ext uri="{FF2B5EF4-FFF2-40B4-BE49-F238E27FC236}">
                  <a16:creationId xmlns:a16="http://schemas.microsoft.com/office/drawing/2014/main" id="{43F0CB7D-FFD6-5368-4AA5-57AF1AC3B2B3}"/>
                </a:ext>
              </a:extLst>
            </p:cNvPr>
            <p:cNvSpPr txBox="1"/>
            <p:nvPr/>
          </p:nvSpPr>
          <p:spPr>
            <a:xfrm>
              <a:off x="457200" y="3613694"/>
              <a:ext cx="5400000" cy="1984198"/>
            </a:xfrm>
            <a:prstGeom prst="rect">
              <a:avLst/>
            </a:prstGeom>
            <a:noFill/>
          </p:spPr>
          <p:txBody>
            <a:bodyPr wrap="square" rtlCol="0">
              <a:spAutoFit/>
            </a:bodyPr>
            <a:lstStyle/>
            <a:p>
              <a:pPr marL="457200" indent="-457200">
                <a:lnSpc>
                  <a:spcPct val="130000"/>
                </a:lnSpc>
                <a:spcAft>
                  <a:spcPts val="600"/>
                </a:spcAft>
                <a:buFont typeface="Arial" panose="020B0604020202020204" pitchFamily="34" charset="0"/>
                <a:buChar char="•"/>
              </a:pPr>
              <a:r>
                <a:rPr lang="en-US" dirty="0"/>
                <a:t>Scope definition</a:t>
              </a:r>
            </a:p>
            <a:p>
              <a:pPr marL="457200" indent="-457200">
                <a:lnSpc>
                  <a:spcPct val="130000"/>
                </a:lnSpc>
                <a:spcAft>
                  <a:spcPts val="600"/>
                </a:spcAft>
                <a:buFont typeface="Arial" panose="020B0604020202020204" pitchFamily="34" charset="0"/>
                <a:buChar char="•"/>
              </a:pPr>
              <a:endParaRPr lang="en-US" b="0" dirty="0"/>
            </a:p>
            <a:p>
              <a:pPr marL="457200" indent="-457200">
                <a:lnSpc>
                  <a:spcPct val="130000"/>
                </a:lnSpc>
                <a:spcAft>
                  <a:spcPts val="600"/>
                </a:spcAft>
                <a:buFont typeface="Arial" panose="020B0604020202020204" pitchFamily="34" charset="0"/>
                <a:buChar char="•"/>
              </a:pPr>
              <a:r>
                <a:rPr lang="en-US" dirty="0"/>
                <a:t>Licensing</a:t>
              </a:r>
            </a:p>
          </p:txBody>
        </p:sp>
      </p:grpSp>
      <p:grpSp>
        <p:nvGrpSpPr>
          <p:cNvPr id="15" name="Gruppieren 14">
            <a:extLst>
              <a:ext uri="{FF2B5EF4-FFF2-40B4-BE49-F238E27FC236}">
                <a16:creationId xmlns:a16="http://schemas.microsoft.com/office/drawing/2014/main" id="{7AAAB8D6-9874-69F3-A62B-0D7FB0CA30FB}"/>
              </a:ext>
            </a:extLst>
          </p:cNvPr>
          <p:cNvGrpSpPr/>
          <p:nvPr/>
        </p:nvGrpSpPr>
        <p:grpSpPr>
          <a:xfrm>
            <a:off x="6447592" y="3146384"/>
            <a:ext cx="5400000" cy="5750774"/>
            <a:chOff x="6685443" y="2430279"/>
            <a:chExt cx="5400000" cy="5750774"/>
          </a:xfrm>
        </p:grpSpPr>
        <p:sp>
          <p:nvSpPr>
            <p:cNvPr id="7" name="Rechteck 6">
              <a:extLst>
                <a:ext uri="{FF2B5EF4-FFF2-40B4-BE49-F238E27FC236}">
                  <a16:creationId xmlns:a16="http://schemas.microsoft.com/office/drawing/2014/main" id="{B80621E1-5DEF-65B3-8BF4-414D3E4D72AD}"/>
                </a:ext>
              </a:extLst>
            </p:cNvPr>
            <p:cNvSpPr/>
            <p:nvPr/>
          </p:nvSpPr>
          <p:spPr bwMode="auto">
            <a:xfrm>
              <a:off x="6685443" y="2430279"/>
              <a:ext cx="5400000" cy="1137812"/>
            </a:xfrm>
            <a:prstGeom prst="rect">
              <a:avLst/>
            </a:prstGeom>
            <a:solidFill>
              <a:schemeClr val="bg2">
                <a:lumMod val="75000"/>
              </a:schemeClr>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30000"/>
                </a:lnSpc>
                <a:spcBef>
                  <a:spcPct val="0"/>
                </a:spcBef>
                <a:spcAft>
                  <a:spcPts val="60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Basic Toolchain</a:t>
              </a:r>
              <a:b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(&lt; Jun 2025)</a:t>
              </a:r>
            </a:p>
          </p:txBody>
        </p:sp>
        <p:sp>
          <p:nvSpPr>
            <p:cNvPr id="11" name="Textfeld 10">
              <a:extLst>
                <a:ext uri="{FF2B5EF4-FFF2-40B4-BE49-F238E27FC236}">
                  <a16:creationId xmlns:a16="http://schemas.microsoft.com/office/drawing/2014/main" id="{3E2869CB-AA82-ABB2-F0B1-40D69D525719}"/>
                </a:ext>
              </a:extLst>
            </p:cNvPr>
            <p:cNvSpPr txBox="1"/>
            <p:nvPr/>
          </p:nvSpPr>
          <p:spPr>
            <a:xfrm>
              <a:off x="6685443" y="3642310"/>
              <a:ext cx="5400000" cy="4538743"/>
            </a:xfrm>
            <a:prstGeom prst="rect">
              <a:avLst/>
            </a:prstGeom>
            <a:noFill/>
          </p:spPr>
          <p:txBody>
            <a:bodyPr wrap="square" rtlCol="0">
              <a:spAutoFit/>
            </a:bodyPr>
            <a:lstStyle/>
            <a:p>
              <a:pPr marL="457200" indent="-457200">
                <a:lnSpc>
                  <a:spcPct val="130000"/>
                </a:lnSpc>
                <a:spcAft>
                  <a:spcPts val="600"/>
                </a:spcAft>
                <a:buFont typeface="Arial" panose="020B0604020202020204" pitchFamily="34" charset="0"/>
                <a:buChar char="•"/>
              </a:pPr>
              <a:r>
                <a:rPr lang="en-US" dirty="0"/>
                <a:t>Method development </a:t>
              </a:r>
              <a:r>
                <a:rPr lang="en-US" b="0" dirty="0"/>
                <a:t>using a mature system (Vacuum beam pipe):</a:t>
              </a:r>
            </a:p>
            <a:p>
              <a:pPr marL="914400" lvl="1" indent="-457200">
                <a:lnSpc>
                  <a:spcPct val="130000"/>
                </a:lnSpc>
                <a:spcAft>
                  <a:spcPts val="600"/>
                </a:spcAft>
                <a:buFont typeface="Symbol" panose="05050102010706020507" pitchFamily="18" charset="2"/>
                <a:buChar char="-"/>
              </a:pPr>
              <a:r>
                <a:rPr lang="en-US" b="0" dirty="0"/>
                <a:t>Architecture</a:t>
              </a:r>
            </a:p>
            <a:p>
              <a:pPr marL="914400" lvl="1" indent="-457200">
                <a:lnSpc>
                  <a:spcPct val="130000"/>
                </a:lnSpc>
                <a:spcAft>
                  <a:spcPts val="600"/>
                </a:spcAft>
                <a:buFont typeface="Symbol" panose="05050102010706020507" pitchFamily="18" charset="2"/>
                <a:buChar char="-"/>
              </a:pPr>
              <a:r>
                <a:rPr lang="en-US" b="0" dirty="0"/>
                <a:t>Risk management</a:t>
              </a:r>
            </a:p>
            <a:p>
              <a:pPr marL="914400" lvl="1" indent="-457200">
                <a:lnSpc>
                  <a:spcPct val="130000"/>
                </a:lnSpc>
                <a:spcAft>
                  <a:spcPts val="600"/>
                </a:spcAft>
                <a:buFont typeface="Symbol" panose="05050102010706020507" pitchFamily="18" charset="2"/>
                <a:buChar char="-"/>
              </a:pPr>
              <a:r>
                <a:rPr lang="en-US" b="0" dirty="0"/>
                <a:t>CAD models</a:t>
              </a:r>
            </a:p>
            <a:p>
              <a:pPr marL="914400" lvl="1" indent="-457200">
                <a:lnSpc>
                  <a:spcPct val="130000"/>
                </a:lnSpc>
                <a:spcAft>
                  <a:spcPts val="600"/>
                </a:spcAft>
                <a:buFont typeface="Symbol" panose="05050102010706020507" pitchFamily="18" charset="2"/>
                <a:buChar char="-"/>
              </a:pPr>
              <a:r>
                <a:rPr lang="en-US" b="0" dirty="0"/>
                <a:t>Expert models</a:t>
              </a:r>
            </a:p>
          </p:txBody>
        </p:sp>
      </p:grpSp>
      <p:grpSp>
        <p:nvGrpSpPr>
          <p:cNvPr id="16" name="Gruppieren 15">
            <a:extLst>
              <a:ext uri="{FF2B5EF4-FFF2-40B4-BE49-F238E27FC236}">
                <a16:creationId xmlns:a16="http://schemas.microsoft.com/office/drawing/2014/main" id="{2CB73B61-81D4-7EA8-B707-9B7A3969509D}"/>
              </a:ext>
            </a:extLst>
          </p:cNvPr>
          <p:cNvGrpSpPr/>
          <p:nvPr/>
        </p:nvGrpSpPr>
        <p:grpSpPr>
          <a:xfrm>
            <a:off x="12437984" y="3146384"/>
            <a:ext cx="5400000" cy="7028047"/>
            <a:chOff x="12625654" y="2430279"/>
            <a:chExt cx="5400000" cy="7028047"/>
          </a:xfrm>
        </p:grpSpPr>
        <p:sp>
          <p:nvSpPr>
            <p:cNvPr id="8" name="Rechteck 7">
              <a:extLst>
                <a:ext uri="{FF2B5EF4-FFF2-40B4-BE49-F238E27FC236}">
                  <a16:creationId xmlns:a16="http://schemas.microsoft.com/office/drawing/2014/main" id="{89A3F742-0F9C-58FC-D921-98C25A9FDFE6}"/>
                </a:ext>
              </a:extLst>
            </p:cNvPr>
            <p:cNvSpPr/>
            <p:nvPr/>
          </p:nvSpPr>
          <p:spPr bwMode="auto">
            <a:xfrm>
              <a:off x="12625654" y="2430279"/>
              <a:ext cx="5400000" cy="1137812"/>
            </a:xfrm>
            <a:prstGeom prst="rect">
              <a:avLst/>
            </a:prstGeom>
            <a:solidFill>
              <a:schemeClr val="bg2">
                <a:lumMod val="75000"/>
              </a:schemeClr>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30000"/>
                </a:lnSpc>
                <a:spcBef>
                  <a:spcPct val="0"/>
                </a:spcBef>
                <a:spcAft>
                  <a:spcPts val="60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Expanded toolchain</a:t>
              </a:r>
              <a:b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(&lt;Dec 2025)</a:t>
              </a:r>
            </a:p>
          </p:txBody>
        </p:sp>
        <p:sp>
          <p:nvSpPr>
            <p:cNvPr id="12" name="Textfeld 11">
              <a:extLst>
                <a:ext uri="{FF2B5EF4-FFF2-40B4-BE49-F238E27FC236}">
                  <a16:creationId xmlns:a16="http://schemas.microsoft.com/office/drawing/2014/main" id="{A13B1482-0F9E-DEE6-45E9-3A1987A0C0CC}"/>
                </a:ext>
              </a:extLst>
            </p:cNvPr>
            <p:cNvSpPr txBox="1"/>
            <p:nvPr/>
          </p:nvSpPr>
          <p:spPr>
            <a:xfrm>
              <a:off x="12625654" y="3642310"/>
              <a:ext cx="5400000" cy="5816016"/>
            </a:xfrm>
            <a:prstGeom prst="rect">
              <a:avLst/>
            </a:prstGeom>
            <a:noFill/>
          </p:spPr>
          <p:txBody>
            <a:bodyPr wrap="square" rtlCol="0">
              <a:spAutoFit/>
            </a:bodyPr>
            <a:lstStyle/>
            <a:p>
              <a:pPr marL="457200" indent="-457200">
                <a:lnSpc>
                  <a:spcPct val="130000"/>
                </a:lnSpc>
                <a:spcAft>
                  <a:spcPts val="600"/>
                </a:spcAft>
                <a:buFont typeface="Arial" panose="020B0604020202020204" pitchFamily="34" charset="0"/>
                <a:buChar char="•"/>
              </a:pPr>
              <a:r>
                <a:rPr lang="en-US" dirty="0"/>
                <a:t>Expand scope</a:t>
              </a:r>
              <a:endParaRPr lang="en-US" b="0" dirty="0"/>
            </a:p>
            <a:p>
              <a:pPr marL="914400" lvl="1" indent="-457200">
                <a:lnSpc>
                  <a:spcPct val="130000"/>
                </a:lnSpc>
                <a:spcAft>
                  <a:spcPts val="600"/>
                </a:spcAft>
                <a:buFont typeface="Symbol" panose="05050102010706020507" pitchFamily="18" charset="2"/>
                <a:buChar char="-"/>
              </a:pPr>
              <a:r>
                <a:rPr lang="en-US" b="0" dirty="0"/>
                <a:t>Integrated tower</a:t>
              </a:r>
            </a:p>
            <a:p>
              <a:pPr marL="914400" lvl="1" indent="-457200">
                <a:lnSpc>
                  <a:spcPct val="130000"/>
                </a:lnSpc>
                <a:spcAft>
                  <a:spcPts val="600"/>
                </a:spcAft>
                <a:buFont typeface="Symbol" panose="05050102010706020507" pitchFamily="18" charset="2"/>
                <a:buChar char="-"/>
              </a:pPr>
              <a:r>
                <a:rPr lang="en-US" b="0" dirty="0"/>
                <a:t>LF optical layout</a:t>
              </a:r>
            </a:p>
            <a:p>
              <a:pPr marL="914400" lvl="1" indent="-457200">
                <a:lnSpc>
                  <a:spcPct val="130000"/>
                </a:lnSpc>
                <a:spcAft>
                  <a:spcPts val="600"/>
                </a:spcAft>
                <a:buFont typeface="Symbol" panose="05050102010706020507" pitchFamily="18" charset="2"/>
                <a:buChar char="-"/>
              </a:pPr>
              <a:endParaRPr lang="en-US" b="0" dirty="0"/>
            </a:p>
            <a:p>
              <a:pPr marL="457200" indent="-457200">
                <a:lnSpc>
                  <a:spcPct val="130000"/>
                </a:lnSpc>
                <a:spcAft>
                  <a:spcPts val="600"/>
                </a:spcAft>
                <a:buFont typeface="Arial" panose="020B0604020202020204" pitchFamily="34" charset="0"/>
                <a:buChar char="•"/>
              </a:pPr>
              <a:r>
                <a:rPr lang="en-US" b="0" dirty="0"/>
                <a:t>Interconnect all modeled subsystems to one </a:t>
              </a:r>
              <a:r>
                <a:rPr lang="en-US" dirty="0"/>
                <a:t>seamless data space</a:t>
              </a:r>
            </a:p>
            <a:p>
              <a:pPr marL="457200" indent="-457200">
                <a:lnSpc>
                  <a:spcPct val="130000"/>
                </a:lnSpc>
                <a:spcAft>
                  <a:spcPts val="600"/>
                </a:spcAft>
                <a:buFont typeface="Arial" panose="020B0604020202020204" pitchFamily="34" charset="0"/>
                <a:buChar char="•"/>
              </a:pPr>
              <a:r>
                <a:rPr lang="en-US" b="0" dirty="0"/>
                <a:t>Expand toolchain to include </a:t>
              </a:r>
              <a:r>
                <a:rPr lang="en-US" dirty="0"/>
                <a:t>Jama Connect</a:t>
              </a:r>
            </a:p>
          </p:txBody>
        </p:sp>
      </p:grpSp>
      <p:grpSp>
        <p:nvGrpSpPr>
          <p:cNvPr id="17" name="Gruppieren 16">
            <a:extLst>
              <a:ext uri="{FF2B5EF4-FFF2-40B4-BE49-F238E27FC236}">
                <a16:creationId xmlns:a16="http://schemas.microsoft.com/office/drawing/2014/main" id="{7A62B23C-ED6F-CD69-12EE-68CEE57B29FA}"/>
              </a:ext>
            </a:extLst>
          </p:cNvPr>
          <p:cNvGrpSpPr/>
          <p:nvPr/>
        </p:nvGrpSpPr>
        <p:grpSpPr>
          <a:xfrm>
            <a:off x="18428376" y="3146384"/>
            <a:ext cx="5400000" cy="9136316"/>
            <a:chOff x="18428376" y="2430279"/>
            <a:chExt cx="5400000" cy="9136316"/>
          </a:xfrm>
        </p:grpSpPr>
        <p:sp>
          <p:nvSpPr>
            <p:cNvPr id="9" name="Rechteck 8">
              <a:extLst>
                <a:ext uri="{FF2B5EF4-FFF2-40B4-BE49-F238E27FC236}">
                  <a16:creationId xmlns:a16="http://schemas.microsoft.com/office/drawing/2014/main" id="{C9568477-5FA0-019B-4C92-1AA6ADD42B95}"/>
                </a:ext>
              </a:extLst>
            </p:cNvPr>
            <p:cNvSpPr/>
            <p:nvPr/>
          </p:nvSpPr>
          <p:spPr bwMode="auto">
            <a:xfrm>
              <a:off x="18428376" y="2430279"/>
              <a:ext cx="4132776" cy="1137812"/>
            </a:xfrm>
            <a:prstGeom prst="rect">
              <a:avLst/>
            </a:prstGeom>
            <a:solidFill>
              <a:schemeClr val="bg2">
                <a:lumMod val="75000"/>
              </a:schemeClr>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30000"/>
                </a:lnSpc>
                <a:spcBef>
                  <a:spcPct val="0"/>
                </a:spcBef>
                <a:spcAft>
                  <a:spcPts val="600"/>
                </a:spcAft>
                <a:buClrTx/>
                <a:buSzTx/>
                <a:buFontTx/>
                <a:buNone/>
                <a:tabLst/>
              </a:pP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Future work</a:t>
              </a:r>
              <a:b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br>
              <a:r>
                <a:rPr kumimoji="0" lang="en-US" sz="3000" b="1" i="0" u="none" strike="noStrike" cap="none" normalizeH="0" baseline="0" dirty="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(&lt;Jun 2026)</a:t>
              </a:r>
            </a:p>
          </p:txBody>
        </p:sp>
        <p:sp>
          <p:nvSpPr>
            <p:cNvPr id="13" name="Textfeld 12">
              <a:extLst>
                <a:ext uri="{FF2B5EF4-FFF2-40B4-BE49-F238E27FC236}">
                  <a16:creationId xmlns:a16="http://schemas.microsoft.com/office/drawing/2014/main" id="{5382C74D-17EF-35B8-59E7-A47FE86A5105}"/>
                </a:ext>
              </a:extLst>
            </p:cNvPr>
            <p:cNvSpPr txBox="1"/>
            <p:nvPr/>
          </p:nvSpPr>
          <p:spPr>
            <a:xfrm>
              <a:off x="18428376" y="3642310"/>
              <a:ext cx="5400000" cy="7924285"/>
            </a:xfrm>
            <a:prstGeom prst="rect">
              <a:avLst/>
            </a:prstGeom>
            <a:noFill/>
          </p:spPr>
          <p:txBody>
            <a:bodyPr wrap="square" rtlCol="0">
              <a:spAutoFit/>
            </a:bodyPr>
            <a:lstStyle/>
            <a:p>
              <a:pPr marL="457200" indent="-457200">
                <a:lnSpc>
                  <a:spcPct val="130000"/>
                </a:lnSpc>
                <a:spcAft>
                  <a:spcPts val="600"/>
                </a:spcAft>
                <a:buFont typeface="Arial" panose="020B0604020202020204" pitchFamily="34" charset="0"/>
                <a:buChar char="•"/>
              </a:pPr>
              <a:r>
                <a:rPr lang="en-US" dirty="0"/>
                <a:t>Expand scope</a:t>
              </a:r>
              <a:endParaRPr lang="en-US" b="0" dirty="0"/>
            </a:p>
            <a:p>
              <a:pPr marL="914400" lvl="1" indent="-457200">
                <a:lnSpc>
                  <a:spcPct val="130000"/>
                </a:lnSpc>
                <a:spcAft>
                  <a:spcPts val="600"/>
                </a:spcAft>
                <a:buFont typeface="Symbol" panose="05050102010706020507" pitchFamily="18" charset="2"/>
                <a:buChar char="-"/>
              </a:pPr>
              <a:r>
                <a:rPr lang="en-US" b="0" dirty="0"/>
                <a:t>Cryopumps</a:t>
              </a:r>
            </a:p>
            <a:p>
              <a:pPr marL="914400" lvl="1" indent="-457200">
                <a:lnSpc>
                  <a:spcPct val="130000"/>
                </a:lnSpc>
                <a:spcAft>
                  <a:spcPts val="600"/>
                </a:spcAft>
                <a:buFont typeface="Symbol" panose="05050102010706020507" pitchFamily="18" charset="2"/>
                <a:buChar char="-"/>
              </a:pPr>
              <a:r>
                <a:rPr lang="en-US" b="0" dirty="0"/>
                <a:t>Civil tunnel</a:t>
              </a:r>
            </a:p>
            <a:p>
              <a:pPr marL="914400" lvl="1" indent="-457200">
                <a:lnSpc>
                  <a:spcPct val="130000"/>
                </a:lnSpc>
                <a:spcAft>
                  <a:spcPts val="600"/>
                </a:spcAft>
                <a:buFont typeface="Symbol" panose="05050102010706020507" pitchFamily="18" charset="2"/>
                <a:buChar char="-"/>
              </a:pPr>
              <a:r>
                <a:rPr lang="en-US" b="0" dirty="0"/>
                <a:t>Technical infrastructure</a:t>
              </a:r>
            </a:p>
            <a:p>
              <a:pPr marL="914400" lvl="1" indent="-457200">
                <a:lnSpc>
                  <a:spcPct val="130000"/>
                </a:lnSpc>
                <a:spcAft>
                  <a:spcPts val="600"/>
                </a:spcAft>
                <a:buFont typeface="Arial" panose="020B0604020202020204" pitchFamily="34" charset="0"/>
                <a:buChar char="•"/>
              </a:pPr>
              <a:endParaRPr lang="en-US" b="0" dirty="0"/>
            </a:p>
            <a:p>
              <a:pPr marL="457200" indent="-457200">
                <a:lnSpc>
                  <a:spcPct val="130000"/>
                </a:lnSpc>
                <a:spcAft>
                  <a:spcPts val="600"/>
                </a:spcAft>
                <a:buFont typeface="Arial" panose="020B0604020202020204" pitchFamily="34" charset="0"/>
                <a:buChar char="•"/>
              </a:pPr>
              <a:r>
                <a:rPr lang="en-US" dirty="0"/>
                <a:t>Advanced toolchain features</a:t>
              </a:r>
            </a:p>
            <a:p>
              <a:pPr marL="914400" lvl="1" indent="-457200">
                <a:lnSpc>
                  <a:spcPct val="130000"/>
                </a:lnSpc>
                <a:spcAft>
                  <a:spcPts val="600"/>
                </a:spcAft>
                <a:buFont typeface="Symbol" panose="05050102010706020507" pitchFamily="18" charset="2"/>
                <a:buChar char="-"/>
              </a:pPr>
              <a:r>
                <a:rPr lang="en-US" b="0" dirty="0"/>
                <a:t>Dashboarding</a:t>
              </a:r>
            </a:p>
            <a:p>
              <a:pPr marL="914400" lvl="1" indent="-457200">
                <a:lnSpc>
                  <a:spcPct val="130000"/>
                </a:lnSpc>
                <a:spcAft>
                  <a:spcPts val="600"/>
                </a:spcAft>
                <a:buFont typeface="Symbol" panose="05050102010706020507" pitchFamily="18" charset="2"/>
                <a:buChar char="-"/>
              </a:pPr>
              <a:r>
                <a:rPr lang="en-US" b="0" dirty="0"/>
                <a:t>Approval cycles</a:t>
              </a:r>
            </a:p>
            <a:p>
              <a:pPr marL="914400" lvl="1" indent="-457200">
                <a:lnSpc>
                  <a:spcPct val="130000"/>
                </a:lnSpc>
                <a:spcAft>
                  <a:spcPts val="600"/>
                </a:spcAft>
                <a:buFont typeface="Symbol" panose="05050102010706020507" pitchFamily="18" charset="2"/>
                <a:buChar char="-"/>
              </a:pPr>
              <a:r>
                <a:rPr lang="en-US" b="0" dirty="0"/>
                <a:t>Further Risk mitigation</a:t>
              </a:r>
            </a:p>
            <a:p>
              <a:pPr marL="914400" lvl="1" indent="-457200">
                <a:lnSpc>
                  <a:spcPct val="130000"/>
                </a:lnSpc>
                <a:spcAft>
                  <a:spcPts val="600"/>
                </a:spcAft>
                <a:buFont typeface="Symbol" panose="05050102010706020507" pitchFamily="18" charset="2"/>
                <a:buChar char="-"/>
              </a:pPr>
              <a:r>
                <a:rPr lang="en-US" b="0" dirty="0"/>
                <a:t>Design optimization methods</a:t>
              </a:r>
            </a:p>
          </p:txBody>
        </p:sp>
      </p:grpSp>
      <p:sp>
        <p:nvSpPr>
          <p:cNvPr id="18" name="Ellipse 17">
            <a:extLst>
              <a:ext uri="{FF2B5EF4-FFF2-40B4-BE49-F238E27FC236}">
                <a16:creationId xmlns:a16="http://schemas.microsoft.com/office/drawing/2014/main" id="{44E1A3BF-8AD6-3118-CBB4-344AC80022B8}"/>
              </a:ext>
            </a:extLst>
          </p:cNvPr>
          <p:cNvSpPr/>
          <p:nvPr/>
        </p:nvSpPr>
        <p:spPr bwMode="auto">
          <a:xfrm>
            <a:off x="5423248" y="2825552"/>
            <a:ext cx="720000" cy="720080"/>
          </a:xfrm>
          <a:prstGeom prst="ellipse">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19" name="Ellipse 18">
            <a:extLst>
              <a:ext uri="{FF2B5EF4-FFF2-40B4-BE49-F238E27FC236}">
                <a16:creationId xmlns:a16="http://schemas.microsoft.com/office/drawing/2014/main" id="{A2769851-EC26-5B2B-9CB5-F6CEEC9CC21C}"/>
              </a:ext>
            </a:extLst>
          </p:cNvPr>
          <p:cNvSpPr/>
          <p:nvPr/>
        </p:nvSpPr>
        <p:spPr bwMode="auto">
          <a:xfrm>
            <a:off x="11422504" y="2825552"/>
            <a:ext cx="720000" cy="720080"/>
          </a:xfrm>
          <a:prstGeom prst="ellipse">
            <a:avLst/>
          </a:prstGeom>
          <a:solidFill>
            <a:srgbClr val="92D050"/>
          </a:solidFill>
          <a:ln w="25400" cap="flat" cmpd="sng" algn="ctr">
            <a:solidFill>
              <a:srgbClr val="000000"/>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extLst>
      <p:ext uri="{BB962C8B-B14F-4D97-AF65-F5344CB8AC3E}">
        <p14:creationId xmlns:p14="http://schemas.microsoft.com/office/powerpoint/2010/main" val="22918216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CB9E5-C008-D35C-BB1D-F9DD91E67A83}"/>
            </a:ext>
          </a:extLst>
        </p:cNvPr>
        <p:cNvGrpSpPr/>
        <p:nvPr/>
      </p:nvGrpSpPr>
      <p:grpSpPr>
        <a:xfrm>
          <a:off x="0" y="0"/>
          <a:ext cx="0" cy="0"/>
          <a:chOff x="0" y="0"/>
          <a:chExt cx="0" cy="0"/>
        </a:xfrm>
      </p:grpSpPr>
      <p:sp>
        <p:nvSpPr>
          <p:cNvPr id="7173" name="Line 4">
            <a:extLst>
              <a:ext uri="{FF2B5EF4-FFF2-40B4-BE49-F238E27FC236}">
                <a16:creationId xmlns:a16="http://schemas.microsoft.com/office/drawing/2014/main" id="{0694F931-27BC-D1B1-BBD2-A973DCB9B42F}"/>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Textfeld 1">
            <a:extLst>
              <a:ext uri="{FF2B5EF4-FFF2-40B4-BE49-F238E27FC236}">
                <a16:creationId xmlns:a16="http://schemas.microsoft.com/office/drawing/2014/main" id="{DDA8C8FC-DF38-601F-685B-00AADCE404B1}"/>
              </a:ext>
            </a:extLst>
          </p:cNvPr>
          <p:cNvSpPr txBox="1"/>
          <p:nvPr/>
        </p:nvSpPr>
        <p:spPr>
          <a:xfrm>
            <a:off x="457200" y="1241376"/>
            <a:ext cx="4739567" cy="677108"/>
          </a:xfrm>
          <a:prstGeom prst="rect">
            <a:avLst/>
          </a:prstGeom>
          <a:noFill/>
        </p:spPr>
        <p:txBody>
          <a:bodyPr wrap="none" rtlCol="0">
            <a:spAutoFit/>
          </a:bodyPr>
          <a:lstStyle/>
          <a:p>
            <a:r>
              <a:rPr lang="en-US" sz="3800" b="0" dirty="0">
                <a:latin typeface="Schibsted Grotesk Regular Regul"/>
              </a:rPr>
              <a:t>Summary and Outlook</a:t>
            </a:r>
          </a:p>
        </p:txBody>
      </p:sp>
      <p:grpSp>
        <p:nvGrpSpPr>
          <p:cNvPr id="13" name="Gruppieren 12">
            <a:extLst>
              <a:ext uri="{FF2B5EF4-FFF2-40B4-BE49-F238E27FC236}">
                <a16:creationId xmlns:a16="http://schemas.microsoft.com/office/drawing/2014/main" id="{D6D372A0-1403-0672-FB69-69723E723C28}"/>
              </a:ext>
            </a:extLst>
          </p:cNvPr>
          <p:cNvGrpSpPr/>
          <p:nvPr/>
        </p:nvGrpSpPr>
        <p:grpSpPr>
          <a:xfrm>
            <a:off x="13488144" y="8586192"/>
            <a:ext cx="7935217" cy="3561322"/>
            <a:chOff x="13525490" y="9163927"/>
            <a:chExt cx="7935217" cy="3561322"/>
          </a:xfrm>
        </p:grpSpPr>
        <p:grpSp>
          <p:nvGrpSpPr>
            <p:cNvPr id="7" name="Gruppieren 6">
              <a:extLst>
                <a:ext uri="{FF2B5EF4-FFF2-40B4-BE49-F238E27FC236}">
                  <a16:creationId xmlns:a16="http://schemas.microsoft.com/office/drawing/2014/main" id="{6353A4F8-1DBE-257A-8C69-8E753450D3D2}"/>
                </a:ext>
              </a:extLst>
            </p:cNvPr>
            <p:cNvGrpSpPr/>
            <p:nvPr/>
          </p:nvGrpSpPr>
          <p:grpSpPr>
            <a:xfrm>
              <a:off x="13525490" y="9163927"/>
              <a:ext cx="4367542" cy="3555682"/>
              <a:chOff x="13525490" y="9163927"/>
              <a:chExt cx="4367542" cy="3555682"/>
            </a:xfrm>
          </p:grpSpPr>
          <p:sp>
            <p:nvSpPr>
              <p:cNvPr id="4" name="Textfeld 5">
                <a:extLst>
                  <a:ext uri="{FF2B5EF4-FFF2-40B4-BE49-F238E27FC236}">
                    <a16:creationId xmlns:a16="http://schemas.microsoft.com/office/drawing/2014/main" id="{6A2FBE09-1714-B134-7C8E-B48193C4B0EB}"/>
                  </a:ext>
                </a:extLst>
              </p:cNvPr>
              <p:cNvSpPr txBox="1"/>
              <p:nvPr/>
            </p:nvSpPr>
            <p:spPr>
              <a:xfrm>
                <a:off x="13525490" y="11396170"/>
                <a:ext cx="4367542" cy="1323439"/>
              </a:xfrm>
              <a:prstGeom prst="rect">
                <a:avLst/>
              </a:prstGeom>
              <a:noFill/>
            </p:spPr>
            <p:txBody>
              <a:bodyPr wrap="none" l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Frederik Moers</a:t>
                </a:r>
              </a:p>
              <a:p>
                <a:r>
                  <a:rPr lang="en-US" sz="2000" b="0" dirty="0"/>
                  <a:t>MSE, RWTH Aachen</a:t>
                </a:r>
              </a:p>
              <a:p>
                <a:r>
                  <a:rPr lang="en-US" sz="2000" b="0" dirty="0"/>
                  <a:t>SE: Connected Systems</a:t>
                </a:r>
              </a:p>
              <a:p>
                <a:r>
                  <a:rPr lang="en-US" sz="2000" b="0" dirty="0"/>
                  <a:t>frederik.moers@imse.rwth-aachen.de</a:t>
                </a:r>
              </a:p>
            </p:txBody>
          </p:sp>
          <p:pic>
            <p:nvPicPr>
              <p:cNvPr id="5" name="Grafik 4">
                <a:extLst>
                  <a:ext uri="{FF2B5EF4-FFF2-40B4-BE49-F238E27FC236}">
                    <a16:creationId xmlns:a16="http://schemas.microsoft.com/office/drawing/2014/main" id="{8C5D21C0-2C98-22B5-F357-97C9B350553B}"/>
                  </a:ext>
                </a:extLst>
              </p:cNvPr>
              <p:cNvPicPr>
                <a:picLocks noChangeAspect="1"/>
              </p:cNvPicPr>
              <p:nvPr/>
            </p:nvPicPr>
            <p:blipFill>
              <a:blip r:embed="rId3">
                <a:extLst>
                  <a:ext uri="{28A0092B-C50C-407E-A947-70E740481C1C}">
                    <a14:useLocalDpi xmlns:a14="http://schemas.microsoft.com/office/drawing/2010/main" val="0"/>
                  </a:ext>
                </a:extLst>
              </a:blip>
              <a:srcRect t="4224"/>
              <a:stretch/>
            </p:blipFill>
            <p:spPr>
              <a:xfrm>
                <a:off x="13525491" y="9163927"/>
                <a:ext cx="1763228" cy="2232243"/>
              </a:xfrm>
              <a:prstGeom prst="rect">
                <a:avLst/>
              </a:prstGeom>
            </p:spPr>
          </p:pic>
        </p:grpSp>
        <p:grpSp>
          <p:nvGrpSpPr>
            <p:cNvPr id="12" name="Gruppieren 11">
              <a:extLst>
                <a:ext uri="{FF2B5EF4-FFF2-40B4-BE49-F238E27FC236}">
                  <a16:creationId xmlns:a16="http://schemas.microsoft.com/office/drawing/2014/main" id="{853EC533-F6FD-FD81-D65E-5901E9A9F33F}"/>
                </a:ext>
              </a:extLst>
            </p:cNvPr>
            <p:cNvGrpSpPr/>
            <p:nvPr/>
          </p:nvGrpSpPr>
          <p:grpSpPr>
            <a:xfrm>
              <a:off x="18239118" y="9179618"/>
              <a:ext cx="3221589" cy="3545631"/>
              <a:chOff x="19070704" y="9179618"/>
              <a:chExt cx="3221589" cy="3545631"/>
            </a:xfrm>
          </p:grpSpPr>
          <p:sp>
            <p:nvSpPr>
              <p:cNvPr id="3" name="Textfeld 4">
                <a:extLst>
                  <a:ext uri="{FF2B5EF4-FFF2-40B4-BE49-F238E27FC236}">
                    <a16:creationId xmlns:a16="http://schemas.microsoft.com/office/drawing/2014/main" id="{2499C351-BC3C-4B58-980C-4CF9B0F7EFFC}"/>
                  </a:ext>
                </a:extLst>
              </p:cNvPr>
              <p:cNvSpPr txBox="1"/>
              <p:nvPr/>
            </p:nvSpPr>
            <p:spPr>
              <a:xfrm>
                <a:off x="19070705" y="11401810"/>
                <a:ext cx="3221588" cy="1323439"/>
              </a:xfrm>
              <a:prstGeom prst="rect">
                <a:avLst/>
              </a:prstGeom>
              <a:noFill/>
            </p:spPr>
            <p:txBody>
              <a:bodyPr wrap="none" l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Romano Meijer</a:t>
                </a:r>
              </a:p>
              <a:p>
                <a:r>
                  <a:rPr lang="en-US" sz="2000" b="0" dirty="0"/>
                  <a:t>NIKHEF</a:t>
                </a:r>
              </a:p>
              <a:p>
                <a:r>
                  <a:rPr lang="en-US" sz="2000" b="0" dirty="0"/>
                  <a:t>ETO-PO Systems Engineer</a:t>
                </a:r>
              </a:p>
              <a:p>
                <a:r>
                  <a:rPr lang="en-US" sz="2000" b="0" dirty="0"/>
                  <a:t>r.meijer@nikhef.nl</a:t>
                </a:r>
              </a:p>
            </p:txBody>
          </p:sp>
          <p:pic>
            <p:nvPicPr>
              <p:cNvPr id="6" name="Picture 6">
                <a:extLst>
                  <a:ext uri="{FF2B5EF4-FFF2-40B4-BE49-F238E27FC236}">
                    <a16:creationId xmlns:a16="http://schemas.microsoft.com/office/drawing/2014/main" id="{A20F625A-FBE2-421C-A01F-9C38EAD3D8AB}"/>
                  </a:ext>
                </a:extLst>
              </p:cNvPr>
              <p:cNvPicPr>
                <a:picLocks noChangeAspect="1"/>
              </p:cNvPicPr>
              <p:nvPr/>
            </p:nvPicPr>
            <p:blipFill>
              <a:blip r:embed="rId4">
                <a:extLst>
                  <a:ext uri="{28A0092B-C50C-407E-A947-70E740481C1C}">
                    <a14:useLocalDpi xmlns:a14="http://schemas.microsoft.com/office/drawing/2010/main" val="0"/>
                  </a:ext>
                </a:extLst>
              </a:blip>
              <a:srcRect l="8102" r="1167"/>
              <a:stretch/>
            </p:blipFill>
            <p:spPr>
              <a:xfrm>
                <a:off x="19070704" y="9179618"/>
                <a:ext cx="2016224" cy="2222192"/>
              </a:xfrm>
              <a:prstGeom prst="rect">
                <a:avLst/>
              </a:prstGeom>
            </p:spPr>
          </p:pic>
        </p:grpSp>
      </p:grpSp>
      <p:sp>
        <p:nvSpPr>
          <p:cNvPr id="8" name="Textplatzhalter 1">
            <a:extLst>
              <a:ext uri="{FF2B5EF4-FFF2-40B4-BE49-F238E27FC236}">
                <a16:creationId xmlns:a16="http://schemas.microsoft.com/office/drawing/2014/main" id="{15FCD4B6-39F6-5C9A-37E1-F1A3ECB0E188}"/>
              </a:ext>
            </a:extLst>
          </p:cNvPr>
          <p:cNvSpPr txBox="1">
            <a:spLocks/>
          </p:cNvSpPr>
          <p:nvPr/>
        </p:nvSpPr>
        <p:spPr>
          <a:xfrm>
            <a:off x="742728" y="7434064"/>
            <a:ext cx="9505056" cy="3196798"/>
          </a:xfrm>
          <a:prstGeom prst="rect">
            <a:avLst/>
          </a:prstGeom>
        </p:spPr>
        <p:txBody>
          <a:bodyPr lIns="0" tIns="0" rIns="0" bIns="0"/>
          <a:lst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None/>
              <a:tabLst>
                <a:tab pos="215900" algn="l"/>
              </a:tabLst>
              <a:defRPr/>
            </a:pPr>
            <a:r>
              <a:rPr lang="en-US" sz="4000" dirty="0">
                <a:solidFill>
                  <a:srgbClr val="00549F"/>
                </a:solidFill>
              </a:rPr>
              <a:t>Potentials</a:t>
            </a:r>
            <a:r>
              <a:rPr kumimoji="0" lang="en-US" sz="4000" b="0" i="0" u="none" strike="noStrike" kern="1200" cap="none" spc="0" normalizeH="0" baseline="0" noProof="0" dirty="0">
                <a:ln>
                  <a:noFill/>
                </a:ln>
                <a:solidFill>
                  <a:srgbClr val="00549F"/>
                </a:solidFill>
                <a:effectLst/>
                <a:uLnTx/>
                <a:uFillTx/>
                <a:latin typeface="Arial" panose="020B0604020202020204" pitchFamily="34" charset="0"/>
                <a:ea typeface="ＭＳ Ｐゴシック" charset="0"/>
                <a:cs typeface="Arial" panose="020B0604020202020204" pitchFamily="34" charset="0"/>
              </a:rPr>
              <a:t> </a:t>
            </a:r>
            <a:r>
              <a:rPr lang="en-US" sz="4000" dirty="0">
                <a:solidFill>
                  <a:srgbClr val="00549F"/>
                </a:solidFill>
              </a:rPr>
              <a:t>of MBSE approach:</a:t>
            </a:r>
          </a:p>
          <a:p>
            <a:pPr marL="215900" marR="0" lvl="0" indent="-2159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lang="en-US" b="0" dirty="0"/>
          </a:p>
          <a:p>
            <a:pPr marL="3600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lang="en-US" b="0" dirty="0"/>
              <a:t>Support alignment between ET subsystem developments</a:t>
            </a:r>
          </a:p>
          <a:p>
            <a:pPr marL="2159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lang="en-US" b="0" dirty="0"/>
          </a:p>
          <a:p>
            <a:pPr marL="2159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lang="en-US" b="0" dirty="0"/>
              <a:t>Ensure requirement fulfillment across the system</a:t>
            </a:r>
          </a:p>
          <a:p>
            <a:pPr marL="2159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lang="en-US" b="0" dirty="0"/>
          </a:p>
          <a:p>
            <a:pPr marL="2159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lang="en-US" b="0" dirty="0"/>
              <a:t>Support risk mitigation</a:t>
            </a:r>
          </a:p>
          <a:p>
            <a:pPr marL="431800" marR="0" lvl="1" indent="-215900" algn="l" defTabSz="914400" rtl="0" eaLnBrk="1" fontAlgn="base" latinLnBrk="0" hangingPunct="1">
              <a:lnSpc>
                <a:spcPct val="100000"/>
              </a:lnSpc>
              <a:spcBef>
                <a:spcPct val="0"/>
              </a:spcBef>
              <a:spcAft>
                <a:spcPct val="0"/>
              </a:spcAft>
              <a:buClr>
                <a:srgbClr val="00549F"/>
              </a:buClr>
              <a:buSzTx/>
              <a:buFont typeface="Symbol" panose="05050102010706020507" pitchFamily="18" charset="2"/>
              <a:buChar char="-"/>
              <a:tabLst>
                <a:tab pos="431800" algn="l"/>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15900" marR="0" lvl="1" indent="0" algn="l" defTabSz="914400" rtl="0" eaLnBrk="1" fontAlgn="base" latinLnBrk="0" hangingPunct="1">
              <a:lnSpc>
                <a:spcPct val="100000"/>
              </a:lnSpc>
              <a:spcBef>
                <a:spcPct val="0"/>
              </a:spcBef>
              <a:spcAft>
                <a:spcPct val="0"/>
              </a:spcAft>
              <a:buClr>
                <a:srgbClr val="00549F"/>
              </a:buClr>
              <a:buSzTx/>
              <a:buFont typeface="Symbol" panose="05050102010706020507" pitchFamily="18" charset="2"/>
              <a:buNone/>
              <a:tabLst>
                <a:tab pos="431800" algn="l"/>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15900" marR="0" lvl="1" indent="0" algn="l" defTabSz="914400" rtl="0" eaLnBrk="1" fontAlgn="base" latinLnBrk="0" hangingPunct="1">
              <a:lnSpc>
                <a:spcPct val="100000"/>
              </a:lnSpc>
              <a:spcBef>
                <a:spcPct val="0"/>
              </a:spcBef>
              <a:spcAft>
                <a:spcPct val="0"/>
              </a:spcAft>
              <a:buClr>
                <a:srgbClr val="00549F"/>
              </a:buClr>
              <a:buSzTx/>
              <a:buFont typeface="Symbol" panose="05050102010706020507" pitchFamily="18" charset="2"/>
              <a:buNone/>
              <a:tabLst>
                <a:tab pos="431800" algn="l"/>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platzhalter 1">
            <a:extLst>
              <a:ext uri="{FF2B5EF4-FFF2-40B4-BE49-F238E27FC236}">
                <a16:creationId xmlns:a16="http://schemas.microsoft.com/office/drawing/2014/main" id="{AB2C8F43-173B-29CC-9565-79E8A582F930}"/>
              </a:ext>
            </a:extLst>
          </p:cNvPr>
          <p:cNvSpPr txBox="1">
            <a:spLocks/>
          </p:cNvSpPr>
          <p:nvPr/>
        </p:nvSpPr>
        <p:spPr>
          <a:xfrm>
            <a:off x="13488143" y="2561977"/>
            <a:ext cx="10386269" cy="4944095"/>
          </a:xfrm>
          <a:prstGeom prst="rect">
            <a:avLst/>
          </a:prstGeom>
        </p:spPr>
        <p:txBody>
          <a:bodyPr lIns="0" tIns="0" rIns="0" bIns="0"/>
          <a:lst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None/>
              <a:tabLst>
                <a:tab pos="215900" algn="l"/>
              </a:tabLst>
              <a:defRPr/>
            </a:pPr>
            <a:r>
              <a:rPr lang="en-US" sz="4000" dirty="0">
                <a:solidFill>
                  <a:srgbClr val="00549F"/>
                </a:solidFill>
              </a:rPr>
              <a:t>Anticipating for the IV ET Annual Meeting:</a:t>
            </a:r>
          </a:p>
          <a:p>
            <a:pPr marL="215900" marR="0" lvl="0" indent="-2159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lang="en-US" b="0" dirty="0"/>
          </a:p>
          <a:p>
            <a:pPr marL="215900" marR="0" lvl="0" indent="-360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r>
              <a:rPr lang="en-US" b="0" dirty="0"/>
              <a:t>Increased toolchain maturity</a:t>
            </a:r>
          </a:p>
          <a:p>
            <a:pPr marL="215900" marR="0" lvl="0" indent="-2159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lang="en-US" b="0" dirty="0"/>
          </a:p>
          <a:p>
            <a:pPr marL="215900" marR="0" lvl="0" indent="-360000" algn="l" defTabSz="215900" rtl="0" eaLnBrk="1" fontAlgn="base" latinLnBrk="0" hangingPunct="1">
              <a:lnSpc>
                <a:spcPct val="130000"/>
              </a:lnSpc>
              <a:spcBef>
                <a:spcPct val="0"/>
              </a:spcBef>
              <a:spcAft>
                <a:spcPct val="0"/>
              </a:spcAft>
              <a:buClr>
                <a:srgbClr val="00549F"/>
              </a:buClr>
              <a:buSzTx/>
              <a:buFont typeface="Arial" panose="020B0604020202020204" pitchFamily="34" charset="0"/>
              <a:buChar char="•"/>
              <a:tabLst>
                <a:tab pos="215900" algn="l"/>
              </a:tabLst>
              <a:defRPr/>
            </a:pPr>
            <a:r>
              <a:rPr lang="en-US" b="0" dirty="0"/>
              <a:t>Expansion of MBSE approach to other subsystems:</a:t>
            </a:r>
          </a:p>
          <a:p>
            <a:pPr marL="648000" lvl="1" indent="-360000" defTabSz="215900">
              <a:lnSpc>
                <a:spcPct val="130000"/>
              </a:lnSpc>
              <a:buClr>
                <a:srgbClr val="00549F"/>
              </a:buClr>
              <a:tabLst>
                <a:tab pos="215900" algn="l"/>
              </a:tabLst>
              <a:defRPr/>
            </a:pPr>
            <a:r>
              <a:rPr lang="en-US" sz="3000" b="0" dirty="0"/>
              <a:t>Integrated tower</a:t>
            </a:r>
          </a:p>
          <a:p>
            <a:pPr marL="648000" lvl="1" indent="-360000" defTabSz="215900">
              <a:lnSpc>
                <a:spcPct val="130000"/>
              </a:lnSpc>
              <a:buClr>
                <a:srgbClr val="00549F"/>
              </a:buClr>
              <a:tabLst>
                <a:tab pos="215900" algn="l"/>
              </a:tabLst>
              <a:defRPr/>
            </a:pPr>
            <a:r>
              <a:rPr lang="en-US" sz="3000" b="0" dirty="0"/>
              <a:t>High-level interferometer</a:t>
            </a:r>
          </a:p>
          <a:p>
            <a:pPr lvl="1" defTabSz="215900">
              <a:buClr>
                <a:srgbClr val="00549F"/>
              </a:buClr>
              <a:buFont typeface="Arial" panose="020B0604020202020204" pitchFamily="34" charset="0"/>
              <a:buChar char="•"/>
              <a:tabLst>
                <a:tab pos="215900" algn="l"/>
              </a:tabLst>
              <a:defRPr/>
            </a:pPr>
            <a:endParaRPr lang="en-US" sz="3000" b="0" dirty="0">
              <a:ea typeface="ＭＳ Ｐゴシック" charset="0"/>
            </a:endParaRPr>
          </a:p>
          <a:p>
            <a:pPr indent="-360000">
              <a:buClr>
                <a:srgbClr val="00549F"/>
              </a:buClr>
              <a:defRPr/>
            </a:pPr>
            <a:r>
              <a:rPr lang="en-US" b="0" dirty="0"/>
              <a:t>MBSE workshop for ET-all in autumn 2025</a:t>
            </a:r>
          </a:p>
        </p:txBody>
      </p:sp>
      <p:sp>
        <p:nvSpPr>
          <p:cNvPr id="10" name="Textplatzhalter 1">
            <a:extLst>
              <a:ext uri="{FF2B5EF4-FFF2-40B4-BE49-F238E27FC236}">
                <a16:creationId xmlns:a16="http://schemas.microsoft.com/office/drawing/2014/main" id="{BE1F62E3-5AD9-BC0E-40A1-60E9DA6F1870}"/>
              </a:ext>
            </a:extLst>
          </p:cNvPr>
          <p:cNvSpPr txBox="1">
            <a:spLocks/>
          </p:cNvSpPr>
          <p:nvPr/>
        </p:nvSpPr>
        <p:spPr>
          <a:xfrm>
            <a:off x="742728" y="2489966"/>
            <a:ext cx="9217024" cy="4728073"/>
          </a:xfrm>
          <a:prstGeom prst="rect">
            <a:avLst/>
          </a:prstGeom>
        </p:spPr>
        <p:txBody>
          <a:bodyPr lIns="0" tIns="0" rIns="0" bIns="0"/>
          <a:lst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None/>
              <a:tabLst>
                <a:tab pos="215900" algn="l"/>
              </a:tabLst>
              <a:defRPr/>
            </a:pPr>
            <a:r>
              <a:rPr kumimoji="0" lang="en-US" sz="4000" i="0" u="none" strike="noStrike" kern="1200" cap="none" spc="0" normalizeH="0" baseline="0" noProof="0" dirty="0">
                <a:ln>
                  <a:noFill/>
                </a:ln>
                <a:solidFill>
                  <a:srgbClr val="00549F"/>
                </a:solidFill>
                <a:effectLst/>
                <a:uLnTx/>
                <a:uFillTx/>
                <a:latin typeface="Arial" panose="020B0604020202020204" pitchFamily="34" charset="0"/>
                <a:ea typeface="ＭＳ Ｐゴシック" charset="0"/>
                <a:cs typeface="Arial" panose="020B0604020202020204" pitchFamily="34" charset="0"/>
              </a:rPr>
              <a:t>Summary:</a:t>
            </a:r>
          </a:p>
          <a:p>
            <a:pPr marL="0" marR="0" lvl="0" indent="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None/>
              <a:tabLst>
                <a:tab pos="215900" algn="l"/>
              </a:tabLst>
              <a:defRPr/>
            </a:pPr>
            <a:endParaRPr lang="en-US" sz="4000" b="0" dirty="0">
              <a:solidFill>
                <a:srgbClr val="00549F"/>
              </a:solidFill>
            </a:endParaRPr>
          </a:p>
          <a:p>
            <a:pPr indent="-360000">
              <a:buClr>
                <a:srgbClr val="00549F"/>
              </a:buClr>
              <a:defRPr/>
            </a:pPr>
            <a:r>
              <a:rPr lang="en-US" b="0" dirty="0"/>
              <a:t>Vacuum Beam Pipe implemented in MBSE exercise</a:t>
            </a:r>
          </a:p>
          <a:p>
            <a:pPr>
              <a:buClr>
                <a:srgbClr val="00549F"/>
              </a:buClr>
              <a:defRPr/>
            </a:pPr>
            <a:endParaRPr kumimoji="0" lang="en-US"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indent="-360000">
              <a:lnSpc>
                <a:spcPct val="130000"/>
              </a:lnSpc>
              <a:buClr>
                <a:srgbClr val="00549F"/>
              </a:buClr>
              <a:defRPr/>
            </a:pPr>
            <a:r>
              <a:rPr lang="en-US" b="0" dirty="0"/>
              <a:t>System architectures enable:</a:t>
            </a:r>
          </a:p>
          <a:p>
            <a:pPr marL="648000" lvl="1" indent="-360000">
              <a:lnSpc>
                <a:spcPct val="130000"/>
              </a:lnSpc>
              <a:buClr>
                <a:srgbClr val="00549F"/>
              </a:buClr>
              <a:defRPr/>
            </a:pPr>
            <a:r>
              <a:rPr lang="en-US" sz="3000" b="0" dirty="0"/>
              <a:t> Parameter management </a:t>
            </a:r>
          </a:p>
          <a:p>
            <a:pPr marL="648000" lvl="1" indent="-360000">
              <a:lnSpc>
                <a:spcPct val="130000"/>
              </a:lnSpc>
              <a:buClr>
                <a:srgbClr val="00549F"/>
              </a:buClr>
              <a:defRPr/>
            </a:pPr>
            <a:r>
              <a:rPr kumimoji="0" lang="en-US" sz="3000"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Traceability anal</a:t>
            </a:r>
            <a:r>
              <a:rPr lang="en-US" sz="3000" b="0" dirty="0" err="1">
                <a:ea typeface="ＭＳ Ｐゴシック" charset="0"/>
              </a:rPr>
              <a:t>ysis</a:t>
            </a:r>
            <a:endParaRPr lang="en-US" sz="3000" b="0" dirty="0">
              <a:ea typeface="ＭＳ Ｐゴシック" charset="0"/>
            </a:endParaRPr>
          </a:p>
          <a:p>
            <a:pPr marL="648000" lvl="1" indent="-360000">
              <a:lnSpc>
                <a:spcPct val="130000"/>
              </a:lnSpc>
              <a:buClr>
                <a:srgbClr val="00549F"/>
              </a:buClr>
              <a:defRPr/>
            </a:pPr>
            <a:r>
              <a:rPr kumimoji="0" lang="en-US" sz="3000"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Requirements</a:t>
            </a:r>
            <a:r>
              <a:rPr lang="en-US" sz="3000" b="0" dirty="0">
                <a:ea typeface="ＭＳ Ｐゴシック" charset="0"/>
              </a:rPr>
              <a:t> management</a:t>
            </a:r>
            <a:endParaRPr kumimoji="0" lang="en-US" sz="3000"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1" name="Text Box 1">
            <a:extLst>
              <a:ext uri="{FF2B5EF4-FFF2-40B4-BE49-F238E27FC236}">
                <a16:creationId xmlns:a16="http://schemas.microsoft.com/office/drawing/2014/main" id="{F0369A2F-BEDB-1DA5-A8B6-222722A9B75D}"/>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18</a:t>
            </a:fld>
            <a:endParaRPr lang="it-IT" altLang="it-IT" sz="1700" b="0">
              <a:latin typeface="Helvetica Neue Light" charset="0"/>
              <a:ea typeface="Helvetica Neue Light" charset="0"/>
              <a:cs typeface="Helvetica Neue Light" charset="0"/>
              <a:sym typeface="Helvetica Neue Light" charset="0"/>
            </a:endParaRPr>
          </a:p>
        </p:txBody>
      </p:sp>
    </p:spTree>
    <p:extLst>
      <p:ext uri="{BB962C8B-B14F-4D97-AF65-F5344CB8AC3E}">
        <p14:creationId xmlns:p14="http://schemas.microsoft.com/office/powerpoint/2010/main" val="38507333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563DA25-8D88-7EEF-D79D-C3AFABBA54F5}"/>
              </a:ext>
            </a:extLst>
          </p:cNvPr>
          <p:cNvSpPr>
            <a:spLocks/>
          </p:cNvSpPr>
          <p:nvPr/>
        </p:nvSpPr>
        <p:spPr bwMode="auto">
          <a:xfrm>
            <a:off x="-246063" y="-185738"/>
            <a:ext cx="25627013"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it-IT" sz="3200" b="0" dirty="0">
              <a:solidFill>
                <a:srgbClr val="FFFFFF"/>
              </a:solidFill>
              <a:latin typeface="Helvetica Neue Medium" charset="0"/>
              <a:ea typeface="Helvetica Neue Medium" charset="0"/>
              <a:cs typeface="Helvetica Neue Medium" charset="0"/>
              <a:sym typeface="Helvetica Neue Medium" charset="0"/>
            </a:endParaRPr>
          </a:p>
        </p:txBody>
      </p:sp>
      <p:pic>
        <p:nvPicPr>
          <p:cNvPr id="22531" name="Picture 2" descr="Voxel Burst.jpg">
            <a:extLst>
              <a:ext uri="{FF2B5EF4-FFF2-40B4-BE49-F238E27FC236}">
                <a16:creationId xmlns:a16="http://schemas.microsoft.com/office/drawing/2014/main" id="{B29805AF-F2E8-FF19-A7F9-801D165633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020763"/>
            <a:ext cx="24704676" cy="17122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3">
            <a:extLst>
              <a:ext uri="{FF2B5EF4-FFF2-40B4-BE49-F238E27FC236}">
                <a16:creationId xmlns:a16="http://schemas.microsoft.com/office/drawing/2014/main" id="{372547C2-D7D9-B1C9-B123-9DD36BA57B44}"/>
              </a:ext>
            </a:extLst>
          </p:cNvPr>
          <p:cNvSpPr txBox="1">
            <a:spLocks/>
          </p:cNvSpPr>
          <p:nvPr/>
        </p:nvSpPr>
        <p:spPr bwMode="auto">
          <a:xfrm>
            <a:off x="8507413" y="11191875"/>
            <a:ext cx="4737644" cy="1112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sz="8000" b="0" dirty="0">
                <a:solidFill>
                  <a:srgbClr val="FFFFFF"/>
                </a:solidFill>
                <a:latin typeface="Schibsted Grotesk Regular Regul" charset="0"/>
                <a:ea typeface="Schibsted Grotesk Regular Regul" charset="0"/>
                <a:cs typeface="Schibsted Grotesk Regular Regul" charset="0"/>
                <a:sym typeface="Schibsted Grotesk Regular Regul" charset="0"/>
              </a:rPr>
              <a:t>Thank you!</a:t>
            </a:r>
          </a:p>
        </p:txBody>
      </p:sp>
      <p:pic>
        <p:nvPicPr>
          <p:cNvPr id="22533" name="Picture 4" descr="08_ET_horizontal_RGB.pdf">
            <a:extLst>
              <a:ext uri="{FF2B5EF4-FFF2-40B4-BE49-F238E27FC236}">
                <a16:creationId xmlns:a16="http://schemas.microsoft.com/office/drawing/2014/main" id="{F6194EE3-24E7-7D33-F9AE-C3DB4A8B3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725" y="10752138"/>
            <a:ext cx="5672138"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5">
            <a:extLst>
              <a:ext uri="{FF2B5EF4-FFF2-40B4-BE49-F238E27FC236}">
                <a16:creationId xmlns:a16="http://schemas.microsoft.com/office/drawing/2014/main" id="{B3E9AF48-E43F-D28C-F8D4-0CA43DA88973}"/>
              </a:ext>
            </a:extLst>
          </p:cNvPr>
          <p:cNvSpPr txBox="1">
            <a:spLocks/>
          </p:cNvSpPr>
          <p:nvPr/>
        </p:nvSpPr>
        <p:spPr bwMode="auto">
          <a:xfrm>
            <a:off x="466725"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22535" name="Text Box 6">
            <a:extLst>
              <a:ext uri="{FF2B5EF4-FFF2-40B4-BE49-F238E27FC236}">
                <a16:creationId xmlns:a16="http://schemas.microsoft.com/office/drawing/2014/main" id="{A4899AFA-6F92-C3B8-A1FA-2D2E7A22C9D9}"/>
              </a:ext>
            </a:extLst>
          </p:cNvPr>
          <p:cNvSpPr txBox="1">
            <a:spLocks/>
          </p:cNvSpPr>
          <p:nvPr/>
        </p:nvSpPr>
        <p:spPr bwMode="auto">
          <a:xfrm>
            <a:off x="18740438" y="406400"/>
            <a:ext cx="5114925" cy="2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en-US"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XV Einstein Telescope Symposium Bologna – 27.05.2025</a:t>
            </a:r>
          </a:p>
        </p:txBody>
      </p:sp>
      <p:sp>
        <p:nvSpPr>
          <p:cNvPr id="22536" name="Line 7">
            <a:extLst>
              <a:ext uri="{FF2B5EF4-FFF2-40B4-BE49-F238E27FC236}">
                <a16:creationId xmlns:a16="http://schemas.microsoft.com/office/drawing/2014/main" id="{B1CCAED0-A5F4-AEC2-9543-23FAAE81371D}"/>
              </a:ext>
            </a:extLst>
          </p:cNvPr>
          <p:cNvSpPr>
            <a:spLocks noChangeShapeType="1"/>
          </p:cNvSpPr>
          <p:nvPr/>
        </p:nvSpPr>
        <p:spPr bwMode="auto">
          <a:xfrm>
            <a:off x="457200" y="8112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2537" name="Line 8">
            <a:extLst>
              <a:ext uri="{FF2B5EF4-FFF2-40B4-BE49-F238E27FC236}">
                <a16:creationId xmlns:a16="http://schemas.microsoft.com/office/drawing/2014/main" id="{3EC3838C-D343-A8DA-9853-81EEDB490267}"/>
              </a:ext>
            </a:extLst>
          </p:cNvPr>
          <p:cNvSpPr>
            <a:spLocks noChangeShapeType="1"/>
          </p:cNvSpPr>
          <p:nvPr/>
        </p:nvSpPr>
        <p:spPr bwMode="auto">
          <a:xfrm>
            <a:off x="457200" y="33972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2538" name="Line 9">
            <a:extLst>
              <a:ext uri="{FF2B5EF4-FFF2-40B4-BE49-F238E27FC236}">
                <a16:creationId xmlns:a16="http://schemas.microsoft.com/office/drawing/2014/main" id="{DF1BEEF4-CC6E-A0EC-B1CF-41921C3C76B3}"/>
              </a:ext>
            </a:extLst>
          </p:cNvPr>
          <p:cNvSpPr>
            <a:spLocks noChangeShapeType="1"/>
          </p:cNvSpPr>
          <p:nvPr/>
        </p:nvSpPr>
        <p:spPr bwMode="auto">
          <a:xfrm>
            <a:off x="457200" y="12873038"/>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2539" name="Line 10">
            <a:extLst>
              <a:ext uri="{FF2B5EF4-FFF2-40B4-BE49-F238E27FC236}">
                <a16:creationId xmlns:a16="http://schemas.microsoft.com/office/drawing/2014/main" id="{1EB7A567-68A6-6A70-0B80-211B963237E2}"/>
              </a:ext>
            </a:extLst>
          </p:cNvPr>
          <p:cNvSpPr>
            <a:spLocks noChangeShapeType="1"/>
          </p:cNvSpPr>
          <p:nvPr/>
        </p:nvSpPr>
        <p:spPr bwMode="auto">
          <a:xfrm>
            <a:off x="457200" y="1023937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2540" name="Text Box 11">
            <a:extLst>
              <a:ext uri="{FF2B5EF4-FFF2-40B4-BE49-F238E27FC236}">
                <a16:creationId xmlns:a16="http://schemas.microsoft.com/office/drawing/2014/main" id="{76120EC0-5493-0A46-CACC-D6264D984792}"/>
              </a:ext>
            </a:extLst>
          </p:cNvPr>
          <p:cNvSpPr txBox="1">
            <a:spLocks/>
          </p:cNvSpPr>
          <p:nvPr/>
        </p:nvSpPr>
        <p:spPr bwMode="auto">
          <a:xfrm>
            <a:off x="8539163" y="9618663"/>
            <a:ext cx="6802375" cy="481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en-US" altLang="it-IT" b="0" dirty="0">
                <a:solidFill>
                  <a:srgbClr val="FFFFFF"/>
                </a:solidFill>
                <a:latin typeface="Schibsted Grotesk Regular Regul" charset="0"/>
                <a:ea typeface="Schibsted Grotesk Regular Regul" charset="0"/>
                <a:cs typeface="Schibsted Grotesk Regular Regul" charset="0"/>
                <a:sym typeface="Schibsted Grotesk Regular Regul" charset="0"/>
              </a:rPr>
              <a:t>XV Einstein Telescope Symposium, Bologna</a:t>
            </a:r>
          </a:p>
        </p:txBody>
      </p:sp>
      <p:sp>
        <p:nvSpPr>
          <p:cNvPr id="22541" name="Line 12">
            <a:extLst>
              <a:ext uri="{FF2B5EF4-FFF2-40B4-BE49-F238E27FC236}">
                <a16:creationId xmlns:a16="http://schemas.microsoft.com/office/drawing/2014/main" id="{9DC9278D-E8CE-787E-BAA1-C9AF37A573D5}"/>
              </a:ext>
            </a:extLst>
          </p:cNvPr>
          <p:cNvSpPr>
            <a:spLocks noChangeShapeType="1"/>
          </p:cNvSpPr>
          <p:nvPr/>
        </p:nvSpPr>
        <p:spPr bwMode="auto">
          <a:xfrm>
            <a:off x="457200" y="9571038"/>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63496585-1B8C-15D8-8973-34EF3157003A}"/>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2</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A5DC5A9D-1E83-3F6C-E7E8-413488474C48}"/>
              </a:ext>
            </a:extLst>
          </p:cNvPr>
          <p:cNvSpPr txBox="1"/>
          <p:nvPr/>
        </p:nvSpPr>
        <p:spPr>
          <a:xfrm>
            <a:off x="457200" y="1241376"/>
            <a:ext cx="13949203" cy="677108"/>
          </a:xfrm>
          <a:prstGeom prst="rect">
            <a:avLst/>
          </a:prstGeom>
          <a:noFill/>
        </p:spPr>
        <p:txBody>
          <a:bodyPr wrap="none" rtlCol="0">
            <a:spAutoFit/>
          </a:bodyPr>
          <a:lstStyle/>
          <a:p>
            <a:r>
              <a:rPr lang="en-US" sz="3800" b="0" dirty="0">
                <a:latin typeface="Schibsted Grotesk Regular Regul"/>
              </a:rPr>
              <a:t>Distributed development of a complex system: The Einstein Telescope</a:t>
            </a:r>
          </a:p>
        </p:txBody>
      </p:sp>
      <p:pic>
        <p:nvPicPr>
          <p:cNvPr id="29" name="Inhaltsplatzhalter 5">
            <a:extLst>
              <a:ext uri="{FF2B5EF4-FFF2-40B4-BE49-F238E27FC236}">
                <a16:creationId xmlns:a16="http://schemas.microsoft.com/office/drawing/2014/main" id="{4627C911-F6DB-8258-7CC6-BFEEC5165A57}"/>
              </a:ext>
            </a:extLst>
          </p:cNvPr>
          <p:cNvPicPr>
            <a:picLocks noChangeAspect="1"/>
          </p:cNvPicPr>
          <p:nvPr/>
        </p:nvPicPr>
        <p:blipFill>
          <a:blip r:embed="rId52"/>
          <a:srcRect b="5418"/>
          <a:stretch/>
        </p:blipFill>
        <p:spPr>
          <a:xfrm>
            <a:off x="695167" y="3023319"/>
            <a:ext cx="15756345" cy="8395228"/>
          </a:xfrm>
          <a:prstGeom prst="rect">
            <a:avLst/>
          </a:prstGeom>
        </p:spPr>
      </p:pic>
      <p:sp>
        <p:nvSpPr>
          <p:cNvPr id="33" name="Ellipse 32">
            <a:extLst>
              <a:ext uri="{FF2B5EF4-FFF2-40B4-BE49-F238E27FC236}">
                <a16:creationId xmlns:a16="http://schemas.microsoft.com/office/drawing/2014/main" id="{EC19C56C-6369-3382-C7E0-DBBDCD6DE3B5}"/>
              </a:ext>
            </a:extLst>
          </p:cNvPr>
          <p:cNvSpPr/>
          <p:nvPr/>
        </p:nvSpPr>
        <p:spPr bwMode="auto">
          <a:xfrm>
            <a:off x="9046088" y="8869519"/>
            <a:ext cx="1227080" cy="1278016"/>
          </a:xfrm>
          <a:prstGeom prst="ellipse">
            <a:avLst/>
          </a:prstGeom>
          <a:solidFill>
            <a:srgbClr val="FFFFFF">
              <a:alpha val="77000"/>
            </a:srgbClr>
          </a:solidFill>
          <a:ln w="76200" cap="flat" cmpd="sng" algn="ctr">
            <a:solidFill>
              <a:srgbClr val="000000"/>
            </a:solidFill>
            <a:prstDash val="solid"/>
            <a:headEnd type="none" w="med" len="med"/>
            <a:tailEnd type="triangle" w="med" len="med"/>
          </a:ln>
          <a:effectLst/>
        </p:spPr>
        <p:txBody>
          <a:bodyPr lIns="182880" tIns="91440" rIns="182880" bIns="91440" rtlCol="0" anchor="ctr"/>
          <a:lstStyle/>
          <a:p>
            <a:pPr defTabSz="914400" eaLnBrk="1" fontAlgn="auto" hangingPunct="1">
              <a:spcBef>
                <a:spcPts val="0"/>
              </a:spcBef>
              <a:spcAft>
                <a:spcPts val="0"/>
              </a:spcAft>
              <a:defRPr/>
            </a:pPr>
            <a:endParaRPr lang="en-US" sz="1400" b="0" kern="0" dirty="0">
              <a:solidFill>
                <a:srgbClr val="FFFFFF"/>
              </a:solidFill>
              <a:latin typeface="Arial"/>
              <a:ea typeface="+mn-ea"/>
              <a:cs typeface="Arial"/>
            </a:endParaRPr>
          </a:p>
        </p:txBody>
      </p:sp>
      <p:sp>
        <p:nvSpPr>
          <p:cNvPr id="35" name="Ellipse 34">
            <a:extLst>
              <a:ext uri="{FF2B5EF4-FFF2-40B4-BE49-F238E27FC236}">
                <a16:creationId xmlns:a16="http://schemas.microsoft.com/office/drawing/2014/main" id="{FA444B7D-3BC8-CE68-63AA-5EE53330E86E}"/>
              </a:ext>
            </a:extLst>
          </p:cNvPr>
          <p:cNvSpPr/>
          <p:nvPr/>
        </p:nvSpPr>
        <p:spPr bwMode="auto">
          <a:xfrm>
            <a:off x="10934668" y="7918043"/>
            <a:ext cx="987912" cy="923330"/>
          </a:xfrm>
          <a:prstGeom prst="ellipse">
            <a:avLst/>
          </a:prstGeom>
          <a:solidFill>
            <a:srgbClr val="FFFFFF">
              <a:alpha val="77000"/>
            </a:srgbClr>
          </a:solidFill>
          <a:ln w="76200" cap="flat" cmpd="sng" algn="ctr">
            <a:solidFill>
              <a:srgbClr val="000000"/>
            </a:solidFill>
            <a:prstDash val="solid"/>
            <a:headEnd type="none" w="med" len="med"/>
            <a:tailEnd type="triangle" w="med" len="med"/>
          </a:ln>
          <a:effectLst/>
        </p:spPr>
        <p:txBody>
          <a:bodyPr lIns="182880" tIns="91440" rIns="182880" bIns="91440" rtlCol="0" anchor="ctr"/>
          <a:lstStyle/>
          <a:p>
            <a:pPr defTabSz="914400" eaLnBrk="1" fontAlgn="auto" hangingPunct="1">
              <a:spcBef>
                <a:spcPts val="0"/>
              </a:spcBef>
              <a:spcAft>
                <a:spcPts val="0"/>
              </a:spcAft>
              <a:defRPr/>
            </a:pPr>
            <a:endParaRPr lang="en-US" sz="1400" b="0" kern="0" dirty="0">
              <a:solidFill>
                <a:srgbClr val="FFFFFF"/>
              </a:solidFill>
              <a:latin typeface="Arial"/>
              <a:ea typeface="+mn-ea"/>
              <a:cs typeface="Arial"/>
            </a:endParaRPr>
          </a:p>
        </p:txBody>
      </p:sp>
      <p:sp>
        <p:nvSpPr>
          <p:cNvPr id="36" name="Ellipse 35">
            <a:extLst>
              <a:ext uri="{FF2B5EF4-FFF2-40B4-BE49-F238E27FC236}">
                <a16:creationId xmlns:a16="http://schemas.microsoft.com/office/drawing/2014/main" id="{95CD5BEB-E777-3EE1-56F1-2846FF6879AF}"/>
              </a:ext>
            </a:extLst>
          </p:cNvPr>
          <p:cNvSpPr/>
          <p:nvPr/>
        </p:nvSpPr>
        <p:spPr bwMode="auto">
          <a:xfrm>
            <a:off x="3447992" y="6650109"/>
            <a:ext cx="987912" cy="923330"/>
          </a:xfrm>
          <a:prstGeom prst="ellipse">
            <a:avLst/>
          </a:prstGeom>
          <a:solidFill>
            <a:srgbClr val="FFFFFF">
              <a:alpha val="77000"/>
            </a:srgbClr>
          </a:solidFill>
          <a:ln w="76200" cap="flat" cmpd="sng" algn="ctr">
            <a:solidFill>
              <a:srgbClr val="000000"/>
            </a:solidFill>
            <a:prstDash val="solid"/>
            <a:headEnd type="none" w="med" len="med"/>
            <a:tailEnd type="triangle" w="med" len="med"/>
          </a:ln>
          <a:effectLst/>
        </p:spPr>
        <p:txBody>
          <a:bodyPr lIns="182880" tIns="91440" rIns="182880" bIns="91440" rtlCol="0" anchor="ctr"/>
          <a:lstStyle/>
          <a:p>
            <a:pPr defTabSz="914400" eaLnBrk="1" fontAlgn="auto" hangingPunct="1">
              <a:spcBef>
                <a:spcPts val="0"/>
              </a:spcBef>
              <a:spcAft>
                <a:spcPts val="0"/>
              </a:spcAft>
              <a:defRPr/>
            </a:pPr>
            <a:endParaRPr lang="en-US" sz="1400" b="0" kern="0" dirty="0">
              <a:solidFill>
                <a:srgbClr val="FFFFFF"/>
              </a:solidFill>
              <a:latin typeface="Arial"/>
              <a:ea typeface="+mn-ea"/>
              <a:cs typeface="Arial"/>
            </a:endParaRPr>
          </a:p>
        </p:txBody>
      </p:sp>
      <p:sp>
        <p:nvSpPr>
          <p:cNvPr id="37" name="Ellipse 36">
            <a:extLst>
              <a:ext uri="{FF2B5EF4-FFF2-40B4-BE49-F238E27FC236}">
                <a16:creationId xmlns:a16="http://schemas.microsoft.com/office/drawing/2014/main" id="{E544ABA7-AB41-B80C-80A1-E85E2DFE6A75}"/>
              </a:ext>
            </a:extLst>
          </p:cNvPr>
          <p:cNvSpPr/>
          <p:nvPr/>
        </p:nvSpPr>
        <p:spPr bwMode="auto">
          <a:xfrm>
            <a:off x="9165672" y="6882413"/>
            <a:ext cx="987912" cy="923330"/>
          </a:xfrm>
          <a:prstGeom prst="ellipse">
            <a:avLst/>
          </a:prstGeom>
          <a:solidFill>
            <a:srgbClr val="FFFFFF">
              <a:alpha val="77000"/>
            </a:srgbClr>
          </a:solidFill>
          <a:ln w="76200" cap="flat" cmpd="sng" algn="ctr">
            <a:solidFill>
              <a:srgbClr val="000000"/>
            </a:solidFill>
            <a:prstDash val="solid"/>
            <a:headEnd type="none" w="med" len="med"/>
            <a:tailEnd type="triangle" w="med" len="med"/>
          </a:ln>
          <a:effectLst/>
        </p:spPr>
        <p:txBody>
          <a:bodyPr lIns="182880" tIns="91440" rIns="182880" bIns="91440" rtlCol="0" anchor="ctr"/>
          <a:lstStyle/>
          <a:p>
            <a:pPr defTabSz="914400" eaLnBrk="1" fontAlgn="auto" hangingPunct="1">
              <a:spcBef>
                <a:spcPts val="0"/>
              </a:spcBef>
              <a:spcAft>
                <a:spcPts val="0"/>
              </a:spcAft>
              <a:defRPr/>
            </a:pPr>
            <a:endParaRPr lang="en-US" sz="1400" b="0" kern="0" dirty="0">
              <a:solidFill>
                <a:srgbClr val="FFFFFF"/>
              </a:solidFill>
              <a:latin typeface="Arial"/>
              <a:ea typeface="+mn-ea"/>
              <a:cs typeface="Arial"/>
            </a:endParaRPr>
          </a:p>
        </p:txBody>
      </p:sp>
      <p:cxnSp>
        <p:nvCxnSpPr>
          <p:cNvPr id="38" name="Gerader Verbinder 37">
            <a:extLst>
              <a:ext uri="{FF2B5EF4-FFF2-40B4-BE49-F238E27FC236}">
                <a16:creationId xmlns:a16="http://schemas.microsoft.com/office/drawing/2014/main" id="{5BC7A664-16FB-0476-7DD4-24BDBBA4A390}"/>
              </a:ext>
            </a:extLst>
          </p:cNvPr>
          <p:cNvCxnSpPr>
            <a:cxnSpLocks/>
            <a:stCxn id="32" idx="0"/>
            <a:endCxn id="35" idx="5"/>
          </p:cNvCxnSpPr>
          <p:nvPr/>
        </p:nvCxnSpPr>
        <p:spPr bwMode="auto">
          <a:xfrm flipH="1" flipV="1">
            <a:off x="11777904" y="8706154"/>
            <a:ext cx="1358319" cy="920029"/>
          </a:xfrm>
          <a:prstGeom prst="line">
            <a:avLst/>
          </a:prstGeom>
          <a:solidFill>
            <a:srgbClr val="00549C"/>
          </a:solidFill>
          <a:ln w="76200" cap="flat" cmpd="sng" algn="ctr">
            <a:solidFill>
              <a:srgbClr val="FFFFFF">
                <a:lumMod val="65000"/>
              </a:srgbClr>
            </a:solidFill>
            <a:prstDash val="solid"/>
            <a:round/>
            <a:headEnd type="none" w="med" len="med"/>
            <a:tailEnd type="none" w="med" len="med"/>
          </a:ln>
        </p:spPr>
      </p:cxnSp>
      <p:cxnSp>
        <p:nvCxnSpPr>
          <p:cNvPr id="39" name="Gerader Verbinder 38">
            <a:extLst>
              <a:ext uri="{FF2B5EF4-FFF2-40B4-BE49-F238E27FC236}">
                <a16:creationId xmlns:a16="http://schemas.microsoft.com/office/drawing/2014/main" id="{D2469920-5FA8-8B64-D284-EE606E40B3EA}"/>
              </a:ext>
            </a:extLst>
          </p:cNvPr>
          <p:cNvCxnSpPr>
            <a:cxnSpLocks/>
            <a:stCxn id="37" idx="7"/>
            <a:endCxn id="30" idx="1"/>
          </p:cNvCxnSpPr>
          <p:nvPr/>
        </p:nvCxnSpPr>
        <p:spPr bwMode="auto">
          <a:xfrm flipV="1">
            <a:off x="10008908" y="3985717"/>
            <a:ext cx="1467912" cy="3031915"/>
          </a:xfrm>
          <a:prstGeom prst="line">
            <a:avLst/>
          </a:prstGeom>
          <a:solidFill>
            <a:srgbClr val="00549C"/>
          </a:solidFill>
          <a:ln w="76200" cap="flat" cmpd="sng" algn="ctr">
            <a:solidFill>
              <a:srgbClr val="FFFFFF">
                <a:lumMod val="65000"/>
              </a:srgbClr>
            </a:solidFill>
            <a:prstDash val="solid"/>
            <a:round/>
            <a:headEnd type="none" w="med" len="med"/>
            <a:tailEnd type="none" w="med" len="med"/>
          </a:ln>
        </p:spPr>
      </p:cxnSp>
      <p:cxnSp>
        <p:nvCxnSpPr>
          <p:cNvPr id="40" name="Gerader Verbinder 39">
            <a:extLst>
              <a:ext uri="{FF2B5EF4-FFF2-40B4-BE49-F238E27FC236}">
                <a16:creationId xmlns:a16="http://schemas.microsoft.com/office/drawing/2014/main" id="{AF2AA3A9-FB6C-E043-4459-ACDBBB37D070}"/>
              </a:ext>
            </a:extLst>
          </p:cNvPr>
          <p:cNvCxnSpPr>
            <a:cxnSpLocks/>
            <a:stCxn id="33" idx="2"/>
            <a:endCxn id="34" idx="3"/>
          </p:cNvCxnSpPr>
          <p:nvPr/>
        </p:nvCxnSpPr>
        <p:spPr bwMode="auto">
          <a:xfrm flipH="1" flipV="1">
            <a:off x="5902070" y="8922323"/>
            <a:ext cx="3144018" cy="586204"/>
          </a:xfrm>
          <a:prstGeom prst="line">
            <a:avLst/>
          </a:prstGeom>
          <a:solidFill>
            <a:srgbClr val="00549C"/>
          </a:solidFill>
          <a:ln w="76200" cap="flat" cmpd="sng" algn="ctr">
            <a:solidFill>
              <a:srgbClr val="FFFFFF">
                <a:lumMod val="65000"/>
              </a:srgbClr>
            </a:solidFill>
            <a:prstDash val="solid"/>
            <a:round/>
            <a:headEnd type="none" w="med" len="med"/>
            <a:tailEnd type="none" w="med" len="med"/>
          </a:ln>
        </p:spPr>
      </p:cxnSp>
      <p:cxnSp>
        <p:nvCxnSpPr>
          <p:cNvPr id="41" name="Gerader Verbinder 40">
            <a:extLst>
              <a:ext uri="{FF2B5EF4-FFF2-40B4-BE49-F238E27FC236}">
                <a16:creationId xmlns:a16="http://schemas.microsoft.com/office/drawing/2014/main" id="{82448128-A85C-2C63-1B73-CF4A5B72164F}"/>
              </a:ext>
            </a:extLst>
          </p:cNvPr>
          <p:cNvCxnSpPr>
            <a:cxnSpLocks/>
            <a:stCxn id="31" idx="2"/>
            <a:endCxn id="36" idx="0"/>
          </p:cNvCxnSpPr>
          <p:nvPr/>
        </p:nvCxnSpPr>
        <p:spPr bwMode="auto">
          <a:xfrm>
            <a:off x="3775736" y="4605388"/>
            <a:ext cx="166212" cy="2044721"/>
          </a:xfrm>
          <a:prstGeom prst="line">
            <a:avLst/>
          </a:prstGeom>
          <a:solidFill>
            <a:srgbClr val="00549C"/>
          </a:solidFill>
          <a:ln w="76200" cap="flat" cmpd="sng" algn="ctr">
            <a:solidFill>
              <a:srgbClr val="FFFFFF">
                <a:lumMod val="65000"/>
              </a:srgbClr>
            </a:solidFill>
            <a:prstDash val="solid"/>
            <a:round/>
            <a:headEnd type="none" w="med" len="med"/>
            <a:tailEnd type="none" w="med" len="med"/>
          </a:ln>
        </p:spPr>
      </p:cxnSp>
      <p:grpSp>
        <p:nvGrpSpPr>
          <p:cNvPr id="42" name="Gruppieren 41">
            <a:extLst>
              <a:ext uri="{FF2B5EF4-FFF2-40B4-BE49-F238E27FC236}">
                <a16:creationId xmlns:a16="http://schemas.microsoft.com/office/drawing/2014/main" id="{04AFC467-51FE-21CB-98B8-153800A7B2D9}"/>
              </a:ext>
            </a:extLst>
          </p:cNvPr>
          <p:cNvGrpSpPr/>
          <p:nvPr/>
        </p:nvGrpSpPr>
        <p:grpSpPr>
          <a:xfrm>
            <a:off x="17199090" y="2420420"/>
            <a:ext cx="10081364" cy="10140142"/>
            <a:chOff x="8610002" y="58806"/>
            <a:chExt cx="5040682" cy="5070071"/>
          </a:xfrm>
        </p:grpSpPr>
        <p:sp>
          <p:nvSpPr>
            <p:cNvPr id="43" name="Textfeld 42">
              <a:extLst>
                <a:ext uri="{FF2B5EF4-FFF2-40B4-BE49-F238E27FC236}">
                  <a16:creationId xmlns:a16="http://schemas.microsoft.com/office/drawing/2014/main" id="{33B29C0A-9B24-BAC7-8839-950E3037BA47}"/>
                </a:ext>
              </a:extLst>
            </p:cNvPr>
            <p:cNvSpPr txBox="1"/>
            <p:nvPr/>
          </p:nvSpPr>
          <p:spPr bwMode="auto">
            <a:xfrm>
              <a:off x="8831978" y="4205547"/>
              <a:ext cx="3125346" cy="923330"/>
            </a:xfrm>
            <a:prstGeom prst="rect">
              <a:avLst/>
            </a:prstGeom>
            <a:noFill/>
            <a:effectLst/>
          </p:spPr>
          <p:txBody>
            <a:bodyPr wrap="square" lIns="182880" tIns="91440" rIns="182880" bIns="91440" rtlCol="0">
              <a:spAutoFit/>
            </a:bodyPr>
            <a:lstStyle/>
            <a:p>
              <a:pPr algn="ctr" defTabSz="914400" eaLnBrk="1" fontAlgn="auto" hangingPunct="1">
                <a:spcBef>
                  <a:spcPts val="0"/>
                </a:spcBef>
                <a:spcAft>
                  <a:spcPts val="0"/>
                </a:spcAft>
                <a:defRPr/>
              </a:pPr>
              <a:r>
                <a:rPr lang="en-US" sz="3600" b="0" i="1" kern="0" dirty="0">
                  <a:latin typeface="Arial"/>
                  <a:ea typeface="+mn-ea"/>
                  <a:cs typeface="Arial"/>
                </a:rPr>
                <a:t>Over 1800 researchers of different disciplines all over Europe are involved</a:t>
              </a:r>
            </a:p>
          </p:txBody>
        </p:sp>
        <p:grpSp>
          <p:nvGrpSpPr>
            <p:cNvPr id="44" name="Gruppieren 43">
              <a:extLst>
                <a:ext uri="{FF2B5EF4-FFF2-40B4-BE49-F238E27FC236}">
                  <a16:creationId xmlns:a16="http://schemas.microsoft.com/office/drawing/2014/main" id="{E39A31C8-2AFC-7A7F-4EE9-D10DB82AC209}"/>
                </a:ext>
              </a:extLst>
            </p:cNvPr>
            <p:cNvGrpSpPr/>
            <p:nvPr/>
          </p:nvGrpSpPr>
          <p:grpSpPr>
            <a:xfrm>
              <a:off x="8610002" y="58806"/>
              <a:ext cx="5040682" cy="4220071"/>
              <a:chOff x="8610002" y="58806"/>
              <a:chExt cx="5040682" cy="4220071"/>
            </a:xfrm>
          </p:grpSpPr>
          <p:sp>
            <p:nvSpPr>
              <p:cNvPr id="45" name="Rechteck 44">
                <a:extLst>
                  <a:ext uri="{FF2B5EF4-FFF2-40B4-BE49-F238E27FC236}">
                    <a16:creationId xmlns:a16="http://schemas.microsoft.com/office/drawing/2014/main" id="{38E9360C-7598-2A15-57FB-AB52F1CCB524}"/>
                  </a:ext>
                </a:extLst>
              </p:cNvPr>
              <p:cNvSpPr/>
              <p:nvPr/>
            </p:nvSpPr>
            <p:spPr bwMode="auto">
              <a:xfrm>
                <a:off x="10711590" y="571305"/>
                <a:ext cx="2905279" cy="3500917"/>
              </a:xfrm>
              <a:prstGeom prst="rect">
                <a:avLst/>
              </a:prstGeom>
              <a:solidFill>
                <a:srgbClr val="FFFFFF"/>
              </a:solidFill>
              <a:ln w="76200" cap="flat" cmpd="sng" algn="ctr">
                <a:solidFill>
                  <a:srgbClr val="FFFFFF"/>
                </a:solidFill>
                <a:prstDash val="solid"/>
                <a:headEnd type="none" w="med" len="med"/>
                <a:tailEnd type="triangle" w="med" len="med"/>
              </a:ln>
              <a:effectLst/>
            </p:spPr>
            <p:txBody>
              <a:bodyPr lIns="182880" tIns="91440" rIns="182880" bIns="91440" rtlCol="0" anchor="ctr"/>
              <a:lstStyle/>
              <a:p>
                <a:pPr defTabSz="914400" eaLnBrk="1" fontAlgn="auto" hangingPunct="1">
                  <a:spcBef>
                    <a:spcPts val="0"/>
                  </a:spcBef>
                  <a:spcAft>
                    <a:spcPts val="0"/>
                  </a:spcAft>
                  <a:defRPr/>
                </a:pPr>
                <a:endParaRPr lang="en-US" sz="1400" b="0" kern="0" dirty="0">
                  <a:solidFill>
                    <a:srgbClr val="FFFFFF"/>
                  </a:solidFill>
                  <a:latin typeface="Arial"/>
                  <a:ea typeface="+mn-ea"/>
                  <a:cs typeface="Arial"/>
                </a:endParaRPr>
              </a:p>
            </p:txBody>
          </p:sp>
          <p:sp>
            <p:nvSpPr>
              <p:cNvPr id="46" name="ee4p_CY_1_15912">
                <a:extLst>
                  <a:ext uri="{FF2B5EF4-FFF2-40B4-BE49-F238E27FC236}">
                    <a16:creationId xmlns:a16="http://schemas.microsoft.com/office/drawing/2014/main" id="{99CBA651-9E52-F467-F5C0-2733C24A5046}"/>
                  </a:ext>
                </a:extLst>
              </p:cNvPr>
              <p:cNvSpPr>
                <a:spLocks noChangeAspect="1"/>
              </p:cNvSpPr>
              <p:nvPr>
                <p:custDataLst>
                  <p:tags r:id="rId1"/>
                </p:custDataLst>
              </p:nvPr>
            </p:nvSpPr>
            <p:spPr>
              <a:xfrm>
                <a:off x="12712382" y="4168090"/>
                <a:ext cx="202788" cy="110787"/>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47" name="ee4p_GE_1_15912">
                <a:extLst>
                  <a:ext uri="{FF2B5EF4-FFF2-40B4-BE49-F238E27FC236}">
                    <a16:creationId xmlns:a16="http://schemas.microsoft.com/office/drawing/2014/main" id="{F46C5BEB-154F-F662-51EF-58EC988978B6}"/>
                  </a:ext>
                </a:extLst>
              </p:cNvPr>
              <p:cNvSpPr>
                <a:spLocks noChangeAspect="1"/>
              </p:cNvSpPr>
              <p:nvPr>
                <p:custDataLst>
                  <p:tags r:id="rId2"/>
                </p:custDataLst>
              </p:nvPr>
            </p:nvSpPr>
            <p:spPr>
              <a:xfrm>
                <a:off x="13402774" y="3335920"/>
                <a:ext cx="247906" cy="230666"/>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48" name="ee4p_IQ_1_15912">
                <a:extLst>
                  <a:ext uri="{FF2B5EF4-FFF2-40B4-BE49-F238E27FC236}">
                    <a16:creationId xmlns:a16="http://schemas.microsoft.com/office/drawing/2014/main" id="{C925A607-3282-43F2-DDA5-42EFF6278B21}"/>
                  </a:ext>
                </a:extLst>
              </p:cNvPr>
              <p:cNvSpPr>
                <a:spLocks noChangeAspect="1"/>
              </p:cNvSpPr>
              <p:nvPr>
                <p:custDataLst>
                  <p:tags r:id="rId3"/>
                </p:custDataLst>
              </p:nvPr>
            </p:nvSpPr>
            <p:spPr>
              <a:xfrm>
                <a:off x="13501212" y="3994522"/>
                <a:ext cx="149472" cy="284354"/>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49" name="ee4p_SY_1_15912">
                <a:extLst>
                  <a:ext uri="{FF2B5EF4-FFF2-40B4-BE49-F238E27FC236}">
                    <a16:creationId xmlns:a16="http://schemas.microsoft.com/office/drawing/2014/main" id="{99CDEC2E-EC9B-47B5-FEC0-78161B9FF101}"/>
                  </a:ext>
                </a:extLst>
              </p:cNvPr>
              <p:cNvSpPr>
                <a:spLocks noChangeAspect="1"/>
              </p:cNvSpPr>
              <p:nvPr>
                <p:custDataLst>
                  <p:tags r:id="rId4"/>
                </p:custDataLst>
              </p:nvPr>
            </p:nvSpPr>
            <p:spPr>
              <a:xfrm>
                <a:off x="13023835" y="4000526"/>
                <a:ext cx="593033" cy="278350"/>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0" name="ee4p_TR_1_15912">
                <a:extLst>
                  <a:ext uri="{FF2B5EF4-FFF2-40B4-BE49-F238E27FC236}">
                    <a16:creationId xmlns:a16="http://schemas.microsoft.com/office/drawing/2014/main" id="{54227431-5EE5-D04C-0800-317635C729D3}"/>
                  </a:ext>
                </a:extLst>
              </p:cNvPr>
              <p:cNvSpPr>
                <a:spLocks noChangeAspect="1"/>
              </p:cNvSpPr>
              <p:nvPr>
                <p:custDataLst>
                  <p:tags r:id="rId5"/>
                </p:custDataLst>
              </p:nvPr>
            </p:nvSpPr>
            <p:spPr>
              <a:xfrm>
                <a:off x="12115991" y="3495755"/>
                <a:ext cx="1534690" cy="655074"/>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1" name="ee4p_AL_1_15912">
                <a:extLst>
                  <a:ext uri="{FF2B5EF4-FFF2-40B4-BE49-F238E27FC236}">
                    <a16:creationId xmlns:a16="http://schemas.microsoft.com/office/drawing/2014/main" id="{DD562670-E132-20B6-FA4D-71A21BF27FAC}"/>
                  </a:ext>
                </a:extLst>
              </p:cNvPr>
              <p:cNvSpPr>
                <a:spLocks noChangeAspect="1"/>
              </p:cNvSpPr>
              <p:nvPr>
                <p:custDataLst>
                  <p:tags r:id="rId6"/>
                </p:custDataLst>
              </p:nvPr>
            </p:nvSpPr>
            <p:spPr>
              <a:xfrm>
                <a:off x="11541514" y="3435974"/>
                <a:ext cx="157410" cy="319177"/>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2" name="ee4p_AD_1_15912">
                <a:extLst>
                  <a:ext uri="{FF2B5EF4-FFF2-40B4-BE49-F238E27FC236}">
                    <a16:creationId xmlns:a16="http://schemas.microsoft.com/office/drawing/2014/main" id="{3B765EA0-2F53-C273-6BD1-3AD89A90CB73}"/>
                  </a:ext>
                </a:extLst>
              </p:cNvPr>
              <p:cNvSpPr>
                <a:spLocks noChangeAspect="1"/>
              </p:cNvSpPr>
              <p:nvPr>
                <p:custDataLst>
                  <p:tags r:id="rId7"/>
                </p:custDataLst>
              </p:nvPr>
            </p:nvSpPr>
            <p:spPr>
              <a:xfrm>
                <a:off x="9934910" y="3436536"/>
                <a:ext cx="29265" cy="22486"/>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3" name="ee4p_AT_1_15912">
                <a:extLst>
                  <a:ext uri="{FF2B5EF4-FFF2-40B4-BE49-F238E27FC236}">
                    <a16:creationId xmlns:a16="http://schemas.microsoft.com/office/drawing/2014/main" id="{A474C791-1D0B-C8C2-D06D-58BA6B973AF8}"/>
                  </a:ext>
                </a:extLst>
              </p:cNvPr>
              <p:cNvSpPr>
                <a:spLocks noChangeAspect="1"/>
              </p:cNvSpPr>
              <p:nvPr>
                <p:custDataLst>
                  <p:tags r:id="rId8"/>
                </p:custDataLst>
              </p:nvPr>
            </p:nvSpPr>
            <p:spPr>
              <a:xfrm>
                <a:off x="10664137" y="2726969"/>
                <a:ext cx="685541" cy="296022"/>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4" name="ee4p_BE_1_15912">
                <a:extLst>
                  <a:ext uri="{FF2B5EF4-FFF2-40B4-BE49-F238E27FC236}">
                    <a16:creationId xmlns:a16="http://schemas.microsoft.com/office/drawing/2014/main" id="{7847EE94-86E4-D020-0703-A75A15BF9227}"/>
                  </a:ext>
                </a:extLst>
              </p:cNvPr>
              <p:cNvSpPr>
                <a:spLocks noChangeAspect="1"/>
              </p:cNvSpPr>
              <p:nvPr>
                <p:custDataLst>
                  <p:tags r:id="rId9"/>
                </p:custDataLst>
              </p:nvPr>
            </p:nvSpPr>
            <p:spPr>
              <a:xfrm>
                <a:off x="10034735" y="2435296"/>
                <a:ext cx="345281" cy="232656"/>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5" name="ee4p_BG_1_15912">
                <a:extLst>
                  <a:ext uri="{FF2B5EF4-FFF2-40B4-BE49-F238E27FC236}">
                    <a16:creationId xmlns:a16="http://schemas.microsoft.com/office/drawing/2014/main" id="{CBA9DE63-4070-5B7C-2D28-F921F91D3B3E}"/>
                  </a:ext>
                </a:extLst>
              </p:cNvPr>
              <p:cNvSpPr>
                <a:spLocks noChangeAspect="1"/>
              </p:cNvSpPr>
              <p:nvPr>
                <p:custDataLst>
                  <p:tags r:id="rId10"/>
                </p:custDataLst>
              </p:nvPr>
            </p:nvSpPr>
            <p:spPr>
              <a:xfrm>
                <a:off x="11816992" y="3262852"/>
                <a:ext cx="561262" cy="323898"/>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6" name="ee4p_BA_1_15912">
                <a:extLst>
                  <a:ext uri="{FF2B5EF4-FFF2-40B4-BE49-F238E27FC236}">
                    <a16:creationId xmlns:a16="http://schemas.microsoft.com/office/drawing/2014/main" id="{2F89C999-D323-E4B0-8559-959012CA0911}"/>
                  </a:ext>
                </a:extLst>
              </p:cNvPr>
              <p:cNvSpPr>
                <a:spLocks noChangeAspect="1"/>
              </p:cNvSpPr>
              <p:nvPr>
                <p:custDataLst>
                  <p:tags r:id="rId11"/>
                </p:custDataLst>
              </p:nvPr>
            </p:nvSpPr>
            <p:spPr>
              <a:xfrm>
                <a:off x="11222813" y="3148262"/>
                <a:ext cx="345965" cy="297244"/>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7" name="ee4p_BY_1_15912">
                <a:extLst>
                  <a:ext uri="{FF2B5EF4-FFF2-40B4-BE49-F238E27FC236}">
                    <a16:creationId xmlns:a16="http://schemas.microsoft.com/office/drawing/2014/main" id="{C7073028-FB6B-212B-01FC-A1F98E561D24}"/>
                  </a:ext>
                </a:extLst>
              </p:cNvPr>
              <p:cNvSpPr>
                <a:spLocks noChangeAspect="1"/>
              </p:cNvSpPr>
              <p:nvPr>
                <p:custDataLst>
                  <p:tags r:id="rId12"/>
                </p:custDataLst>
              </p:nvPr>
            </p:nvSpPr>
            <p:spPr>
              <a:xfrm>
                <a:off x="11891724" y="1865132"/>
                <a:ext cx="857466" cy="597008"/>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8" name="ee4p_CH_1_15912">
                <a:extLst>
                  <a:ext uri="{FF2B5EF4-FFF2-40B4-BE49-F238E27FC236}">
                    <a16:creationId xmlns:a16="http://schemas.microsoft.com/office/drawing/2014/main" id="{65F2C23A-C86E-3037-0BA8-C7FD5AE9F5A0}"/>
                  </a:ext>
                </a:extLst>
              </p:cNvPr>
              <p:cNvSpPr>
                <a:spLocks noChangeAspect="1"/>
              </p:cNvSpPr>
              <p:nvPr>
                <p:custDataLst>
                  <p:tags r:id="rId13"/>
                </p:custDataLst>
              </p:nvPr>
            </p:nvSpPr>
            <p:spPr>
              <a:xfrm>
                <a:off x="10344541" y="2867473"/>
                <a:ext cx="403283" cy="219244"/>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59" name="ee4p_CZ_1_15912">
                <a:extLst>
                  <a:ext uri="{FF2B5EF4-FFF2-40B4-BE49-F238E27FC236}">
                    <a16:creationId xmlns:a16="http://schemas.microsoft.com/office/drawing/2014/main" id="{0B4B74C2-DE0C-F695-8E69-A73C904ED8C3}"/>
                  </a:ext>
                </a:extLst>
              </p:cNvPr>
              <p:cNvSpPr>
                <a:spLocks noChangeAspect="1"/>
              </p:cNvSpPr>
              <p:nvPr>
                <p:custDataLst>
                  <p:tags r:id="rId14"/>
                </p:custDataLst>
              </p:nvPr>
            </p:nvSpPr>
            <p:spPr>
              <a:xfrm>
                <a:off x="10894864" y="2489042"/>
                <a:ext cx="606327" cy="286867"/>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60" name="ee4p_DE_1_15912">
                <a:extLst>
                  <a:ext uri="{FF2B5EF4-FFF2-40B4-BE49-F238E27FC236}">
                    <a16:creationId xmlns:a16="http://schemas.microsoft.com/office/drawing/2014/main" id="{B322F33E-E685-D8FC-11E4-F8A72614EAE2}"/>
                  </a:ext>
                </a:extLst>
              </p:cNvPr>
              <p:cNvSpPr>
                <a:spLocks noChangeAspect="1"/>
              </p:cNvSpPr>
              <p:nvPr>
                <p:custDataLst>
                  <p:tags r:id="rId15"/>
                </p:custDataLst>
              </p:nvPr>
            </p:nvSpPr>
            <p:spPr>
              <a:xfrm>
                <a:off x="10334427" y="2001445"/>
                <a:ext cx="823642" cy="922447"/>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61" name="ee4p_DK_1_15912">
                <a:extLst>
                  <a:ext uri="{FF2B5EF4-FFF2-40B4-BE49-F238E27FC236}">
                    <a16:creationId xmlns:a16="http://schemas.microsoft.com/office/drawing/2014/main" id="{7A9E97CB-FBE0-CA8C-715F-88ABC06EADF7}"/>
                  </a:ext>
                </a:extLst>
              </p:cNvPr>
              <p:cNvSpPr>
                <a:spLocks noChangeAspect="1"/>
              </p:cNvSpPr>
              <p:nvPr>
                <p:custDataLst>
                  <p:tags r:id="rId16"/>
                </p:custDataLst>
              </p:nvPr>
            </p:nvSpPr>
            <p:spPr>
              <a:xfrm>
                <a:off x="10538009" y="1661845"/>
                <a:ext cx="630887" cy="392952"/>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62" name="ee4p_ES_1_15912">
                <a:extLst>
                  <a:ext uri="{FF2B5EF4-FFF2-40B4-BE49-F238E27FC236}">
                    <a16:creationId xmlns:a16="http://schemas.microsoft.com/office/drawing/2014/main" id="{C2C26666-4073-16F3-FFA5-1A76A07662FB}"/>
                  </a:ext>
                </a:extLst>
              </p:cNvPr>
              <p:cNvSpPr>
                <a:spLocks noChangeAspect="1"/>
              </p:cNvSpPr>
              <p:nvPr>
                <p:custDataLst>
                  <p:tags r:id="rId17"/>
                </p:custDataLst>
              </p:nvPr>
            </p:nvSpPr>
            <p:spPr>
              <a:xfrm>
                <a:off x="9917684" y="3710727"/>
                <a:ext cx="278659" cy="148591"/>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63" name="ee4p_ES_2_15912">
                <a:extLst>
                  <a:ext uri="{FF2B5EF4-FFF2-40B4-BE49-F238E27FC236}">
                    <a16:creationId xmlns:a16="http://schemas.microsoft.com/office/drawing/2014/main" id="{22A2354F-2DAD-D0A6-0596-7503613810B9}"/>
                  </a:ext>
                </a:extLst>
              </p:cNvPr>
              <p:cNvSpPr>
                <a:spLocks noChangeAspect="1"/>
              </p:cNvSpPr>
              <p:nvPr>
                <p:custDataLst>
                  <p:tags r:id="rId18"/>
                </p:custDataLst>
              </p:nvPr>
            </p:nvSpPr>
            <p:spPr>
              <a:xfrm>
                <a:off x="8977153" y="3314664"/>
                <a:ext cx="1127894" cy="816325"/>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68" name="ee4p_EE_1_15912">
                <a:extLst>
                  <a:ext uri="{FF2B5EF4-FFF2-40B4-BE49-F238E27FC236}">
                    <a16:creationId xmlns:a16="http://schemas.microsoft.com/office/drawing/2014/main" id="{87B47375-AA5B-0EB9-8AC5-1C5868187E13}"/>
                  </a:ext>
                </a:extLst>
              </p:cNvPr>
              <p:cNvSpPr>
                <a:spLocks noChangeAspect="1"/>
              </p:cNvSpPr>
              <p:nvPr>
                <p:custDataLst>
                  <p:tags r:id="rId19"/>
                </p:custDataLst>
              </p:nvPr>
            </p:nvSpPr>
            <p:spPr>
              <a:xfrm>
                <a:off x="11772969" y="1412540"/>
                <a:ext cx="566229" cy="276582"/>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69" name="ee4p_FR_1_15912">
                <a:extLst>
                  <a:ext uri="{FF2B5EF4-FFF2-40B4-BE49-F238E27FC236}">
                    <a16:creationId xmlns:a16="http://schemas.microsoft.com/office/drawing/2014/main" id="{D59985A4-2806-650A-404C-531DD9C0FEDD}"/>
                  </a:ext>
                </a:extLst>
              </p:cNvPr>
              <p:cNvSpPr>
                <a:spLocks noChangeAspect="1"/>
              </p:cNvSpPr>
              <p:nvPr>
                <p:custDataLst>
                  <p:tags r:id="rId20"/>
                </p:custDataLst>
              </p:nvPr>
            </p:nvSpPr>
            <p:spPr>
              <a:xfrm>
                <a:off x="9379406" y="2482026"/>
                <a:ext cx="1287647" cy="108963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4" name="ee4p_GB_1_15912">
                <a:extLst>
                  <a:ext uri="{FF2B5EF4-FFF2-40B4-BE49-F238E27FC236}">
                    <a16:creationId xmlns:a16="http://schemas.microsoft.com/office/drawing/2014/main" id="{D795C784-71A6-62A3-B881-61F072855394}"/>
                  </a:ext>
                </a:extLst>
              </p:cNvPr>
              <p:cNvSpPr>
                <a:spLocks noChangeAspect="1"/>
              </p:cNvSpPr>
              <p:nvPr>
                <p:custDataLst>
                  <p:tags r:id="rId21"/>
                </p:custDataLst>
              </p:nvPr>
            </p:nvSpPr>
            <p:spPr>
              <a:xfrm>
                <a:off x="9075244" y="1252459"/>
                <a:ext cx="889496" cy="145501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5" name="ee4p_GR_1_15912">
                <a:extLst>
                  <a:ext uri="{FF2B5EF4-FFF2-40B4-BE49-F238E27FC236}">
                    <a16:creationId xmlns:a16="http://schemas.microsoft.com/office/drawing/2014/main" id="{2BC7E8DB-343E-CAEB-0222-605BB33A3E32}"/>
                  </a:ext>
                </a:extLst>
              </p:cNvPr>
              <p:cNvSpPr>
                <a:spLocks noChangeAspect="1"/>
              </p:cNvSpPr>
              <p:nvPr>
                <p:custDataLst>
                  <p:tags r:id="rId22"/>
                </p:custDataLst>
              </p:nvPr>
            </p:nvSpPr>
            <p:spPr>
              <a:xfrm>
                <a:off x="11574411" y="3533264"/>
                <a:ext cx="772050" cy="708710"/>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6" name="ee4p_HR_1_15912">
                <a:extLst>
                  <a:ext uri="{FF2B5EF4-FFF2-40B4-BE49-F238E27FC236}">
                    <a16:creationId xmlns:a16="http://schemas.microsoft.com/office/drawing/2014/main" id="{9732C0EE-2BF8-1121-9E68-A7BD49B5E9DD}"/>
                  </a:ext>
                </a:extLst>
              </p:cNvPr>
              <p:cNvSpPr>
                <a:spLocks noChangeAspect="1"/>
              </p:cNvSpPr>
              <p:nvPr>
                <p:custDataLst>
                  <p:tags r:id="rId23"/>
                </p:custDataLst>
              </p:nvPr>
            </p:nvSpPr>
            <p:spPr>
              <a:xfrm>
                <a:off x="11023230" y="3007839"/>
                <a:ext cx="529102" cy="451347"/>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7" name="ee4p_HU_1_15912">
                <a:extLst>
                  <a:ext uri="{FF2B5EF4-FFF2-40B4-BE49-F238E27FC236}">
                    <a16:creationId xmlns:a16="http://schemas.microsoft.com/office/drawing/2014/main" id="{FC3542FA-59FC-8CF9-C6CE-EF1091967D3C}"/>
                  </a:ext>
                </a:extLst>
              </p:cNvPr>
              <p:cNvSpPr>
                <a:spLocks noChangeAspect="1"/>
              </p:cNvSpPr>
              <p:nvPr>
                <p:custDataLst>
                  <p:tags r:id="rId24"/>
                </p:custDataLst>
              </p:nvPr>
            </p:nvSpPr>
            <p:spPr>
              <a:xfrm>
                <a:off x="11254867" y="2778517"/>
                <a:ext cx="610025" cy="31678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8" name="ee4p_IE_1_15912">
                <a:extLst>
                  <a:ext uri="{FF2B5EF4-FFF2-40B4-BE49-F238E27FC236}">
                    <a16:creationId xmlns:a16="http://schemas.microsoft.com/office/drawing/2014/main" id="{8D9E5B2D-F9DE-832B-8340-B0BDE444497E}"/>
                  </a:ext>
                </a:extLst>
              </p:cNvPr>
              <p:cNvSpPr>
                <a:spLocks noChangeAspect="1"/>
              </p:cNvSpPr>
              <p:nvPr>
                <p:custDataLst>
                  <p:tags r:id="rId25"/>
                </p:custDataLst>
              </p:nvPr>
            </p:nvSpPr>
            <p:spPr>
              <a:xfrm>
                <a:off x="8873330" y="1963142"/>
                <a:ext cx="392330" cy="474221"/>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79" name="ee4p_IT_1_15912">
                <a:extLst>
                  <a:ext uri="{FF2B5EF4-FFF2-40B4-BE49-F238E27FC236}">
                    <a16:creationId xmlns:a16="http://schemas.microsoft.com/office/drawing/2014/main" id="{F49CB063-1978-DD7D-70B7-005940562FD8}"/>
                  </a:ext>
                </a:extLst>
              </p:cNvPr>
              <p:cNvSpPr>
                <a:spLocks noChangeAspect="1"/>
              </p:cNvSpPr>
              <p:nvPr>
                <p:custDataLst>
                  <p:tags r:id="rId26"/>
                </p:custDataLst>
              </p:nvPr>
            </p:nvSpPr>
            <p:spPr>
              <a:xfrm>
                <a:off x="10543353" y="3413232"/>
                <a:ext cx="670294" cy="649989"/>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0" name="ee4p_SM_1_15912">
                <a:extLst>
                  <a:ext uri="{FF2B5EF4-FFF2-40B4-BE49-F238E27FC236}">
                    <a16:creationId xmlns:a16="http://schemas.microsoft.com/office/drawing/2014/main" id="{F19623A1-FB98-EB22-F430-4E4359105401}"/>
                  </a:ext>
                </a:extLst>
              </p:cNvPr>
              <p:cNvSpPr>
                <a:spLocks noChangeAspect="1"/>
              </p:cNvSpPr>
              <p:nvPr>
                <p:custDataLst>
                  <p:tags r:id="rId27"/>
                </p:custDataLst>
              </p:nvPr>
            </p:nvSpPr>
            <p:spPr>
              <a:xfrm>
                <a:off x="10922482" y="3290041"/>
                <a:ext cx="10594" cy="10466"/>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1" name="ee4p_XK_1_15912">
                <a:extLst>
                  <a:ext uri="{FF2B5EF4-FFF2-40B4-BE49-F238E27FC236}">
                    <a16:creationId xmlns:a16="http://schemas.microsoft.com/office/drawing/2014/main" id="{616341E5-9366-43F9-979B-E58DAAE5DAA4}"/>
                  </a:ext>
                </a:extLst>
              </p:cNvPr>
              <p:cNvSpPr>
                <a:spLocks noChangeAspect="1"/>
              </p:cNvSpPr>
              <p:nvPr>
                <p:custDataLst>
                  <p:tags r:id="rId28"/>
                </p:custDataLst>
              </p:nvPr>
            </p:nvSpPr>
            <p:spPr>
              <a:xfrm>
                <a:off x="11608852" y="3369521"/>
                <a:ext cx="154987" cy="151954"/>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2" name="ee4p_LI_1_15912">
                <a:extLst>
                  <a:ext uri="{FF2B5EF4-FFF2-40B4-BE49-F238E27FC236}">
                    <a16:creationId xmlns:a16="http://schemas.microsoft.com/office/drawing/2014/main" id="{D74A8B8F-78A7-BB7E-A857-93C7578C6D75}"/>
                  </a:ext>
                </a:extLst>
              </p:cNvPr>
              <p:cNvSpPr>
                <a:spLocks noChangeAspect="1"/>
              </p:cNvSpPr>
              <p:nvPr>
                <p:custDataLst>
                  <p:tags r:id="rId29"/>
                </p:custDataLst>
              </p:nvPr>
            </p:nvSpPr>
            <p:spPr>
              <a:xfrm>
                <a:off x="10660130" y="2924807"/>
                <a:ext cx="11789" cy="24142"/>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3" name="ee4p_LT_1_15912">
                <a:extLst>
                  <a:ext uri="{FF2B5EF4-FFF2-40B4-BE49-F238E27FC236}">
                    <a16:creationId xmlns:a16="http://schemas.microsoft.com/office/drawing/2014/main" id="{CDCE202E-5192-357A-5A5E-46916F3243CB}"/>
                  </a:ext>
                </a:extLst>
              </p:cNvPr>
              <p:cNvSpPr>
                <a:spLocks noChangeAspect="1"/>
              </p:cNvSpPr>
              <p:nvPr>
                <p:custDataLst>
                  <p:tags r:id="rId30"/>
                </p:custDataLst>
              </p:nvPr>
            </p:nvSpPr>
            <p:spPr>
              <a:xfrm>
                <a:off x="11687115" y="1831544"/>
                <a:ext cx="528395" cy="313876"/>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4" name="ee4p_LU_1_15912">
                <a:extLst>
                  <a:ext uri="{FF2B5EF4-FFF2-40B4-BE49-F238E27FC236}">
                    <a16:creationId xmlns:a16="http://schemas.microsoft.com/office/drawing/2014/main" id="{EA503304-E105-DA2D-8F47-126D94A47EA8}"/>
                  </a:ext>
                </a:extLst>
              </p:cNvPr>
              <p:cNvSpPr>
                <a:spLocks noChangeAspect="1"/>
              </p:cNvSpPr>
              <p:nvPr>
                <p:custDataLst>
                  <p:tags r:id="rId31"/>
                </p:custDataLst>
              </p:nvPr>
            </p:nvSpPr>
            <p:spPr>
              <a:xfrm>
                <a:off x="10322507" y="2591445"/>
                <a:ext cx="69136" cy="84101"/>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5" name="ee4p_LV_1_15912">
                <a:extLst>
                  <a:ext uri="{FF2B5EF4-FFF2-40B4-BE49-F238E27FC236}">
                    <a16:creationId xmlns:a16="http://schemas.microsoft.com/office/drawing/2014/main" id="{A278500B-AC25-869C-A452-259DAFF19A86}"/>
                  </a:ext>
                </a:extLst>
              </p:cNvPr>
              <p:cNvSpPr>
                <a:spLocks noChangeAspect="1"/>
              </p:cNvSpPr>
              <p:nvPr>
                <p:custDataLst>
                  <p:tags r:id="rId32"/>
                </p:custDataLst>
              </p:nvPr>
            </p:nvSpPr>
            <p:spPr>
              <a:xfrm>
                <a:off x="11697473" y="1619549"/>
                <a:ext cx="646312" cy="305808"/>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6" name="ee4p_MC_1_15912">
                <a:extLst>
                  <a:ext uri="{FF2B5EF4-FFF2-40B4-BE49-F238E27FC236}">
                    <a16:creationId xmlns:a16="http://schemas.microsoft.com/office/drawing/2014/main" id="{FB8A1B47-7388-E8A6-82C7-CF0D9ED551C8}"/>
                  </a:ext>
                </a:extLst>
              </p:cNvPr>
              <p:cNvSpPr>
                <a:spLocks noChangeAspect="1"/>
              </p:cNvSpPr>
              <p:nvPr>
                <p:custDataLst>
                  <p:tags r:id="rId33"/>
                </p:custDataLst>
              </p:nvPr>
            </p:nvSpPr>
            <p:spPr>
              <a:xfrm>
                <a:off x="10471130" y="3313971"/>
                <a:ext cx="5487" cy="4281"/>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7" name="ee4p_MD_1_15912">
                <a:extLst>
                  <a:ext uri="{FF2B5EF4-FFF2-40B4-BE49-F238E27FC236}">
                    <a16:creationId xmlns:a16="http://schemas.microsoft.com/office/drawing/2014/main" id="{AD05CD2C-5A2E-95AC-97FB-F97187A5BAAC}"/>
                  </a:ext>
                </a:extLst>
              </p:cNvPr>
              <p:cNvSpPr>
                <a:spLocks noChangeAspect="1"/>
              </p:cNvSpPr>
              <p:nvPr>
                <p:custDataLst>
                  <p:tags r:id="rId34"/>
                </p:custDataLst>
              </p:nvPr>
            </p:nvSpPr>
            <p:spPr>
              <a:xfrm>
                <a:off x="12201418" y="2787211"/>
                <a:ext cx="315833" cy="341756"/>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8" name="ee4p_MK_1_15912">
                <a:extLst>
                  <a:ext uri="{FF2B5EF4-FFF2-40B4-BE49-F238E27FC236}">
                    <a16:creationId xmlns:a16="http://schemas.microsoft.com/office/drawing/2014/main" id="{9912BC39-ED7A-6BF5-D4BC-52B0C30A1709}"/>
                  </a:ext>
                </a:extLst>
              </p:cNvPr>
              <p:cNvSpPr>
                <a:spLocks noChangeAspect="1"/>
              </p:cNvSpPr>
              <p:nvPr>
                <p:custDataLst>
                  <p:tags r:id="rId35"/>
                </p:custDataLst>
              </p:nvPr>
            </p:nvSpPr>
            <p:spPr>
              <a:xfrm>
                <a:off x="11646548" y="3467245"/>
                <a:ext cx="229947" cy="161417"/>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89" name="ee4p_MT_1_15912">
                <a:extLst>
                  <a:ext uri="{FF2B5EF4-FFF2-40B4-BE49-F238E27FC236}">
                    <a16:creationId xmlns:a16="http://schemas.microsoft.com/office/drawing/2014/main" id="{F12995D4-4F43-EF5C-7796-948BDB9094CC}"/>
                  </a:ext>
                </a:extLst>
              </p:cNvPr>
              <p:cNvSpPr>
                <a:spLocks noChangeAspect="1"/>
              </p:cNvSpPr>
              <p:nvPr>
                <p:custDataLst>
                  <p:tags r:id="rId36"/>
                </p:custDataLst>
              </p:nvPr>
            </p:nvSpPr>
            <p:spPr>
              <a:xfrm>
                <a:off x="11098234" y="4135836"/>
                <a:ext cx="19334" cy="16143"/>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0" name="ee4p_MT_2_15912">
                <a:extLst>
                  <a:ext uri="{FF2B5EF4-FFF2-40B4-BE49-F238E27FC236}">
                    <a16:creationId xmlns:a16="http://schemas.microsoft.com/office/drawing/2014/main" id="{DAA07597-4273-408C-26B8-B1D7602157CE}"/>
                  </a:ext>
                </a:extLst>
              </p:cNvPr>
              <p:cNvSpPr>
                <a:spLocks noChangeAspect="1"/>
              </p:cNvSpPr>
              <p:nvPr>
                <p:custDataLst>
                  <p:tags r:id="rId37"/>
                </p:custDataLst>
              </p:nvPr>
            </p:nvSpPr>
            <p:spPr>
              <a:xfrm>
                <a:off x="11082865" y="4125895"/>
                <a:ext cx="12640" cy="6502"/>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1" name="ee4p_ME_1_15912">
                <a:extLst>
                  <a:ext uri="{FF2B5EF4-FFF2-40B4-BE49-F238E27FC236}">
                    <a16:creationId xmlns:a16="http://schemas.microsoft.com/office/drawing/2014/main" id="{68FD4D7E-38C6-A76F-6B46-8C49AF685437}"/>
                  </a:ext>
                </a:extLst>
              </p:cNvPr>
              <p:cNvSpPr>
                <a:spLocks noChangeAspect="1"/>
              </p:cNvSpPr>
              <p:nvPr>
                <p:custDataLst>
                  <p:tags r:id="rId38"/>
                </p:custDataLst>
              </p:nvPr>
            </p:nvSpPr>
            <p:spPr>
              <a:xfrm>
                <a:off x="11465586" y="3338911"/>
                <a:ext cx="171885" cy="180925"/>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2" name="ee4p_NL_1_15912">
                <a:extLst>
                  <a:ext uri="{FF2B5EF4-FFF2-40B4-BE49-F238E27FC236}">
                    <a16:creationId xmlns:a16="http://schemas.microsoft.com/office/drawing/2014/main" id="{DAC1B454-000E-3671-A9CA-EAAB975EF43C}"/>
                  </a:ext>
                </a:extLst>
              </p:cNvPr>
              <p:cNvSpPr>
                <a:spLocks noChangeAspect="1"/>
              </p:cNvSpPr>
              <p:nvPr>
                <p:custDataLst>
                  <p:tags r:id="rId39"/>
                </p:custDataLst>
              </p:nvPr>
            </p:nvSpPr>
            <p:spPr>
              <a:xfrm>
                <a:off x="10108942" y="2178134"/>
                <a:ext cx="345961" cy="344818"/>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3" name="ee4p_PL_1_15912">
                <a:extLst>
                  <a:ext uri="{FF2B5EF4-FFF2-40B4-BE49-F238E27FC236}">
                    <a16:creationId xmlns:a16="http://schemas.microsoft.com/office/drawing/2014/main" id="{0F76B8D4-8A7A-DA04-8FDD-6774D0C7E1E5}"/>
                  </a:ext>
                </a:extLst>
              </p:cNvPr>
              <p:cNvSpPr>
                <a:spLocks noChangeAspect="1"/>
              </p:cNvSpPr>
              <p:nvPr>
                <p:custDataLst>
                  <p:tags r:id="rId40"/>
                </p:custDataLst>
              </p:nvPr>
            </p:nvSpPr>
            <p:spPr>
              <a:xfrm>
                <a:off x="11078208" y="2028855"/>
                <a:ext cx="897211" cy="695848"/>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4" name="ee4p_PT_1_15912">
                <a:extLst>
                  <a:ext uri="{FF2B5EF4-FFF2-40B4-BE49-F238E27FC236}">
                    <a16:creationId xmlns:a16="http://schemas.microsoft.com/office/drawing/2014/main" id="{57051DD5-C8D8-6F75-A2D0-62B4C4BC3075}"/>
                  </a:ext>
                </a:extLst>
              </p:cNvPr>
              <p:cNvSpPr>
                <a:spLocks noChangeAspect="1"/>
              </p:cNvSpPr>
              <p:nvPr>
                <p:custDataLst>
                  <p:tags r:id="rId41"/>
                </p:custDataLst>
              </p:nvPr>
            </p:nvSpPr>
            <p:spPr>
              <a:xfrm>
                <a:off x="8955204" y="3491009"/>
                <a:ext cx="293812" cy="539581"/>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5" name="ee4p_RO_1_15912">
                <a:extLst>
                  <a:ext uri="{FF2B5EF4-FFF2-40B4-BE49-F238E27FC236}">
                    <a16:creationId xmlns:a16="http://schemas.microsoft.com/office/drawing/2014/main" id="{A0DAC2E8-B95E-776C-6F11-4E619C237137}"/>
                  </a:ext>
                </a:extLst>
              </p:cNvPr>
              <p:cNvSpPr>
                <a:spLocks noChangeAspect="1"/>
              </p:cNvSpPr>
              <p:nvPr>
                <p:custDataLst>
                  <p:tags r:id="rId42"/>
                </p:custDataLst>
              </p:nvPr>
            </p:nvSpPr>
            <p:spPr>
              <a:xfrm>
                <a:off x="11627946" y="2811769"/>
                <a:ext cx="851068" cy="513134"/>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6" name="ee4p_IT_2_15912">
                <a:extLst>
                  <a:ext uri="{FF2B5EF4-FFF2-40B4-BE49-F238E27FC236}">
                    <a16:creationId xmlns:a16="http://schemas.microsoft.com/office/drawing/2014/main" id="{C8059491-19BF-5C31-4552-613D4D6284C2}"/>
                  </a:ext>
                </a:extLst>
              </p:cNvPr>
              <p:cNvSpPr>
                <a:spLocks noChangeAspect="1"/>
              </p:cNvSpPr>
              <p:nvPr>
                <p:custDataLst>
                  <p:tags r:id="rId43"/>
                </p:custDataLst>
              </p:nvPr>
            </p:nvSpPr>
            <p:spPr>
              <a:xfrm>
                <a:off x="10403681" y="2946144"/>
                <a:ext cx="1066354" cy="98801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7" name="ee4p_RS_1_15912">
                <a:extLst>
                  <a:ext uri="{FF2B5EF4-FFF2-40B4-BE49-F238E27FC236}">
                    <a16:creationId xmlns:a16="http://schemas.microsoft.com/office/drawing/2014/main" id="{DB4A2767-E58C-31DD-CF3B-30B667E45975}"/>
                  </a:ext>
                </a:extLst>
              </p:cNvPr>
              <p:cNvSpPr>
                <a:spLocks noChangeAspect="1"/>
              </p:cNvSpPr>
              <p:nvPr>
                <p:custDataLst>
                  <p:tags r:id="rId44"/>
                </p:custDataLst>
              </p:nvPr>
            </p:nvSpPr>
            <p:spPr>
              <a:xfrm>
                <a:off x="11501801" y="3048819"/>
                <a:ext cx="372102" cy="430927"/>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8" name="ee4p_SK_1_15912">
                <a:extLst>
                  <a:ext uri="{FF2B5EF4-FFF2-40B4-BE49-F238E27FC236}">
                    <a16:creationId xmlns:a16="http://schemas.microsoft.com/office/drawing/2014/main" id="{10795B4C-A1F2-893D-6085-285EC21B8067}"/>
                  </a:ext>
                </a:extLst>
              </p:cNvPr>
              <p:cNvSpPr>
                <a:spLocks noChangeAspect="1"/>
              </p:cNvSpPr>
              <p:nvPr>
                <p:custDataLst>
                  <p:tags r:id="rId45"/>
                </p:custDataLst>
              </p:nvPr>
            </p:nvSpPr>
            <p:spPr>
              <a:xfrm>
                <a:off x="11324078" y="2657858"/>
                <a:ext cx="510424" cy="211007"/>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199" name="ee4p_SI_1_15912">
                <a:extLst>
                  <a:ext uri="{FF2B5EF4-FFF2-40B4-BE49-F238E27FC236}">
                    <a16:creationId xmlns:a16="http://schemas.microsoft.com/office/drawing/2014/main" id="{4C7A98E9-A61B-64C6-D281-1D966E9A3C61}"/>
                  </a:ext>
                </a:extLst>
              </p:cNvPr>
              <p:cNvSpPr>
                <a:spLocks noChangeAspect="1"/>
              </p:cNvSpPr>
              <p:nvPr>
                <p:custDataLst>
                  <p:tags r:id="rId46"/>
                </p:custDataLst>
              </p:nvPr>
            </p:nvSpPr>
            <p:spPr>
              <a:xfrm>
                <a:off x="11010733" y="2970848"/>
                <a:ext cx="282189" cy="160571"/>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200" name="ee4p_SE_1_15912">
                <a:extLst>
                  <a:ext uri="{FF2B5EF4-FFF2-40B4-BE49-F238E27FC236}">
                    <a16:creationId xmlns:a16="http://schemas.microsoft.com/office/drawing/2014/main" id="{B6479E41-CD52-ED39-C23C-E33071C08B1C}"/>
                  </a:ext>
                </a:extLst>
              </p:cNvPr>
              <p:cNvSpPr>
                <a:spLocks noChangeAspect="1"/>
              </p:cNvSpPr>
              <p:nvPr>
                <p:custDataLst>
                  <p:tags r:id="rId47"/>
                </p:custDataLst>
              </p:nvPr>
            </p:nvSpPr>
            <p:spPr>
              <a:xfrm>
                <a:off x="10810103" y="58806"/>
                <a:ext cx="1169786" cy="1906768"/>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201" name="ee4p_UA_1_15912">
                <a:extLst>
                  <a:ext uri="{FF2B5EF4-FFF2-40B4-BE49-F238E27FC236}">
                    <a16:creationId xmlns:a16="http://schemas.microsoft.com/office/drawing/2014/main" id="{0F6B791A-06B2-626C-36F4-019D6644B62F}"/>
                  </a:ext>
                </a:extLst>
              </p:cNvPr>
              <p:cNvSpPr>
                <a:spLocks noChangeAspect="1"/>
              </p:cNvSpPr>
              <p:nvPr>
                <p:custDataLst>
                  <p:tags r:id="rId48"/>
                </p:custDataLst>
              </p:nvPr>
            </p:nvSpPr>
            <p:spPr>
              <a:xfrm>
                <a:off x="11797911" y="2332220"/>
                <a:ext cx="1618353" cy="914186"/>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202" name="ee4p_VA_1_15912">
                <a:extLst>
                  <a:ext uri="{FF2B5EF4-FFF2-40B4-BE49-F238E27FC236}">
                    <a16:creationId xmlns:a16="http://schemas.microsoft.com/office/drawing/2014/main" id="{6E7A59D7-068D-4814-EA61-09B86ED01739}"/>
                  </a:ext>
                </a:extLst>
              </p:cNvPr>
              <p:cNvSpPr>
                <a:spLocks noChangeAspect="1"/>
              </p:cNvSpPr>
              <p:nvPr>
                <p:custDataLst>
                  <p:tags r:id="rId49"/>
                </p:custDataLst>
              </p:nvPr>
            </p:nvSpPr>
            <p:spPr>
              <a:xfrm>
                <a:off x="10925240" y="3515847"/>
                <a:ext cx="1049" cy="935"/>
              </a:xfrm>
              <a:custGeom>
                <a:avLst/>
                <a:gdLst/>
                <a:ahLst/>
                <a:cxnLst/>
                <a:rect l="0" t="0" r="0" b="0"/>
                <a:pathLst>
                  <a:path w="258" h="231">
                    <a:moveTo>
                      <a:pt x="257" y="208"/>
                    </a:moveTo>
                    <a:lnTo>
                      <a:pt x="67" y="230"/>
                    </a:lnTo>
                    <a:lnTo>
                      <a:pt x="0" y="145"/>
                    </a:lnTo>
                    <a:lnTo>
                      <a:pt x="67" y="20"/>
                    </a:lnTo>
                    <a:lnTo>
                      <a:pt x="240" y="0"/>
                    </a:lnTo>
                    <a:close/>
                  </a:path>
                </a:pathLst>
              </a:custGeom>
              <a:solidFill>
                <a:srgbClr val="DDDDDD"/>
              </a:solidFill>
              <a:ln w="6350" cap="rnd" cmpd="sng" algn="ctr">
                <a:solidFill>
                  <a:srgbClr val="C0C0C0"/>
                </a:solidFill>
                <a:prstDash val="solid"/>
                <a:round/>
                <a:headEnd type="none" w="med" len="med"/>
                <a:tailEnd type="none" w="med" len="med"/>
              </a:ln>
              <a:effectLst/>
            </p:spPr>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1600" b="0" kern="0" dirty="0" err="1">
                  <a:latin typeface="Arial"/>
                  <a:ea typeface="+mn-ea"/>
                  <a:cs typeface="Arial" panose="020B0604020202020204" pitchFamily="34" charset="0"/>
                </a:endParaRPr>
              </a:p>
            </p:txBody>
          </p:sp>
          <p:sp>
            <p:nvSpPr>
              <p:cNvPr id="7203" name="Ellipse 7202">
                <a:extLst>
                  <a:ext uri="{FF2B5EF4-FFF2-40B4-BE49-F238E27FC236}">
                    <a16:creationId xmlns:a16="http://schemas.microsoft.com/office/drawing/2014/main" id="{12D155C8-99ED-582A-021F-41D227484F10}"/>
                  </a:ext>
                </a:extLst>
              </p:cNvPr>
              <p:cNvSpPr/>
              <p:nvPr/>
            </p:nvSpPr>
            <p:spPr>
              <a:xfrm>
                <a:off x="9473943" y="2519807"/>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grpSp>
            <p:nvGrpSpPr>
              <p:cNvPr id="7204" name="Gruppieren 7203">
                <a:extLst>
                  <a:ext uri="{FF2B5EF4-FFF2-40B4-BE49-F238E27FC236}">
                    <a16:creationId xmlns:a16="http://schemas.microsoft.com/office/drawing/2014/main" id="{E111C455-AE00-CFCB-3C32-4820341A0720}"/>
                  </a:ext>
                </a:extLst>
              </p:cNvPr>
              <p:cNvGrpSpPr/>
              <p:nvPr/>
            </p:nvGrpSpPr>
            <p:grpSpPr>
              <a:xfrm>
                <a:off x="11070355" y="2156716"/>
                <a:ext cx="280338" cy="287769"/>
                <a:chOff x="2003453" y="3747097"/>
                <a:chExt cx="552795" cy="570391"/>
              </a:xfrm>
            </p:grpSpPr>
            <p:sp>
              <p:nvSpPr>
                <p:cNvPr id="7286" name="Rechteck 7285">
                  <a:extLst>
                    <a:ext uri="{FF2B5EF4-FFF2-40B4-BE49-F238E27FC236}">
                      <a16:creationId xmlns:a16="http://schemas.microsoft.com/office/drawing/2014/main" id="{F007DAF8-052E-614B-9725-9F4178692430}"/>
                    </a:ext>
                  </a:extLst>
                </p:cNvPr>
                <p:cNvSpPr/>
                <p:nvPr/>
              </p:nvSpPr>
              <p:spPr>
                <a:xfrm>
                  <a:off x="2003453" y="3747097"/>
                  <a:ext cx="552795" cy="570391"/>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87" name="Picture 10" descr="Home | Max Planck Institute for Gravitational Physics (Albert Einstein  Institute)">
                  <a:extLst>
                    <a:ext uri="{FF2B5EF4-FFF2-40B4-BE49-F238E27FC236}">
                      <a16:creationId xmlns:a16="http://schemas.microsoft.com/office/drawing/2014/main" id="{F99869CF-96AA-3BC1-85CA-79F768E68622}"/>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3787" t="3323" r="4328" b="3476"/>
                <a:stretch/>
              </p:blipFill>
              <p:spPr bwMode="auto">
                <a:xfrm>
                  <a:off x="2029820" y="3781916"/>
                  <a:ext cx="500062" cy="500751"/>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05" name="Gerader Verbinder 7204">
                <a:extLst>
                  <a:ext uri="{FF2B5EF4-FFF2-40B4-BE49-F238E27FC236}">
                    <a16:creationId xmlns:a16="http://schemas.microsoft.com/office/drawing/2014/main" id="{A9A2A6EA-748E-E457-470A-D3204A999126}"/>
                  </a:ext>
                </a:extLst>
              </p:cNvPr>
              <p:cNvCxnSpPr>
                <a:stCxn id="7286" idx="1"/>
              </p:cNvCxnSpPr>
              <p:nvPr/>
            </p:nvCxnSpPr>
            <p:spPr>
              <a:xfrm flipH="1">
                <a:off x="10878499" y="2300601"/>
                <a:ext cx="191856" cy="54946"/>
              </a:xfrm>
              <a:prstGeom prst="line">
                <a:avLst/>
              </a:prstGeom>
              <a:noFill/>
              <a:ln w="19050" cap="flat" cmpd="sng" algn="ctr">
                <a:solidFill>
                  <a:srgbClr val="000000">
                    <a:shade val="95000"/>
                    <a:satMod val="105000"/>
                  </a:srgbClr>
                </a:solidFill>
                <a:prstDash val="solid"/>
              </a:ln>
              <a:effectLst/>
            </p:spPr>
          </p:cxnSp>
          <p:grpSp>
            <p:nvGrpSpPr>
              <p:cNvPr id="7206" name="Gruppieren 7205">
                <a:extLst>
                  <a:ext uri="{FF2B5EF4-FFF2-40B4-BE49-F238E27FC236}">
                    <a16:creationId xmlns:a16="http://schemas.microsoft.com/office/drawing/2014/main" id="{17EA3D6F-3A64-25CB-EC19-D3C0BFEFE578}"/>
                  </a:ext>
                </a:extLst>
              </p:cNvPr>
              <p:cNvGrpSpPr/>
              <p:nvPr/>
            </p:nvGrpSpPr>
            <p:grpSpPr>
              <a:xfrm>
                <a:off x="10748654" y="2470491"/>
                <a:ext cx="420490" cy="203290"/>
                <a:chOff x="699474" y="2471731"/>
                <a:chExt cx="1422687" cy="691382"/>
              </a:xfrm>
            </p:grpSpPr>
            <p:sp>
              <p:nvSpPr>
                <p:cNvPr id="7284" name="Rechteck 7283">
                  <a:extLst>
                    <a:ext uri="{FF2B5EF4-FFF2-40B4-BE49-F238E27FC236}">
                      <a16:creationId xmlns:a16="http://schemas.microsoft.com/office/drawing/2014/main" id="{9F0C2BD8-1B4E-9581-36D7-5E671A1FBE27}"/>
                    </a:ext>
                  </a:extLst>
                </p:cNvPr>
                <p:cNvSpPr/>
                <p:nvPr/>
              </p:nvSpPr>
              <p:spPr>
                <a:xfrm>
                  <a:off x="699474" y="2471731"/>
                  <a:ext cx="1422687" cy="691381"/>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85" name="Picture 12">
                  <a:extLst>
                    <a:ext uri="{FF2B5EF4-FFF2-40B4-BE49-F238E27FC236}">
                      <a16:creationId xmlns:a16="http://schemas.microsoft.com/office/drawing/2014/main" id="{2B524CFF-27E8-9EDD-2F6A-B643829B1ECE}"/>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725321" y="2485636"/>
                  <a:ext cx="1354954" cy="677477"/>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07" name="Gerader Verbinder 7206">
                <a:extLst>
                  <a:ext uri="{FF2B5EF4-FFF2-40B4-BE49-F238E27FC236}">
                    <a16:creationId xmlns:a16="http://schemas.microsoft.com/office/drawing/2014/main" id="{E4F53D2D-3BE5-82AE-949A-2EADB183B37F}"/>
                  </a:ext>
                </a:extLst>
              </p:cNvPr>
              <p:cNvCxnSpPr>
                <a:cxnSpLocks/>
                <a:stCxn id="7285" idx="1"/>
              </p:cNvCxnSpPr>
              <p:nvPr/>
            </p:nvCxnSpPr>
            <p:spPr>
              <a:xfrm flipH="1">
                <a:off x="10597962" y="2574181"/>
                <a:ext cx="158332" cy="130536"/>
              </a:xfrm>
              <a:prstGeom prst="line">
                <a:avLst/>
              </a:prstGeom>
              <a:noFill/>
              <a:ln w="19050" cap="flat" cmpd="sng" algn="ctr">
                <a:solidFill>
                  <a:srgbClr val="000000">
                    <a:shade val="95000"/>
                    <a:satMod val="105000"/>
                  </a:srgbClr>
                </a:solidFill>
                <a:prstDash val="solid"/>
              </a:ln>
              <a:effectLst/>
            </p:spPr>
          </p:cxnSp>
          <p:grpSp>
            <p:nvGrpSpPr>
              <p:cNvPr id="7208" name="Gruppieren 7207">
                <a:extLst>
                  <a:ext uri="{FF2B5EF4-FFF2-40B4-BE49-F238E27FC236}">
                    <a16:creationId xmlns:a16="http://schemas.microsoft.com/office/drawing/2014/main" id="{E56C8B21-77F9-77F4-F41D-A42D3FFA6F6D}"/>
                  </a:ext>
                </a:extLst>
              </p:cNvPr>
              <p:cNvGrpSpPr/>
              <p:nvPr/>
            </p:nvGrpSpPr>
            <p:grpSpPr>
              <a:xfrm>
                <a:off x="9541738" y="2725107"/>
                <a:ext cx="341675" cy="132400"/>
                <a:chOff x="1689437" y="3826328"/>
                <a:chExt cx="1398291" cy="544652"/>
              </a:xfrm>
            </p:grpSpPr>
            <p:sp>
              <p:nvSpPr>
                <p:cNvPr id="7282" name="Rechteck 7281">
                  <a:extLst>
                    <a:ext uri="{FF2B5EF4-FFF2-40B4-BE49-F238E27FC236}">
                      <a16:creationId xmlns:a16="http://schemas.microsoft.com/office/drawing/2014/main" id="{F78360A8-687E-2C53-9747-673213A2D26F}"/>
                    </a:ext>
                  </a:extLst>
                </p:cNvPr>
                <p:cNvSpPr/>
                <p:nvPr/>
              </p:nvSpPr>
              <p:spPr>
                <a:xfrm>
                  <a:off x="1689437" y="3826328"/>
                  <a:ext cx="1398291" cy="544652"/>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83" name="Grafik 7282" descr="Ein Bild, das Text, Schrift, Logo, Screenshot enthält.&#10;&#10;Automatisch generierte Beschreibung">
                  <a:extLst>
                    <a:ext uri="{FF2B5EF4-FFF2-40B4-BE49-F238E27FC236}">
                      <a16:creationId xmlns:a16="http://schemas.microsoft.com/office/drawing/2014/main" id="{A3D77F2A-BF53-1531-9FF2-4C982C0A8346}"/>
                    </a:ext>
                  </a:extLst>
                </p:cNvPr>
                <p:cNvPicPr>
                  <a:picLocks noChangeAspect="1"/>
                </p:cNvPicPr>
                <p:nvPr/>
              </p:nvPicPr>
              <p:blipFill>
                <a:blip r:embed="rId55" cstate="print">
                  <a:extLst>
                    <a:ext uri="{28A0092B-C50C-407E-A947-70E740481C1C}">
                      <a14:useLocalDpi xmlns:a14="http://schemas.microsoft.com/office/drawing/2010/main" val="0"/>
                    </a:ext>
                  </a:extLst>
                </a:blip>
                <a:srcRect l="6596" t="28458" r="6940" b="29119"/>
                <a:stretch/>
              </p:blipFill>
              <p:spPr>
                <a:xfrm>
                  <a:off x="1710599" y="3848976"/>
                  <a:ext cx="1355967" cy="499354"/>
                </a:xfrm>
                <a:prstGeom prst="rect">
                  <a:avLst/>
                </a:prstGeom>
                <a:ln>
                  <a:noFill/>
                </a:ln>
              </p:spPr>
            </p:pic>
          </p:grpSp>
          <p:grpSp>
            <p:nvGrpSpPr>
              <p:cNvPr id="7209" name="Gruppieren 7208">
                <a:extLst>
                  <a:ext uri="{FF2B5EF4-FFF2-40B4-BE49-F238E27FC236}">
                    <a16:creationId xmlns:a16="http://schemas.microsoft.com/office/drawing/2014/main" id="{24A8FD5E-B2AE-9BDB-28CF-6145C485B34F}"/>
                  </a:ext>
                </a:extLst>
              </p:cNvPr>
              <p:cNvGrpSpPr/>
              <p:nvPr/>
            </p:nvGrpSpPr>
            <p:grpSpPr>
              <a:xfrm>
                <a:off x="10069381" y="2699444"/>
                <a:ext cx="368324" cy="153250"/>
                <a:chOff x="1518186" y="1959556"/>
                <a:chExt cx="726293" cy="303758"/>
              </a:xfrm>
            </p:grpSpPr>
            <p:sp>
              <p:nvSpPr>
                <p:cNvPr id="7280" name="Rechteck 7279">
                  <a:extLst>
                    <a:ext uri="{FF2B5EF4-FFF2-40B4-BE49-F238E27FC236}">
                      <a16:creationId xmlns:a16="http://schemas.microsoft.com/office/drawing/2014/main" id="{5DE5E83C-41D0-D446-BB52-84FB6479B132}"/>
                    </a:ext>
                  </a:extLst>
                </p:cNvPr>
                <p:cNvSpPr/>
                <p:nvPr/>
              </p:nvSpPr>
              <p:spPr>
                <a:xfrm>
                  <a:off x="1518186" y="1959556"/>
                  <a:ext cx="726293" cy="303758"/>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81" name="Picture 24">
                  <a:extLst>
                    <a:ext uri="{FF2B5EF4-FFF2-40B4-BE49-F238E27FC236}">
                      <a16:creationId xmlns:a16="http://schemas.microsoft.com/office/drawing/2014/main" id="{1B773BDB-DAB5-D2F5-8C17-DCE1CDD8BC6C}"/>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540751" y="1966170"/>
                  <a:ext cx="674765" cy="297144"/>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10" name="Gerader Verbinder 7209">
                <a:extLst>
                  <a:ext uri="{FF2B5EF4-FFF2-40B4-BE49-F238E27FC236}">
                    <a16:creationId xmlns:a16="http://schemas.microsoft.com/office/drawing/2014/main" id="{7F1E42D6-8D1C-C6F9-E930-0FA70C999834}"/>
                  </a:ext>
                </a:extLst>
              </p:cNvPr>
              <p:cNvCxnSpPr>
                <a:cxnSpLocks/>
                <a:stCxn id="7282" idx="3"/>
                <a:endCxn id="7229" idx="1"/>
              </p:cNvCxnSpPr>
              <p:nvPr/>
            </p:nvCxnSpPr>
            <p:spPr>
              <a:xfrm flipV="1">
                <a:off x="9883413" y="2504354"/>
                <a:ext cx="278647" cy="286953"/>
              </a:xfrm>
              <a:prstGeom prst="line">
                <a:avLst/>
              </a:prstGeom>
              <a:noFill/>
              <a:ln w="19050" cap="flat" cmpd="sng" algn="ctr">
                <a:solidFill>
                  <a:srgbClr val="000000">
                    <a:shade val="95000"/>
                    <a:satMod val="105000"/>
                  </a:srgbClr>
                </a:solidFill>
                <a:prstDash val="solid"/>
              </a:ln>
              <a:effectLst/>
            </p:spPr>
          </p:cxnSp>
          <p:cxnSp>
            <p:nvCxnSpPr>
              <p:cNvPr id="7211" name="Gerader Verbinder 7210">
                <a:extLst>
                  <a:ext uri="{FF2B5EF4-FFF2-40B4-BE49-F238E27FC236}">
                    <a16:creationId xmlns:a16="http://schemas.microsoft.com/office/drawing/2014/main" id="{D195A4E3-CB53-57C9-BF8F-86AD3E0CD713}"/>
                  </a:ext>
                </a:extLst>
              </p:cNvPr>
              <p:cNvCxnSpPr>
                <a:cxnSpLocks/>
                <a:stCxn id="7280" idx="0"/>
              </p:cNvCxnSpPr>
              <p:nvPr/>
            </p:nvCxnSpPr>
            <p:spPr>
              <a:xfrm flipV="1">
                <a:off x="10253544" y="2539810"/>
                <a:ext cx="64976" cy="159634"/>
              </a:xfrm>
              <a:prstGeom prst="line">
                <a:avLst/>
              </a:prstGeom>
              <a:noFill/>
              <a:ln w="19050" cap="flat" cmpd="sng" algn="ctr">
                <a:solidFill>
                  <a:srgbClr val="000000">
                    <a:shade val="95000"/>
                    <a:satMod val="105000"/>
                  </a:srgbClr>
                </a:solidFill>
                <a:prstDash val="solid"/>
              </a:ln>
              <a:effectLst/>
            </p:spPr>
          </p:cxnSp>
          <p:grpSp>
            <p:nvGrpSpPr>
              <p:cNvPr id="7212" name="Gruppieren 7211">
                <a:extLst>
                  <a:ext uri="{FF2B5EF4-FFF2-40B4-BE49-F238E27FC236}">
                    <a16:creationId xmlns:a16="http://schemas.microsoft.com/office/drawing/2014/main" id="{E9CCF71B-6D7B-AC2B-4AF8-65EC3FA2338E}"/>
                  </a:ext>
                </a:extLst>
              </p:cNvPr>
              <p:cNvGrpSpPr/>
              <p:nvPr/>
            </p:nvGrpSpPr>
            <p:grpSpPr>
              <a:xfrm>
                <a:off x="11295355" y="2484089"/>
                <a:ext cx="334560" cy="254550"/>
                <a:chOff x="554965" y="2887119"/>
                <a:chExt cx="889118" cy="679994"/>
              </a:xfrm>
            </p:grpSpPr>
            <p:sp>
              <p:nvSpPr>
                <p:cNvPr id="7278" name="Rechteck 7277">
                  <a:extLst>
                    <a:ext uri="{FF2B5EF4-FFF2-40B4-BE49-F238E27FC236}">
                      <a16:creationId xmlns:a16="http://schemas.microsoft.com/office/drawing/2014/main" id="{523FA24A-FD70-73FC-7E01-F62828DDE939}"/>
                    </a:ext>
                  </a:extLst>
                </p:cNvPr>
                <p:cNvSpPr/>
                <p:nvPr/>
              </p:nvSpPr>
              <p:spPr>
                <a:xfrm>
                  <a:off x="620026" y="2887119"/>
                  <a:ext cx="758996" cy="679994"/>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79" name="Picture 26" descr="wichtige links für euer studium der Japanologie an der universität tübingen  - Fachschaft Japanologie Tübingen">
                  <a:extLst>
                    <a:ext uri="{FF2B5EF4-FFF2-40B4-BE49-F238E27FC236}">
                      <a16:creationId xmlns:a16="http://schemas.microsoft.com/office/drawing/2014/main" id="{F45FDC61-A34F-B0CE-B2B9-7744828ED344}"/>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54965" y="2908013"/>
                  <a:ext cx="889118" cy="618777"/>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13" name="Gerader Verbinder 7212">
                <a:extLst>
                  <a:ext uri="{FF2B5EF4-FFF2-40B4-BE49-F238E27FC236}">
                    <a16:creationId xmlns:a16="http://schemas.microsoft.com/office/drawing/2014/main" id="{869B1E54-C73E-0276-7403-69C7E05492D2}"/>
                  </a:ext>
                </a:extLst>
              </p:cNvPr>
              <p:cNvCxnSpPr>
                <a:cxnSpLocks/>
              </p:cNvCxnSpPr>
              <p:nvPr/>
            </p:nvCxnSpPr>
            <p:spPr>
              <a:xfrm flipV="1">
                <a:off x="10731079" y="2696033"/>
                <a:ext cx="596956" cy="56080"/>
              </a:xfrm>
              <a:prstGeom prst="line">
                <a:avLst/>
              </a:prstGeom>
              <a:noFill/>
              <a:ln w="19050" cap="flat" cmpd="sng" algn="ctr">
                <a:solidFill>
                  <a:srgbClr val="000000">
                    <a:shade val="95000"/>
                    <a:satMod val="105000"/>
                  </a:srgbClr>
                </a:solidFill>
                <a:prstDash val="solid"/>
              </a:ln>
              <a:effectLst/>
            </p:spPr>
          </p:cxnSp>
          <p:cxnSp>
            <p:nvCxnSpPr>
              <p:cNvPr id="7214" name="Gerader Verbinder 7213">
                <a:extLst>
                  <a:ext uri="{FF2B5EF4-FFF2-40B4-BE49-F238E27FC236}">
                    <a16:creationId xmlns:a16="http://schemas.microsoft.com/office/drawing/2014/main" id="{6BB8EDF5-0402-69B4-635A-D449BC7BA3D7}"/>
                  </a:ext>
                </a:extLst>
              </p:cNvPr>
              <p:cNvCxnSpPr>
                <a:cxnSpLocks/>
                <a:stCxn id="60" idx="523"/>
                <a:endCxn id="7276" idx="2"/>
              </p:cNvCxnSpPr>
              <p:nvPr/>
            </p:nvCxnSpPr>
            <p:spPr>
              <a:xfrm flipV="1">
                <a:off x="10687517" y="1976645"/>
                <a:ext cx="375889" cy="210144"/>
              </a:xfrm>
              <a:prstGeom prst="line">
                <a:avLst/>
              </a:prstGeom>
              <a:noFill/>
              <a:ln w="19050" cap="flat" cmpd="sng" algn="ctr">
                <a:solidFill>
                  <a:srgbClr val="000000">
                    <a:shade val="95000"/>
                    <a:satMod val="105000"/>
                  </a:srgbClr>
                </a:solidFill>
                <a:prstDash val="solid"/>
              </a:ln>
              <a:effectLst/>
            </p:spPr>
          </p:cxnSp>
          <p:grpSp>
            <p:nvGrpSpPr>
              <p:cNvPr id="7215" name="Gruppieren 7214">
                <a:extLst>
                  <a:ext uri="{FF2B5EF4-FFF2-40B4-BE49-F238E27FC236}">
                    <a16:creationId xmlns:a16="http://schemas.microsoft.com/office/drawing/2014/main" id="{CB47D3E5-1F53-4027-E5B3-7DE195D71CA3}"/>
                  </a:ext>
                </a:extLst>
              </p:cNvPr>
              <p:cNvGrpSpPr/>
              <p:nvPr/>
            </p:nvGrpSpPr>
            <p:grpSpPr>
              <a:xfrm>
                <a:off x="10933076" y="1717037"/>
                <a:ext cx="260659" cy="259608"/>
                <a:chOff x="6449187" y="955435"/>
                <a:chExt cx="513990" cy="514573"/>
              </a:xfrm>
            </p:grpSpPr>
            <p:sp>
              <p:nvSpPr>
                <p:cNvPr id="7276" name="Rechteck 7275">
                  <a:extLst>
                    <a:ext uri="{FF2B5EF4-FFF2-40B4-BE49-F238E27FC236}">
                      <a16:creationId xmlns:a16="http://schemas.microsoft.com/office/drawing/2014/main" id="{CFE2980C-3D50-17BA-7165-2537A875CF47}"/>
                    </a:ext>
                  </a:extLst>
                </p:cNvPr>
                <p:cNvSpPr/>
                <p:nvPr/>
              </p:nvSpPr>
              <p:spPr>
                <a:xfrm>
                  <a:off x="6449187" y="955435"/>
                  <a:ext cx="513990" cy="514573"/>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77" name="Picture 28" descr="Deutsches Elektronen-Synchrotron – Wikipedia">
                  <a:extLst>
                    <a:ext uri="{FF2B5EF4-FFF2-40B4-BE49-F238E27FC236}">
                      <a16:creationId xmlns:a16="http://schemas.microsoft.com/office/drawing/2014/main" id="{EA476E6C-629B-38DC-A81B-2EFC54F6961C}"/>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460857" y="973974"/>
                  <a:ext cx="488139" cy="48813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216" name="Gruppieren 7215">
                <a:extLst>
                  <a:ext uri="{FF2B5EF4-FFF2-40B4-BE49-F238E27FC236}">
                    <a16:creationId xmlns:a16="http://schemas.microsoft.com/office/drawing/2014/main" id="{CF5C491F-67C9-1328-7AB1-047DC7BAB2F5}"/>
                  </a:ext>
                </a:extLst>
              </p:cNvPr>
              <p:cNvGrpSpPr/>
              <p:nvPr/>
            </p:nvGrpSpPr>
            <p:grpSpPr>
              <a:xfrm>
                <a:off x="9454020" y="2902586"/>
                <a:ext cx="322270" cy="303037"/>
                <a:chOff x="1393825" y="3352198"/>
                <a:chExt cx="635480" cy="600655"/>
              </a:xfrm>
            </p:grpSpPr>
            <p:sp>
              <p:nvSpPr>
                <p:cNvPr id="7274" name="Rechteck 7273">
                  <a:extLst>
                    <a:ext uri="{FF2B5EF4-FFF2-40B4-BE49-F238E27FC236}">
                      <a16:creationId xmlns:a16="http://schemas.microsoft.com/office/drawing/2014/main" id="{EE7B961A-7188-A192-1E5E-2DCAD6C8BA93}"/>
                    </a:ext>
                  </a:extLst>
                </p:cNvPr>
                <p:cNvSpPr/>
                <p:nvPr/>
              </p:nvSpPr>
              <p:spPr>
                <a:xfrm>
                  <a:off x="1393825" y="3352198"/>
                  <a:ext cx="635480" cy="600655"/>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75" name="Picture 30" descr="Logo">
                  <a:extLst>
                    <a:ext uri="{FF2B5EF4-FFF2-40B4-BE49-F238E27FC236}">
                      <a16:creationId xmlns:a16="http://schemas.microsoft.com/office/drawing/2014/main" id="{D1B47FBE-B673-2D03-7156-5BB694D362D3}"/>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433109" y="3377707"/>
                  <a:ext cx="549646" cy="549649"/>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17" name="Gerader Verbinder 7216">
                <a:extLst>
                  <a:ext uri="{FF2B5EF4-FFF2-40B4-BE49-F238E27FC236}">
                    <a16:creationId xmlns:a16="http://schemas.microsoft.com/office/drawing/2014/main" id="{097F7946-2244-5EAD-EE02-7194BE0EDAFF}"/>
                  </a:ext>
                </a:extLst>
              </p:cNvPr>
              <p:cNvCxnSpPr>
                <a:cxnSpLocks/>
                <a:stCxn id="7268" idx="2"/>
                <a:endCxn id="7174" idx="701"/>
              </p:cNvCxnSpPr>
              <p:nvPr/>
            </p:nvCxnSpPr>
            <p:spPr>
              <a:xfrm flipH="1">
                <a:off x="9534636" y="1858271"/>
                <a:ext cx="88455" cy="156310"/>
              </a:xfrm>
              <a:prstGeom prst="line">
                <a:avLst/>
              </a:prstGeom>
              <a:noFill/>
              <a:ln w="19050" cap="flat" cmpd="sng" algn="ctr">
                <a:solidFill>
                  <a:srgbClr val="000000">
                    <a:shade val="95000"/>
                    <a:satMod val="105000"/>
                  </a:srgbClr>
                </a:solidFill>
                <a:prstDash val="solid"/>
              </a:ln>
              <a:effectLst/>
            </p:spPr>
          </p:cxnSp>
          <p:cxnSp>
            <p:nvCxnSpPr>
              <p:cNvPr id="7218" name="Gerader Verbinder 7217">
                <a:extLst>
                  <a:ext uri="{FF2B5EF4-FFF2-40B4-BE49-F238E27FC236}">
                    <a16:creationId xmlns:a16="http://schemas.microsoft.com/office/drawing/2014/main" id="{3887785B-91B9-A2C9-5648-C317E1BCA242}"/>
                  </a:ext>
                </a:extLst>
              </p:cNvPr>
              <p:cNvCxnSpPr>
                <a:cxnSpLocks/>
                <a:stCxn id="7272" idx="3"/>
              </p:cNvCxnSpPr>
              <p:nvPr/>
            </p:nvCxnSpPr>
            <p:spPr>
              <a:xfrm flipV="1">
                <a:off x="10574925" y="3450160"/>
                <a:ext cx="341085" cy="190756"/>
              </a:xfrm>
              <a:prstGeom prst="line">
                <a:avLst/>
              </a:prstGeom>
              <a:noFill/>
              <a:ln w="19050" cap="flat" cmpd="sng" algn="ctr">
                <a:solidFill>
                  <a:srgbClr val="000000">
                    <a:shade val="95000"/>
                    <a:satMod val="105000"/>
                  </a:srgbClr>
                </a:solidFill>
                <a:prstDash val="solid"/>
              </a:ln>
              <a:effectLst/>
            </p:spPr>
          </p:cxnSp>
          <p:cxnSp>
            <p:nvCxnSpPr>
              <p:cNvPr id="7219" name="Gerader Verbinder 7218">
                <a:extLst>
                  <a:ext uri="{FF2B5EF4-FFF2-40B4-BE49-F238E27FC236}">
                    <a16:creationId xmlns:a16="http://schemas.microsoft.com/office/drawing/2014/main" id="{88F6B973-366B-49A6-07E2-F5ABC73698EB}"/>
                  </a:ext>
                </a:extLst>
              </p:cNvPr>
              <p:cNvCxnSpPr>
                <a:cxnSpLocks/>
                <a:stCxn id="7274" idx="3"/>
                <a:endCxn id="7230" idx="5"/>
              </p:cNvCxnSpPr>
              <p:nvPr/>
            </p:nvCxnSpPr>
            <p:spPr>
              <a:xfrm flipV="1">
                <a:off x="9776290" y="2702560"/>
                <a:ext cx="242144" cy="351545"/>
              </a:xfrm>
              <a:prstGeom prst="line">
                <a:avLst/>
              </a:prstGeom>
              <a:noFill/>
              <a:ln w="19050" cap="flat" cmpd="sng" algn="ctr">
                <a:solidFill>
                  <a:srgbClr val="000000">
                    <a:shade val="95000"/>
                    <a:satMod val="105000"/>
                  </a:srgbClr>
                </a:solidFill>
                <a:prstDash val="solid"/>
              </a:ln>
              <a:effectLst/>
            </p:spPr>
          </p:cxnSp>
          <p:grpSp>
            <p:nvGrpSpPr>
              <p:cNvPr id="7220" name="Gruppieren 7219">
                <a:extLst>
                  <a:ext uri="{FF2B5EF4-FFF2-40B4-BE49-F238E27FC236}">
                    <a16:creationId xmlns:a16="http://schemas.microsoft.com/office/drawing/2014/main" id="{4A54B512-6E26-F50E-38D4-725293EDBD10}"/>
                  </a:ext>
                </a:extLst>
              </p:cNvPr>
              <p:cNvGrpSpPr/>
              <p:nvPr/>
            </p:nvGrpSpPr>
            <p:grpSpPr>
              <a:xfrm>
                <a:off x="10154435" y="3532500"/>
                <a:ext cx="420490" cy="216834"/>
                <a:chOff x="592478" y="3065885"/>
                <a:chExt cx="829158" cy="429790"/>
              </a:xfrm>
            </p:grpSpPr>
            <p:sp>
              <p:nvSpPr>
                <p:cNvPr id="7272" name="Rechteck 7271">
                  <a:extLst>
                    <a:ext uri="{FF2B5EF4-FFF2-40B4-BE49-F238E27FC236}">
                      <a16:creationId xmlns:a16="http://schemas.microsoft.com/office/drawing/2014/main" id="{E65E91C6-140B-2017-F65E-94CD8C0F29FF}"/>
                    </a:ext>
                  </a:extLst>
                </p:cNvPr>
                <p:cNvSpPr/>
                <p:nvPr/>
              </p:nvSpPr>
              <p:spPr>
                <a:xfrm>
                  <a:off x="592478" y="3065885"/>
                  <a:ext cx="829158" cy="429790"/>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73" name="Picture 32" descr="L'INFN CAMBIA LOGO">
                  <a:extLst>
                    <a:ext uri="{FF2B5EF4-FFF2-40B4-BE49-F238E27FC236}">
                      <a16:creationId xmlns:a16="http://schemas.microsoft.com/office/drawing/2014/main" id="{9F06E18C-9DF3-69E1-5112-F7BC75CEF141}"/>
                    </a:ext>
                  </a:extLst>
                </p:cNvPr>
                <p:cNvPicPr>
                  <a:picLocks noChangeAspect="1" noChangeArrowheads="1"/>
                </p:cNvPicPr>
                <p:nvPr/>
              </p:nvPicPr>
              <p:blipFill rotWithShape="1">
                <a:blip r:embed="rId60" cstate="print">
                  <a:extLst>
                    <a:ext uri="{28A0092B-C50C-407E-A947-70E740481C1C}">
                      <a14:useLocalDpi xmlns:a14="http://schemas.microsoft.com/office/drawing/2010/main" val="0"/>
                    </a:ext>
                  </a:extLst>
                </a:blip>
                <a:srcRect l="10537" t="6234" r="10987" b="21872"/>
                <a:stretch/>
              </p:blipFill>
              <p:spPr bwMode="auto">
                <a:xfrm>
                  <a:off x="620071" y="3084013"/>
                  <a:ext cx="773973" cy="3935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221" name="Gruppieren 7220">
                <a:extLst>
                  <a:ext uri="{FF2B5EF4-FFF2-40B4-BE49-F238E27FC236}">
                    <a16:creationId xmlns:a16="http://schemas.microsoft.com/office/drawing/2014/main" id="{8A267560-F04E-7082-3452-D453C1035D27}"/>
                  </a:ext>
                </a:extLst>
              </p:cNvPr>
              <p:cNvGrpSpPr/>
              <p:nvPr/>
            </p:nvGrpSpPr>
            <p:grpSpPr>
              <a:xfrm>
                <a:off x="8610002" y="2170374"/>
                <a:ext cx="772334" cy="215291"/>
                <a:chOff x="729708" y="3354906"/>
                <a:chExt cx="1522955" cy="426729"/>
              </a:xfrm>
            </p:grpSpPr>
            <p:sp>
              <p:nvSpPr>
                <p:cNvPr id="7270" name="Rechteck 7269">
                  <a:extLst>
                    <a:ext uri="{FF2B5EF4-FFF2-40B4-BE49-F238E27FC236}">
                      <a16:creationId xmlns:a16="http://schemas.microsoft.com/office/drawing/2014/main" id="{78004B35-CFF3-F8CD-E40C-F04F6C0C8F67}"/>
                    </a:ext>
                  </a:extLst>
                </p:cNvPr>
                <p:cNvSpPr/>
                <p:nvPr/>
              </p:nvSpPr>
              <p:spPr>
                <a:xfrm>
                  <a:off x="729708" y="3354906"/>
                  <a:ext cx="1522955" cy="426729"/>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71" name="Picture 34">
                  <a:extLst>
                    <a:ext uri="{FF2B5EF4-FFF2-40B4-BE49-F238E27FC236}">
                      <a16:creationId xmlns:a16="http://schemas.microsoft.com/office/drawing/2014/main" id="{83F77AA8-81CD-CFDB-8561-8AC5FA140545}"/>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751298" y="3386364"/>
                  <a:ext cx="1458291" cy="363814"/>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22" name="Gerader Verbinder 7221">
                <a:extLst>
                  <a:ext uri="{FF2B5EF4-FFF2-40B4-BE49-F238E27FC236}">
                    <a16:creationId xmlns:a16="http://schemas.microsoft.com/office/drawing/2014/main" id="{5DC0E4D3-CB8E-566A-3492-1C3827BA92FD}"/>
                  </a:ext>
                </a:extLst>
              </p:cNvPr>
              <p:cNvCxnSpPr>
                <a:cxnSpLocks/>
                <a:stCxn id="7270" idx="3"/>
                <a:endCxn id="7238" idx="2"/>
              </p:cNvCxnSpPr>
              <p:nvPr/>
            </p:nvCxnSpPr>
            <p:spPr>
              <a:xfrm>
                <a:off x="9382336" y="2278019"/>
                <a:ext cx="204616" cy="43402"/>
              </a:xfrm>
              <a:prstGeom prst="line">
                <a:avLst/>
              </a:prstGeom>
              <a:noFill/>
              <a:ln w="19050" cap="flat" cmpd="sng" algn="ctr">
                <a:solidFill>
                  <a:srgbClr val="000000">
                    <a:shade val="95000"/>
                    <a:satMod val="105000"/>
                  </a:srgbClr>
                </a:solidFill>
                <a:prstDash val="solid"/>
              </a:ln>
              <a:effectLst/>
            </p:spPr>
          </p:cxnSp>
          <p:grpSp>
            <p:nvGrpSpPr>
              <p:cNvPr id="7223" name="Gruppieren 7222">
                <a:extLst>
                  <a:ext uri="{FF2B5EF4-FFF2-40B4-BE49-F238E27FC236}">
                    <a16:creationId xmlns:a16="http://schemas.microsoft.com/office/drawing/2014/main" id="{38E3116C-E06D-057A-28CB-83BD8F25F8A9}"/>
                  </a:ext>
                </a:extLst>
              </p:cNvPr>
              <p:cNvGrpSpPr/>
              <p:nvPr/>
            </p:nvGrpSpPr>
            <p:grpSpPr>
              <a:xfrm>
                <a:off x="9406857" y="1680503"/>
                <a:ext cx="432467" cy="177768"/>
                <a:chOff x="1164160" y="2856780"/>
                <a:chExt cx="1384886" cy="572220"/>
              </a:xfrm>
            </p:grpSpPr>
            <p:sp>
              <p:nvSpPr>
                <p:cNvPr id="7268" name="Rechteck 7267">
                  <a:extLst>
                    <a:ext uri="{FF2B5EF4-FFF2-40B4-BE49-F238E27FC236}">
                      <a16:creationId xmlns:a16="http://schemas.microsoft.com/office/drawing/2014/main" id="{F24BF5E7-DA2F-C2DA-E442-E8B85A7A8181}"/>
                    </a:ext>
                  </a:extLst>
                </p:cNvPr>
                <p:cNvSpPr/>
                <p:nvPr/>
              </p:nvSpPr>
              <p:spPr>
                <a:xfrm>
                  <a:off x="1164160" y="2856780"/>
                  <a:ext cx="1384886" cy="572220"/>
                </a:xfrm>
                <a:prstGeom prst="rect">
                  <a:avLst/>
                </a:prstGeom>
                <a:solidFill>
                  <a:srgbClr val="FFFFFF"/>
                </a:solidFill>
                <a:ln w="1905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69" name="Picture 36" descr="University-of-glasgow-logo-gla | PROPHESEE">
                  <a:extLst>
                    <a:ext uri="{FF2B5EF4-FFF2-40B4-BE49-F238E27FC236}">
                      <a16:creationId xmlns:a16="http://schemas.microsoft.com/office/drawing/2014/main" id="{65D589CF-176B-05C3-9674-75FDC7616497}"/>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242175" y="2932226"/>
                  <a:ext cx="1282583" cy="40294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224" name="Ellipse 7223">
                <a:extLst>
                  <a:ext uri="{FF2B5EF4-FFF2-40B4-BE49-F238E27FC236}">
                    <a16:creationId xmlns:a16="http://schemas.microsoft.com/office/drawing/2014/main" id="{603FA30B-0A72-02EB-45C4-CE1D7DC66B34}"/>
                  </a:ext>
                </a:extLst>
              </p:cNvPr>
              <p:cNvSpPr/>
              <p:nvPr/>
            </p:nvSpPr>
            <p:spPr>
              <a:xfrm>
                <a:off x="10338839" y="2493642"/>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25" name="Ellipse 7224">
                <a:extLst>
                  <a:ext uri="{FF2B5EF4-FFF2-40B4-BE49-F238E27FC236}">
                    <a16:creationId xmlns:a16="http://schemas.microsoft.com/office/drawing/2014/main" id="{7869BB16-A9F4-1999-1347-2E97833A0823}"/>
                  </a:ext>
                </a:extLst>
              </p:cNvPr>
              <p:cNvSpPr/>
              <p:nvPr/>
            </p:nvSpPr>
            <p:spPr>
              <a:xfrm>
                <a:off x="10313435" y="248771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26" name="Ellipse 7225">
                <a:extLst>
                  <a:ext uri="{FF2B5EF4-FFF2-40B4-BE49-F238E27FC236}">
                    <a16:creationId xmlns:a16="http://schemas.microsoft.com/office/drawing/2014/main" id="{FE836462-5B15-8AA6-7B59-45E80C5923FF}"/>
                  </a:ext>
                </a:extLst>
              </p:cNvPr>
              <p:cNvSpPr/>
              <p:nvPr/>
            </p:nvSpPr>
            <p:spPr>
              <a:xfrm>
                <a:off x="10300246" y="2526891"/>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27" name="Ellipse 7226">
                <a:extLst>
                  <a:ext uri="{FF2B5EF4-FFF2-40B4-BE49-F238E27FC236}">
                    <a16:creationId xmlns:a16="http://schemas.microsoft.com/office/drawing/2014/main" id="{2B2CABCF-096D-E49F-BB53-DE9C6BBDE0C9}"/>
                  </a:ext>
                </a:extLst>
              </p:cNvPr>
              <p:cNvSpPr/>
              <p:nvPr/>
            </p:nvSpPr>
            <p:spPr>
              <a:xfrm>
                <a:off x="10243238" y="2358088"/>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28" name="Ellipse 7227">
                <a:extLst>
                  <a:ext uri="{FF2B5EF4-FFF2-40B4-BE49-F238E27FC236}">
                    <a16:creationId xmlns:a16="http://schemas.microsoft.com/office/drawing/2014/main" id="{3C65C258-3E11-7546-49EF-2BC9CC4239C2}"/>
                  </a:ext>
                </a:extLst>
              </p:cNvPr>
              <p:cNvSpPr/>
              <p:nvPr/>
            </p:nvSpPr>
            <p:spPr>
              <a:xfrm>
                <a:off x="10237023" y="226087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29" name="Ellipse 7228">
                <a:extLst>
                  <a:ext uri="{FF2B5EF4-FFF2-40B4-BE49-F238E27FC236}">
                    <a16:creationId xmlns:a16="http://schemas.microsoft.com/office/drawing/2014/main" id="{C1B2D98D-ECDA-AED8-258E-8C0D33E4CA24}"/>
                  </a:ext>
                </a:extLst>
              </p:cNvPr>
              <p:cNvSpPr/>
              <p:nvPr/>
            </p:nvSpPr>
            <p:spPr>
              <a:xfrm>
                <a:off x="10158050" y="250036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0" name="Ellipse 7229">
                <a:extLst>
                  <a:ext uri="{FF2B5EF4-FFF2-40B4-BE49-F238E27FC236}">
                    <a16:creationId xmlns:a16="http://schemas.microsoft.com/office/drawing/2014/main" id="{0E415E8D-96E6-64EE-4679-74C695E35AB4}"/>
                  </a:ext>
                </a:extLst>
              </p:cNvPr>
              <p:cNvSpPr/>
              <p:nvPr/>
            </p:nvSpPr>
            <p:spPr>
              <a:xfrm>
                <a:off x="9995060" y="2679306"/>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1" name="Ellipse 7230">
                <a:extLst>
                  <a:ext uri="{FF2B5EF4-FFF2-40B4-BE49-F238E27FC236}">
                    <a16:creationId xmlns:a16="http://schemas.microsoft.com/office/drawing/2014/main" id="{0600FD80-11C5-7917-89CB-2E549D673909}"/>
                  </a:ext>
                </a:extLst>
              </p:cNvPr>
              <p:cNvSpPr/>
              <p:nvPr/>
            </p:nvSpPr>
            <p:spPr>
              <a:xfrm>
                <a:off x="10588110" y="2691176"/>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2" name="Ellipse 7231">
                <a:extLst>
                  <a:ext uri="{FF2B5EF4-FFF2-40B4-BE49-F238E27FC236}">
                    <a16:creationId xmlns:a16="http://schemas.microsoft.com/office/drawing/2014/main" id="{FAA6CC27-56DB-E332-71F1-451A7395392C}"/>
                  </a:ext>
                </a:extLst>
              </p:cNvPr>
              <p:cNvSpPr/>
              <p:nvPr/>
            </p:nvSpPr>
            <p:spPr>
              <a:xfrm>
                <a:off x="10864068" y="234143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3" name="Ellipse 7232">
                <a:extLst>
                  <a:ext uri="{FF2B5EF4-FFF2-40B4-BE49-F238E27FC236}">
                    <a16:creationId xmlns:a16="http://schemas.microsoft.com/office/drawing/2014/main" id="{F21D8493-B565-656F-3E5C-C064F5D38CAD}"/>
                  </a:ext>
                </a:extLst>
              </p:cNvPr>
              <p:cNvSpPr/>
              <p:nvPr/>
            </p:nvSpPr>
            <p:spPr>
              <a:xfrm>
                <a:off x="10673601" y="2179381"/>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4" name="Ellipse 7233">
                <a:extLst>
                  <a:ext uri="{FF2B5EF4-FFF2-40B4-BE49-F238E27FC236}">
                    <a16:creationId xmlns:a16="http://schemas.microsoft.com/office/drawing/2014/main" id="{5FB99CDE-5321-0853-6E59-1EA7611F1486}"/>
                  </a:ext>
                </a:extLst>
              </p:cNvPr>
              <p:cNvSpPr/>
              <p:nvPr/>
            </p:nvSpPr>
            <p:spPr>
              <a:xfrm>
                <a:off x="10718439" y="2738948"/>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5" name="Ellipse 7234">
                <a:extLst>
                  <a:ext uri="{FF2B5EF4-FFF2-40B4-BE49-F238E27FC236}">
                    <a16:creationId xmlns:a16="http://schemas.microsoft.com/office/drawing/2014/main" id="{F1F39BAD-0237-549A-2620-A9329A98D8EE}"/>
                  </a:ext>
                </a:extLst>
              </p:cNvPr>
              <p:cNvSpPr/>
              <p:nvPr/>
            </p:nvSpPr>
            <p:spPr>
              <a:xfrm>
                <a:off x="10857735" y="2814165"/>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6" name="Ellipse 7235">
                <a:extLst>
                  <a:ext uri="{FF2B5EF4-FFF2-40B4-BE49-F238E27FC236}">
                    <a16:creationId xmlns:a16="http://schemas.microsoft.com/office/drawing/2014/main" id="{11E006A4-3AC3-D3B9-CA25-A04DA4371C00}"/>
                  </a:ext>
                </a:extLst>
              </p:cNvPr>
              <p:cNvSpPr/>
              <p:nvPr/>
            </p:nvSpPr>
            <p:spPr>
              <a:xfrm>
                <a:off x="10438339" y="2466399"/>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7" name="Ellipse 7236">
                <a:extLst>
                  <a:ext uri="{FF2B5EF4-FFF2-40B4-BE49-F238E27FC236}">
                    <a16:creationId xmlns:a16="http://schemas.microsoft.com/office/drawing/2014/main" id="{361949F3-619E-50F8-9919-F58E42FB920E}"/>
                  </a:ext>
                </a:extLst>
              </p:cNvPr>
              <p:cNvSpPr/>
              <p:nvPr/>
            </p:nvSpPr>
            <p:spPr>
              <a:xfrm>
                <a:off x="10478195" y="2493642"/>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8" name="Ellipse 7237">
                <a:extLst>
                  <a:ext uri="{FF2B5EF4-FFF2-40B4-BE49-F238E27FC236}">
                    <a16:creationId xmlns:a16="http://schemas.microsoft.com/office/drawing/2014/main" id="{E31940A5-B371-3A28-F283-51D0AA0F62F9}"/>
                  </a:ext>
                </a:extLst>
              </p:cNvPr>
              <p:cNvSpPr/>
              <p:nvPr/>
            </p:nvSpPr>
            <p:spPr>
              <a:xfrm>
                <a:off x="9586951" y="2307799"/>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39" name="Ellipse 7238">
                <a:extLst>
                  <a:ext uri="{FF2B5EF4-FFF2-40B4-BE49-F238E27FC236}">
                    <a16:creationId xmlns:a16="http://schemas.microsoft.com/office/drawing/2014/main" id="{891B0BE9-C394-EC5C-4BFA-9793CF003114}"/>
                  </a:ext>
                </a:extLst>
              </p:cNvPr>
              <p:cNvSpPr/>
              <p:nvPr/>
            </p:nvSpPr>
            <p:spPr>
              <a:xfrm>
                <a:off x="9521875" y="200028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0" name="Ellipse 7239">
                <a:extLst>
                  <a:ext uri="{FF2B5EF4-FFF2-40B4-BE49-F238E27FC236}">
                    <a16:creationId xmlns:a16="http://schemas.microsoft.com/office/drawing/2014/main" id="{71F282EE-D3A2-BEA2-E89A-9C57046C80FA}"/>
                  </a:ext>
                </a:extLst>
              </p:cNvPr>
              <p:cNvSpPr/>
              <p:nvPr/>
            </p:nvSpPr>
            <p:spPr>
              <a:xfrm>
                <a:off x="10490476" y="2917657"/>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1" name="Ellipse 7240">
                <a:extLst>
                  <a:ext uri="{FF2B5EF4-FFF2-40B4-BE49-F238E27FC236}">
                    <a16:creationId xmlns:a16="http://schemas.microsoft.com/office/drawing/2014/main" id="{6A19805C-C0AE-5EB2-0F98-A71C7E191A0A}"/>
                  </a:ext>
                </a:extLst>
              </p:cNvPr>
              <p:cNvSpPr/>
              <p:nvPr/>
            </p:nvSpPr>
            <p:spPr>
              <a:xfrm>
                <a:off x="10904508" y="3436341"/>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2" name="Ellipse 7241">
                <a:extLst>
                  <a:ext uri="{FF2B5EF4-FFF2-40B4-BE49-F238E27FC236}">
                    <a16:creationId xmlns:a16="http://schemas.microsoft.com/office/drawing/2014/main" id="{FFF68437-1441-50C2-339D-B14351452815}"/>
                  </a:ext>
                </a:extLst>
              </p:cNvPr>
              <p:cNvSpPr/>
              <p:nvPr/>
            </p:nvSpPr>
            <p:spPr>
              <a:xfrm>
                <a:off x="10601890" y="3132858"/>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3" name="Ellipse 7242">
                <a:extLst>
                  <a:ext uri="{FF2B5EF4-FFF2-40B4-BE49-F238E27FC236}">
                    <a16:creationId xmlns:a16="http://schemas.microsoft.com/office/drawing/2014/main" id="{24AFC9AF-59F5-160A-0158-6692C02F6217}"/>
                  </a:ext>
                </a:extLst>
              </p:cNvPr>
              <p:cNvSpPr/>
              <p:nvPr/>
            </p:nvSpPr>
            <p:spPr>
              <a:xfrm>
                <a:off x="10718017" y="3178739"/>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4" name="Ellipse 7243">
                <a:extLst>
                  <a:ext uri="{FF2B5EF4-FFF2-40B4-BE49-F238E27FC236}">
                    <a16:creationId xmlns:a16="http://schemas.microsoft.com/office/drawing/2014/main" id="{6ABA04F4-F76A-30B9-4C02-87F4D9E269AD}"/>
                  </a:ext>
                </a:extLst>
              </p:cNvPr>
              <p:cNvSpPr/>
              <p:nvPr/>
            </p:nvSpPr>
            <p:spPr>
              <a:xfrm>
                <a:off x="11233510" y="3678191"/>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5" name="Ellipse 7244">
                <a:extLst>
                  <a:ext uri="{FF2B5EF4-FFF2-40B4-BE49-F238E27FC236}">
                    <a16:creationId xmlns:a16="http://schemas.microsoft.com/office/drawing/2014/main" id="{1E71E0A0-B460-67E3-3750-EEAD1126E4F3}"/>
                  </a:ext>
                </a:extLst>
              </p:cNvPr>
              <p:cNvSpPr/>
              <p:nvPr/>
            </p:nvSpPr>
            <p:spPr>
              <a:xfrm>
                <a:off x="10607582" y="3771401"/>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6" name="Ellipse 7245">
                <a:extLst>
                  <a:ext uri="{FF2B5EF4-FFF2-40B4-BE49-F238E27FC236}">
                    <a16:creationId xmlns:a16="http://schemas.microsoft.com/office/drawing/2014/main" id="{6E988639-2966-416E-8D32-501C8049911C}"/>
                  </a:ext>
                </a:extLst>
              </p:cNvPr>
              <p:cNvSpPr/>
              <p:nvPr/>
            </p:nvSpPr>
            <p:spPr>
              <a:xfrm>
                <a:off x="10059713" y="333592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7" name="Ellipse 7246">
                <a:extLst>
                  <a:ext uri="{FF2B5EF4-FFF2-40B4-BE49-F238E27FC236}">
                    <a16:creationId xmlns:a16="http://schemas.microsoft.com/office/drawing/2014/main" id="{42A04AD0-7EF9-42BD-4270-66DCDEFC6BE5}"/>
                  </a:ext>
                </a:extLst>
              </p:cNvPr>
              <p:cNvSpPr/>
              <p:nvPr/>
            </p:nvSpPr>
            <p:spPr>
              <a:xfrm>
                <a:off x="9623091" y="2874498"/>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8" name="Ellipse 7247">
                <a:extLst>
                  <a:ext uri="{FF2B5EF4-FFF2-40B4-BE49-F238E27FC236}">
                    <a16:creationId xmlns:a16="http://schemas.microsoft.com/office/drawing/2014/main" id="{6E3CCA3E-BFCD-DE81-6E11-6B6FD65A037F}"/>
                  </a:ext>
                </a:extLst>
              </p:cNvPr>
              <p:cNvSpPr/>
              <p:nvPr/>
            </p:nvSpPr>
            <p:spPr>
              <a:xfrm>
                <a:off x="9957933" y="289041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49" name="Ellipse 7248">
                <a:extLst>
                  <a:ext uri="{FF2B5EF4-FFF2-40B4-BE49-F238E27FC236}">
                    <a16:creationId xmlns:a16="http://schemas.microsoft.com/office/drawing/2014/main" id="{84E6C776-3346-D4FD-E02C-6AB9B94A7C13}"/>
                  </a:ext>
                </a:extLst>
              </p:cNvPr>
              <p:cNvSpPr/>
              <p:nvPr/>
            </p:nvSpPr>
            <p:spPr>
              <a:xfrm>
                <a:off x="10505580" y="244165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0" name="Ellipse 7249">
                <a:extLst>
                  <a:ext uri="{FF2B5EF4-FFF2-40B4-BE49-F238E27FC236}">
                    <a16:creationId xmlns:a16="http://schemas.microsoft.com/office/drawing/2014/main" id="{4BE8E7F5-743D-75DE-5B27-AEE698793A60}"/>
                  </a:ext>
                </a:extLst>
              </p:cNvPr>
              <p:cNvSpPr/>
              <p:nvPr/>
            </p:nvSpPr>
            <p:spPr>
              <a:xfrm>
                <a:off x="10628969" y="2374677"/>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1" name="Ellipse 7250">
                <a:extLst>
                  <a:ext uri="{FF2B5EF4-FFF2-40B4-BE49-F238E27FC236}">
                    <a16:creationId xmlns:a16="http://schemas.microsoft.com/office/drawing/2014/main" id="{C2C19DB7-1B12-38B2-6719-B20A697C0E94}"/>
                  </a:ext>
                </a:extLst>
              </p:cNvPr>
              <p:cNvSpPr/>
              <p:nvPr/>
            </p:nvSpPr>
            <p:spPr>
              <a:xfrm>
                <a:off x="10467201" y="2381527"/>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2" name="Ellipse 7251">
                <a:extLst>
                  <a:ext uri="{FF2B5EF4-FFF2-40B4-BE49-F238E27FC236}">
                    <a16:creationId xmlns:a16="http://schemas.microsoft.com/office/drawing/2014/main" id="{A10165FB-B3E1-BE40-87C1-65BB57266EAC}"/>
                  </a:ext>
                </a:extLst>
              </p:cNvPr>
              <p:cNvSpPr/>
              <p:nvPr/>
            </p:nvSpPr>
            <p:spPr>
              <a:xfrm>
                <a:off x="10583367" y="2718060"/>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3" name="Ellipse 7252">
                <a:extLst>
                  <a:ext uri="{FF2B5EF4-FFF2-40B4-BE49-F238E27FC236}">
                    <a16:creationId xmlns:a16="http://schemas.microsoft.com/office/drawing/2014/main" id="{695AEE27-D5FB-C927-3AAB-DC7945993179}"/>
                  </a:ext>
                </a:extLst>
              </p:cNvPr>
              <p:cNvSpPr/>
              <p:nvPr/>
            </p:nvSpPr>
            <p:spPr>
              <a:xfrm>
                <a:off x="10290443" y="3252923"/>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4" name="Ellipse 7253">
                <a:extLst>
                  <a:ext uri="{FF2B5EF4-FFF2-40B4-BE49-F238E27FC236}">
                    <a16:creationId xmlns:a16="http://schemas.microsoft.com/office/drawing/2014/main" id="{E977559B-4CD0-565B-4576-2340FE5E44F1}"/>
                  </a:ext>
                </a:extLst>
              </p:cNvPr>
              <p:cNvSpPr/>
              <p:nvPr/>
            </p:nvSpPr>
            <p:spPr>
              <a:xfrm>
                <a:off x="11138134" y="395782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5" name="Ellipse 7254">
                <a:extLst>
                  <a:ext uri="{FF2B5EF4-FFF2-40B4-BE49-F238E27FC236}">
                    <a16:creationId xmlns:a16="http://schemas.microsoft.com/office/drawing/2014/main" id="{21AF54C1-1A80-0417-D3DB-9F23EB718554}"/>
                  </a:ext>
                </a:extLst>
              </p:cNvPr>
              <p:cNvSpPr/>
              <p:nvPr/>
            </p:nvSpPr>
            <p:spPr>
              <a:xfrm>
                <a:off x="10844043" y="3233968"/>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6" name="Ellipse 7255">
                <a:extLst>
                  <a:ext uri="{FF2B5EF4-FFF2-40B4-BE49-F238E27FC236}">
                    <a16:creationId xmlns:a16="http://schemas.microsoft.com/office/drawing/2014/main" id="{8359ED6E-04AD-FC47-8732-88132EE14DD8}"/>
                  </a:ext>
                </a:extLst>
              </p:cNvPr>
              <p:cNvSpPr/>
              <p:nvPr/>
            </p:nvSpPr>
            <p:spPr>
              <a:xfrm>
                <a:off x="9642419" y="210900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7" name="Ellipse 7256">
                <a:extLst>
                  <a:ext uri="{FF2B5EF4-FFF2-40B4-BE49-F238E27FC236}">
                    <a16:creationId xmlns:a16="http://schemas.microsoft.com/office/drawing/2014/main" id="{D604EFAF-B0FB-5196-3164-29509D9A6DCA}"/>
                  </a:ext>
                </a:extLst>
              </p:cNvPr>
              <p:cNvSpPr/>
              <p:nvPr/>
            </p:nvSpPr>
            <p:spPr>
              <a:xfrm>
                <a:off x="10960792" y="223902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8" name="Ellipse 7257">
                <a:extLst>
                  <a:ext uri="{FF2B5EF4-FFF2-40B4-BE49-F238E27FC236}">
                    <a16:creationId xmlns:a16="http://schemas.microsoft.com/office/drawing/2014/main" id="{BE567B3B-993F-4702-7B6E-B6EE350934B4}"/>
                  </a:ext>
                </a:extLst>
              </p:cNvPr>
              <p:cNvSpPr/>
              <p:nvPr/>
            </p:nvSpPr>
            <p:spPr>
              <a:xfrm>
                <a:off x="9818047" y="3589953"/>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59" name="Ellipse 7258">
                <a:extLst>
                  <a:ext uri="{FF2B5EF4-FFF2-40B4-BE49-F238E27FC236}">
                    <a16:creationId xmlns:a16="http://schemas.microsoft.com/office/drawing/2014/main" id="{8443A851-D4CD-9E42-F0E4-BCD1CE801A39}"/>
                  </a:ext>
                </a:extLst>
              </p:cNvPr>
              <p:cNvSpPr/>
              <p:nvPr/>
            </p:nvSpPr>
            <p:spPr>
              <a:xfrm>
                <a:off x="9417527" y="3914759"/>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60" name="Ellipse 7259">
                <a:extLst>
                  <a:ext uri="{FF2B5EF4-FFF2-40B4-BE49-F238E27FC236}">
                    <a16:creationId xmlns:a16="http://schemas.microsoft.com/office/drawing/2014/main" id="{FAC0547A-D784-B01B-0039-BC232A84A9EB}"/>
                  </a:ext>
                </a:extLst>
              </p:cNvPr>
              <p:cNvSpPr/>
              <p:nvPr/>
            </p:nvSpPr>
            <p:spPr>
              <a:xfrm>
                <a:off x="9430162" y="3539939"/>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61" name="Ellipse 7260">
                <a:extLst>
                  <a:ext uri="{FF2B5EF4-FFF2-40B4-BE49-F238E27FC236}">
                    <a16:creationId xmlns:a16="http://schemas.microsoft.com/office/drawing/2014/main" id="{0D95A75D-A7A6-30C7-643D-0DD50C8C50D3}"/>
                  </a:ext>
                </a:extLst>
              </p:cNvPr>
              <p:cNvSpPr/>
              <p:nvPr/>
            </p:nvSpPr>
            <p:spPr>
              <a:xfrm>
                <a:off x="11142500" y="2878764"/>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sp>
            <p:nvSpPr>
              <p:cNvPr id="7262" name="Ellipse 7261">
                <a:extLst>
                  <a:ext uri="{FF2B5EF4-FFF2-40B4-BE49-F238E27FC236}">
                    <a16:creationId xmlns:a16="http://schemas.microsoft.com/office/drawing/2014/main" id="{255ECB16-58EB-F5F7-3644-F82051E83DFD}"/>
                  </a:ext>
                </a:extLst>
              </p:cNvPr>
              <p:cNvSpPr/>
              <p:nvPr/>
            </p:nvSpPr>
            <p:spPr>
              <a:xfrm>
                <a:off x="11381303" y="2350067"/>
                <a:ext cx="27385" cy="27243"/>
              </a:xfrm>
              <a:prstGeom prst="ellipse">
                <a:avLst/>
              </a:prstGeom>
              <a:solidFill>
                <a:srgbClr val="000000"/>
              </a:solidFill>
              <a:ln w="25400" cap="flat" cmpd="sng" algn="ctr">
                <a:noFill/>
                <a:prstDash val="solid"/>
              </a:ln>
              <a:effectLst/>
            </p:spPr>
            <p:txBody>
              <a:bodyPr lIns="182880" tIns="91440" rIns="182880" bIns="91440"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grpSp>
            <p:nvGrpSpPr>
              <p:cNvPr id="7263" name="Gruppieren 7262">
                <a:extLst>
                  <a:ext uri="{FF2B5EF4-FFF2-40B4-BE49-F238E27FC236}">
                    <a16:creationId xmlns:a16="http://schemas.microsoft.com/office/drawing/2014/main" id="{5C6158F4-E85E-2820-797A-5F28E9656A92}"/>
                  </a:ext>
                </a:extLst>
              </p:cNvPr>
              <p:cNvGrpSpPr>
                <a:grpSpLocks/>
              </p:cNvGrpSpPr>
              <p:nvPr/>
            </p:nvGrpSpPr>
            <p:grpSpPr>
              <a:xfrm>
                <a:off x="11024414" y="3014364"/>
                <a:ext cx="298567" cy="294029"/>
                <a:chOff x="9704482" y="4151971"/>
                <a:chExt cx="373209" cy="367536"/>
              </a:xfrm>
            </p:grpSpPr>
            <p:sp>
              <p:nvSpPr>
                <p:cNvPr id="7266" name="Rechteck 7265">
                  <a:extLst>
                    <a:ext uri="{FF2B5EF4-FFF2-40B4-BE49-F238E27FC236}">
                      <a16:creationId xmlns:a16="http://schemas.microsoft.com/office/drawing/2014/main" id="{09931725-4D7C-99F6-EB09-444ADEDE3730}"/>
                    </a:ext>
                  </a:extLst>
                </p:cNvPr>
                <p:cNvSpPr/>
                <p:nvPr/>
              </p:nvSpPr>
              <p:spPr bwMode="auto">
                <a:xfrm>
                  <a:off x="9704482" y="4151971"/>
                  <a:ext cx="373209" cy="367536"/>
                </a:xfrm>
                <a:prstGeom prst="rect">
                  <a:avLst/>
                </a:prstGeom>
                <a:solidFill>
                  <a:srgbClr val="FFFFFF"/>
                </a:solidFill>
                <a:ln w="15240" cap="flat" cmpd="sng" algn="ctr">
                  <a:solidFill>
                    <a:srgbClr val="FFFFFF">
                      <a:lumMod val="65000"/>
                    </a:srgbClr>
                  </a:solidFill>
                  <a:prstDash val="solid"/>
                </a:ln>
                <a:effectLst>
                  <a:outerShdw blurRad="50800" dist="38100" dir="2700000" algn="tl" rotWithShape="0">
                    <a:prstClr val="black">
                      <a:alpha val="40000"/>
                    </a:prstClr>
                  </a:outerShdw>
                </a:effectLst>
              </p:spPr>
              <p:txBody>
                <a:bodyPr lIns="146304" tIns="73152" rIns="146304" bIns="73152" rtlCol="0" anchor="ctr"/>
                <a:lstStyle/>
                <a:p>
                  <a:pPr defTabSz="914400" eaLnBrk="1" fontAlgn="auto" hangingPunct="1">
                    <a:spcBef>
                      <a:spcPts val="0"/>
                    </a:spcBef>
                    <a:spcAft>
                      <a:spcPts val="0"/>
                    </a:spcAft>
                    <a:defRPr/>
                  </a:pPr>
                  <a:endParaRPr lang="en-US" sz="1800" b="0" kern="0" dirty="0">
                    <a:latin typeface="Arial"/>
                    <a:ea typeface="+mn-ea"/>
                    <a:cs typeface="Arial"/>
                  </a:endParaRPr>
                </a:p>
              </p:txBody>
            </p:sp>
            <p:pic>
              <p:nvPicPr>
                <p:cNvPr id="7267" name="Picture 8">
                  <a:extLst>
                    <a:ext uri="{FF2B5EF4-FFF2-40B4-BE49-F238E27FC236}">
                      <a16:creationId xmlns:a16="http://schemas.microsoft.com/office/drawing/2014/main" id="{72CE0C3D-13BC-5FAF-7513-3BEF51426456}"/>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9704482" y="4151971"/>
                  <a:ext cx="373209" cy="367536"/>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7264" name="Gerader Verbinder 7263">
                <a:extLst>
                  <a:ext uri="{FF2B5EF4-FFF2-40B4-BE49-F238E27FC236}">
                    <a16:creationId xmlns:a16="http://schemas.microsoft.com/office/drawing/2014/main" id="{B515601B-F0F2-156C-5DB5-DD8A38269595}"/>
                  </a:ext>
                </a:extLst>
              </p:cNvPr>
              <p:cNvCxnSpPr>
                <a:cxnSpLocks/>
                <a:stCxn id="7240" idx="0"/>
                <a:endCxn id="7267" idx="1"/>
              </p:cNvCxnSpPr>
              <p:nvPr/>
            </p:nvCxnSpPr>
            <p:spPr>
              <a:xfrm>
                <a:off x="10504171" y="2917657"/>
                <a:ext cx="520243" cy="243722"/>
              </a:xfrm>
              <a:prstGeom prst="line">
                <a:avLst/>
              </a:prstGeom>
              <a:noFill/>
              <a:ln w="19050" cap="flat" cmpd="sng" algn="ctr">
                <a:solidFill>
                  <a:srgbClr val="000000">
                    <a:shade val="95000"/>
                    <a:satMod val="105000"/>
                  </a:srgbClr>
                </a:solidFill>
                <a:prstDash val="solid"/>
              </a:ln>
              <a:effectLst/>
            </p:spPr>
          </p:cxnSp>
        </p:grpSp>
      </p:grpSp>
      <p:sp>
        <p:nvSpPr>
          <p:cNvPr id="32" name="Rechteck 31">
            <a:extLst>
              <a:ext uri="{FF2B5EF4-FFF2-40B4-BE49-F238E27FC236}">
                <a16:creationId xmlns:a16="http://schemas.microsoft.com/office/drawing/2014/main" id="{92155CA9-C291-749C-1CDD-678604F677A3}"/>
              </a:ext>
            </a:extLst>
          </p:cNvPr>
          <p:cNvSpPr/>
          <p:nvPr/>
        </p:nvSpPr>
        <p:spPr bwMode="auto">
          <a:xfrm>
            <a:off x="10928923" y="9626183"/>
            <a:ext cx="4414600" cy="1117013"/>
          </a:xfrm>
          <a:prstGeom prst="rect">
            <a:avLst/>
          </a:prstGeom>
          <a:solidFill>
            <a:srgbClr val="FFFFFF">
              <a:lumMod val="85000"/>
            </a:srgbClr>
          </a:solidFill>
          <a:ln w="25400" cap="flat" cmpd="sng" algn="ctr">
            <a:solidFill>
              <a:srgbClr val="000000"/>
            </a:solid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defRPr/>
            </a:pPr>
            <a:r>
              <a:rPr lang="en-US" sz="3200" b="0" kern="0" dirty="0">
                <a:latin typeface="Arial"/>
                <a:ea typeface="+mn-ea"/>
                <a:cs typeface="Arial"/>
              </a:rPr>
              <a:t>100’000 m</a:t>
            </a:r>
            <a:r>
              <a:rPr lang="en-US" sz="3200" b="0" kern="0" baseline="30000" dirty="0">
                <a:latin typeface="Arial"/>
                <a:ea typeface="+mn-ea"/>
                <a:cs typeface="Arial"/>
              </a:rPr>
              <a:t>3</a:t>
            </a:r>
            <a:r>
              <a:rPr lang="en-US" sz="3200" b="0" kern="0" dirty="0">
                <a:latin typeface="Arial"/>
                <a:ea typeface="+mn-ea"/>
                <a:cs typeface="Arial"/>
              </a:rPr>
              <a:t> of UHV</a:t>
            </a:r>
          </a:p>
        </p:txBody>
      </p:sp>
      <p:sp>
        <p:nvSpPr>
          <p:cNvPr id="34" name="Rechteck 33">
            <a:extLst>
              <a:ext uri="{FF2B5EF4-FFF2-40B4-BE49-F238E27FC236}">
                <a16:creationId xmlns:a16="http://schemas.microsoft.com/office/drawing/2014/main" id="{AA6195EC-D9F8-4A7F-9A21-BC7217A2888A}"/>
              </a:ext>
            </a:extLst>
          </p:cNvPr>
          <p:cNvSpPr/>
          <p:nvPr/>
        </p:nvSpPr>
        <p:spPr bwMode="auto">
          <a:xfrm>
            <a:off x="1118770" y="8256783"/>
            <a:ext cx="4783300" cy="1331080"/>
          </a:xfrm>
          <a:prstGeom prst="rect">
            <a:avLst/>
          </a:prstGeom>
          <a:solidFill>
            <a:srgbClr val="FFFFFF">
              <a:lumMod val="85000"/>
            </a:srgbClr>
          </a:solidFill>
          <a:ln w="25400" cap="flat" cmpd="sng" algn="ctr">
            <a:solidFill>
              <a:srgbClr val="000000"/>
            </a:solid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defRPr/>
            </a:pPr>
            <a:r>
              <a:rPr lang="en-US" sz="3200" b="0" kern="0" dirty="0">
                <a:latin typeface="Arial"/>
                <a:ea typeface="+mn-ea"/>
                <a:cs typeface="Arial"/>
              </a:rPr>
              <a:t>ET-LF operating at cryogenic temperatures</a:t>
            </a:r>
          </a:p>
        </p:txBody>
      </p:sp>
      <p:sp>
        <p:nvSpPr>
          <p:cNvPr id="30" name="Rechteck 29">
            <a:extLst>
              <a:ext uri="{FF2B5EF4-FFF2-40B4-BE49-F238E27FC236}">
                <a16:creationId xmlns:a16="http://schemas.microsoft.com/office/drawing/2014/main" id="{C364A6B5-5958-BE3F-33D5-82C1CD8C9C60}"/>
              </a:ext>
            </a:extLst>
          </p:cNvPr>
          <p:cNvSpPr/>
          <p:nvPr/>
        </p:nvSpPr>
        <p:spPr bwMode="auto">
          <a:xfrm>
            <a:off x="11476820" y="3230903"/>
            <a:ext cx="4414600" cy="1509628"/>
          </a:xfrm>
          <a:prstGeom prst="rect">
            <a:avLst/>
          </a:prstGeom>
          <a:solidFill>
            <a:srgbClr val="FFFFFF">
              <a:lumMod val="85000"/>
            </a:srgbClr>
          </a:solidFill>
          <a:ln w="25400" cap="flat" cmpd="sng" algn="ctr">
            <a:solidFill>
              <a:srgbClr val="000000"/>
            </a:solid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defRPr/>
            </a:pPr>
            <a:r>
              <a:rPr lang="en-US" sz="3200" b="0" kern="0" dirty="0">
                <a:latin typeface="Arial"/>
                <a:ea typeface="+mn-ea"/>
                <a:cs typeface="Arial"/>
              </a:rPr>
              <a:t>Large underground infrastructure complex</a:t>
            </a:r>
          </a:p>
        </p:txBody>
      </p:sp>
      <p:sp>
        <p:nvSpPr>
          <p:cNvPr id="31" name="Rechteck 30">
            <a:extLst>
              <a:ext uri="{FF2B5EF4-FFF2-40B4-BE49-F238E27FC236}">
                <a16:creationId xmlns:a16="http://schemas.microsoft.com/office/drawing/2014/main" id="{8C49FA11-3863-0D95-D229-8C05481ED6C8}"/>
              </a:ext>
            </a:extLst>
          </p:cNvPr>
          <p:cNvSpPr/>
          <p:nvPr/>
        </p:nvSpPr>
        <p:spPr bwMode="auto">
          <a:xfrm>
            <a:off x="958751" y="3366046"/>
            <a:ext cx="5633969" cy="1239342"/>
          </a:xfrm>
          <a:prstGeom prst="rect">
            <a:avLst/>
          </a:prstGeom>
          <a:solidFill>
            <a:srgbClr val="FFFFFF">
              <a:lumMod val="85000"/>
            </a:srgbClr>
          </a:solidFill>
          <a:ln w="25400" cap="flat" cmpd="sng" algn="ctr">
            <a:solidFill>
              <a:srgbClr val="000000"/>
            </a:solid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algn="ctr" defTabSz="914400" eaLnBrk="1" fontAlgn="auto" hangingPunct="1">
              <a:spcBef>
                <a:spcPts val="0"/>
              </a:spcBef>
              <a:spcAft>
                <a:spcPts val="0"/>
              </a:spcAft>
              <a:defRPr/>
            </a:pPr>
            <a:r>
              <a:rPr lang="en-US" sz="3200" b="0" kern="0" dirty="0">
                <a:latin typeface="Arial"/>
                <a:ea typeface="+mn-ea"/>
                <a:cs typeface="Arial"/>
              </a:rPr>
              <a:t>Detection accuracy: 10</a:t>
            </a:r>
            <a:r>
              <a:rPr lang="en-US" sz="3200" b="0" kern="0" baseline="30000" dirty="0">
                <a:latin typeface="Arial"/>
                <a:ea typeface="+mn-ea"/>
                <a:cs typeface="Arial"/>
              </a:rPr>
              <a:t>-19</a:t>
            </a:r>
            <a:r>
              <a:rPr lang="en-US" sz="3200" b="0" kern="0" dirty="0">
                <a:latin typeface="Arial"/>
                <a:ea typeface="+mn-ea"/>
                <a:cs typeface="Arial"/>
              </a:rPr>
              <a:t> m</a:t>
            </a:r>
          </a:p>
        </p:txBody>
      </p:sp>
      <p:sp>
        <p:nvSpPr>
          <p:cNvPr id="7293" name="Textfeld 7292">
            <a:extLst>
              <a:ext uri="{FF2B5EF4-FFF2-40B4-BE49-F238E27FC236}">
                <a16:creationId xmlns:a16="http://schemas.microsoft.com/office/drawing/2014/main" id="{79108236-29D4-FED2-D059-164AE1AD7237}"/>
              </a:ext>
            </a:extLst>
          </p:cNvPr>
          <p:cNvSpPr txBox="1"/>
          <p:nvPr/>
        </p:nvSpPr>
        <p:spPr>
          <a:xfrm>
            <a:off x="13499195" y="10985553"/>
            <a:ext cx="3488092" cy="507831"/>
          </a:xfrm>
          <a:prstGeom prst="rect">
            <a:avLst/>
          </a:prstGeom>
          <a:noFill/>
        </p:spPr>
        <p:txBody>
          <a:bodyPr wrap="square" lIns="182880" tIns="91440" rIns="182880" bIns="91440" rtlCol="0">
            <a:spAutoFit/>
          </a:bodyPr>
          <a:lstStyle/>
          <a:p>
            <a:pPr defTabSz="914400" eaLnBrk="1" fontAlgn="auto" hangingPunct="1">
              <a:spcBef>
                <a:spcPts val="0"/>
              </a:spcBef>
              <a:spcAft>
                <a:spcPts val="0"/>
              </a:spcAft>
            </a:pPr>
            <a:r>
              <a:rPr lang="en-US" sz="2100" b="0" i="1" dirty="0">
                <a:solidFill>
                  <a:prstClr val="white"/>
                </a:solidFill>
                <a:latin typeface="Arial"/>
                <a:ea typeface="+mn-ea"/>
                <a:cs typeface="+mn-cs"/>
              </a:rPr>
              <a:t>Marco </a:t>
            </a:r>
            <a:r>
              <a:rPr lang="en-US" sz="2100" b="0" i="1" dirty="0" err="1">
                <a:solidFill>
                  <a:prstClr val="white"/>
                </a:solidFill>
                <a:latin typeface="Arial"/>
                <a:ea typeface="+mn-ea"/>
                <a:cs typeface="+mn-cs"/>
              </a:rPr>
              <a:t>Kraan</a:t>
            </a:r>
            <a:r>
              <a:rPr lang="en-US" sz="2100" b="0" i="1" dirty="0">
                <a:solidFill>
                  <a:prstClr val="white"/>
                </a:solidFill>
                <a:latin typeface="Arial"/>
                <a:ea typeface="+mn-ea"/>
                <a:cs typeface="+mn-cs"/>
              </a:rPr>
              <a:t>/ NIKHEF</a:t>
            </a:r>
          </a:p>
        </p:txBody>
      </p:sp>
      <p:grpSp>
        <p:nvGrpSpPr>
          <p:cNvPr id="8" name="Gruppieren 7">
            <a:extLst>
              <a:ext uri="{FF2B5EF4-FFF2-40B4-BE49-F238E27FC236}">
                <a16:creationId xmlns:a16="http://schemas.microsoft.com/office/drawing/2014/main" id="{13102026-0AC4-9594-1793-2E8B1CF3C5DD}"/>
              </a:ext>
            </a:extLst>
          </p:cNvPr>
          <p:cNvGrpSpPr>
            <a:grpSpLocks/>
          </p:cNvGrpSpPr>
          <p:nvPr/>
        </p:nvGrpSpPr>
        <p:grpSpPr>
          <a:xfrm>
            <a:off x="20005691" y="5428808"/>
            <a:ext cx="1620180" cy="439853"/>
            <a:chOff x="24671650" y="2628227"/>
            <a:chExt cx="3240361" cy="879707"/>
          </a:xfrm>
        </p:grpSpPr>
        <p:sp>
          <p:nvSpPr>
            <p:cNvPr id="7" name="Rechteck 6">
              <a:extLst>
                <a:ext uri="{FF2B5EF4-FFF2-40B4-BE49-F238E27FC236}">
                  <a16:creationId xmlns:a16="http://schemas.microsoft.com/office/drawing/2014/main" id="{7F4A09C4-4978-0C2E-E3C4-A114D9489D1F}"/>
                </a:ext>
              </a:extLst>
            </p:cNvPr>
            <p:cNvSpPr/>
            <p:nvPr/>
          </p:nvSpPr>
          <p:spPr bwMode="auto">
            <a:xfrm>
              <a:off x="24671650" y="2837248"/>
              <a:ext cx="3240360" cy="461665"/>
            </a:xfrm>
            <a:prstGeom prst="rect">
              <a:avLst/>
            </a:prstGeom>
            <a:solidFill>
              <a:schemeClr val="bg1"/>
            </a:solidFill>
            <a:ln w="12700" cap="flat" cmpd="sng" algn="ctr">
              <a:solidFill>
                <a:schemeClr val="bg2"/>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6" name="Grafik 5" descr="Ein Bild, das Schrift, Text, Grafiken, Grafikdesign enthält.&#10;&#10;KI-generierte Inhalte können fehlerhaft sein.">
              <a:extLst>
                <a:ext uri="{FF2B5EF4-FFF2-40B4-BE49-F238E27FC236}">
                  <a16:creationId xmlns:a16="http://schemas.microsoft.com/office/drawing/2014/main" id="{17FA1EAD-F6AA-5BD8-5F8C-CCF10510D0D4}"/>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24671651" y="2628227"/>
              <a:ext cx="3240360" cy="879707"/>
            </a:xfrm>
            <a:prstGeom prst="rect">
              <a:avLst/>
            </a:prstGeom>
            <a:solidFill>
              <a:srgbClr val="FFFFFF"/>
            </a:solidFill>
            <a:ln w="9525" cap="flat" cmpd="sng" algn="ctr">
              <a:solidFill>
                <a:srgbClr val="FFFFFF">
                  <a:lumMod val="65000"/>
                </a:srgbClr>
              </a:solidFill>
              <a:prstDash val="solid"/>
            </a:ln>
            <a:effectLst>
              <a:outerShdw blurRad="50800" dist="38100" dir="2700000" algn="tl" rotWithShape="0">
                <a:prstClr val="black">
                  <a:alpha val="40000"/>
                </a:prstClr>
              </a:outerShdw>
            </a:effectLst>
          </p:spPr>
        </p:pic>
      </p:grpSp>
      <p:grpSp>
        <p:nvGrpSpPr>
          <p:cNvPr id="11" name="Gruppieren 10">
            <a:extLst>
              <a:ext uri="{FF2B5EF4-FFF2-40B4-BE49-F238E27FC236}">
                <a16:creationId xmlns:a16="http://schemas.microsoft.com/office/drawing/2014/main" id="{A0283E37-4F0E-6F00-1306-2684976942F8}"/>
              </a:ext>
            </a:extLst>
          </p:cNvPr>
          <p:cNvGrpSpPr>
            <a:grpSpLocks/>
          </p:cNvGrpSpPr>
          <p:nvPr/>
        </p:nvGrpSpPr>
        <p:grpSpPr>
          <a:xfrm>
            <a:off x="19104768" y="6139189"/>
            <a:ext cx="1218184" cy="548658"/>
            <a:chOff x="26737614" y="305272"/>
            <a:chExt cx="1624245" cy="731544"/>
          </a:xfrm>
        </p:grpSpPr>
        <p:sp>
          <p:nvSpPr>
            <p:cNvPr id="10" name="Rechteck 9">
              <a:extLst>
                <a:ext uri="{FF2B5EF4-FFF2-40B4-BE49-F238E27FC236}">
                  <a16:creationId xmlns:a16="http://schemas.microsoft.com/office/drawing/2014/main" id="{D805E8C6-5680-BF1D-CB5B-383FACE86382}"/>
                </a:ext>
              </a:extLst>
            </p:cNvPr>
            <p:cNvSpPr/>
            <p:nvPr/>
          </p:nvSpPr>
          <p:spPr bwMode="auto">
            <a:xfrm>
              <a:off x="26737614" y="440211"/>
              <a:ext cx="1624243" cy="461665"/>
            </a:xfrm>
            <a:prstGeom prst="rect">
              <a:avLst/>
            </a:prstGeom>
            <a:solidFill>
              <a:schemeClr val="bg1"/>
            </a:solidFill>
            <a:ln w="19050" cap="flat" cmpd="sng" algn="ctr">
              <a:solidFill>
                <a:schemeClr val="bg2"/>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4" name="Grafik 3" descr="Ein Bild, das Schrift, Grafiken, Logo, Symbol enthält.&#10;&#10;KI-generierte Inhalte können fehlerhaft sein.">
              <a:extLst>
                <a:ext uri="{FF2B5EF4-FFF2-40B4-BE49-F238E27FC236}">
                  <a16:creationId xmlns:a16="http://schemas.microsoft.com/office/drawing/2014/main" id="{3CB01C0F-ED1A-2EF1-B828-60F8849EE646}"/>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26737616" y="305272"/>
              <a:ext cx="1624243" cy="731544"/>
            </a:xfrm>
            <a:prstGeom prst="rect">
              <a:avLst/>
            </a:prstGeom>
            <a:solidFill>
              <a:srgbClr val="FFFFFF"/>
            </a:solidFill>
            <a:ln w="14288" cap="flat" cmpd="sng" algn="ctr">
              <a:solidFill>
                <a:srgbClr val="FFFFFF">
                  <a:lumMod val="65000"/>
                </a:srgbClr>
              </a:solidFill>
              <a:prstDash val="solid"/>
            </a:ln>
            <a:effectLst>
              <a:outerShdw blurRad="50800" dist="38100" dir="2700000" algn="tl" rotWithShape="0">
                <a:prstClr val="black">
                  <a:alpha val="40000"/>
                </a:prstClr>
              </a:outerShdw>
            </a:effectLst>
          </p:spPr>
        </p:pic>
      </p:grpSp>
      <p:cxnSp>
        <p:nvCxnSpPr>
          <p:cNvPr id="12" name="Gerader Verbinder 11">
            <a:extLst>
              <a:ext uri="{FF2B5EF4-FFF2-40B4-BE49-F238E27FC236}">
                <a16:creationId xmlns:a16="http://schemas.microsoft.com/office/drawing/2014/main" id="{4AFE825B-2AD5-A763-EDD0-B29C7E137730}"/>
              </a:ext>
            </a:extLst>
          </p:cNvPr>
          <p:cNvCxnSpPr>
            <a:cxnSpLocks/>
            <a:stCxn id="4" idx="2"/>
            <a:endCxn id="7228" idx="1"/>
          </p:cNvCxnSpPr>
          <p:nvPr/>
        </p:nvCxnSpPr>
        <p:spPr>
          <a:xfrm>
            <a:off x="19713861" y="6687847"/>
            <a:ext cx="747292" cy="144680"/>
          </a:xfrm>
          <a:prstGeom prst="line">
            <a:avLst/>
          </a:prstGeom>
          <a:noFill/>
          <a:ln w="19050" cap="flat" cmpd="sng" algn="ctr">
            <a:solidFill>
              <a:srgbClr val="000000">
                <a:shade val="95000"/>
                <a:satMod val="105000"/>
              </a:srgbClr>
            </a:solidFill>
            <a:prstDash val="solid"/>
          </a:ln>
          <a:effectLst/>
        </p:spPr>
      </p:cxnSp>
      <p:cxnSp>
        <p:nvCxnSpPr>
          <p:cNvPr id="13" name="Gerader Verbinder 12">
            <a:extLst>
              <a:ext uri="{FF2B5EF4-FFF2-40B4-BE49-F238E27FC236}">
                <a16:creationId xmlns:a16="http://schemas.microsoft.com/office/drawing/2014/main" id="{B73C8EA1-A2D1-6FD5-0A06-90C174645C5D}"/>
              </a:ext>
            </a:extLst>
          </p:cNvPr>
          <p:cNvCxnSpPr>
            <a:cxnSpLocks/>
            <a:stCxn id="60" idx="427"/>
            <a:endCxn id="6" idx="2"/>
          </p:cNvCxnSpPr>
          <p:nvPr/>
        </p:nvCxnSpPr>
        <p:spPr>
          <a:xfrm flipV="1">
            <a:off x="20682280" y="5868661"/>
            <a:ext cx="133501" cy="1443633"/>
          </a:xfrm>
          <a:prstGeom prst="line">
            <a:avLst/>
          </a:prstGeom>
          <a:noFill/>
          <a:ln w="19050" cap="flat" cmpd="sng" algn="ctr">
            <a:solidFill>
              <a:srgbClr val="000000">
                <a:shade val="95000"/>
                <a:satMod val="105000"/>
              </a:srgbClr>
            </a:solidFill>
            <a:prstDash val="solid"/>
          </a:ln>
          <a:effectLst/>
        </p:spPr>
      </p:cxn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7E4D-A0F1-974C-A3E0-E36DC59B9B46}"/>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01960FB1-5E04-F0E8-D1E0-BF30EE28A811}"/>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20</a:t>
            </a:fld>
            <a:endParaRPr lang="it-IT" altLang="it-IT" sz="1700" b="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E6584445-264D-6271-D4CB-9D2C2C434AFC}"/>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feld 1">
            <a:extLst>
              <a:ext uri="{FF2B5EF4-FFF2-40B4-BE49-F238E27FC236}">
                <a16:creationId xmlns:a16="http://schemas.microsoft.com/office/drawing/2014/main" id="{5F328E7C-46BD-DE22-54BA-2E4B2BE8EE9D}"/>
              </a:ext>
            </a:extLst>
          </p:cNvPr>
          <p:cNvSpPr txBox="1"/>
          <p:nvPr/>
        </p:nvSpPr>
        <p:spPr>
          <a:xfrm>
            <a:off x="457200" y="1241376"/>
            <a:ext cx="1724446" cy="677108"/>
          </a:xfrm>
          <a:prstGeom prst="rect">
            <a:avLst/>
          </a:prstGeom>
          <a:noFill/>
        </p:spPr>
        <p:txBody>
          <a:bodyPr wrap="none" rtlCol="0">
            <a:spAutoFit/>
          </a:bodyPr>
          <a:lstStyle/>
          <a:p>
            <a:r>
              <a:rPr lang="en-US" sz="3800" b="0" dirty="0">
                <a:latin typeface="Schibsted Grotesk Regular Regul"/>
              </a:rPr>
              <a:t>Sources</a:t>
            </a:r>
          </a:p>
        </p:txBody>
      </p:sp>
      <p:sp>
        <p:nvSpPr>
          <p:cNvPr id="3" name="Rechteck 2">
            <a:extLst>
              <a:ext uri="{FF2B5EF4-FFF2-40B4-BE49-F238E27FC236}">
                <a16:creationId xmlns:a16="http://schemas.microsoft.com/office/drawing/2014/main" id="{D41A364A-951F-750F-628B-A10E135F1C38}"/>
              </a:ext>
            </a:extLst>
          </p:cNvPr>
          <p:cNvSpPr/>
          <p:nvPr/>
        </p:nvSpPr>
        <p:spPr>
          <a:xfrm>
            <a:off x="12543650" y="16021791"/>
            <a:ext cx="11837158" cy="5098990"/>
          </a:xfrm>
          <a:prstGeom prst="rect">
            <a:avLst/>
          </a:prstGeom>
          <a:solidFill>
            <a:schemeClr val="accent2"/>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From now on demonstration of Use-Case content in tool:</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System decomposition of the Vacuum Beam Pipe</a:t>
            </a:r>
          </a:p>
          <a:p>
            <a:pPr algn="ctr"/>
            <a:endParaRPr lang="en-US" dirty="0">
              <a:solidFill>
                <a:schemeClr val="tx1"/>
              </a:solidFill>
            </a:endParaRPr>
          </a:p>
        </p:txBody>
      </p:sp>
      <p:sp>
        <p:nvSpPr>
          <p:cNvPr id="4" name="Rechteck 3">
            <a:extLst>
              <a:ext uri="{FF2B5EF4-FFF2-40B4-BE49-F238E27FC236}">
                <a16:creationId xmlns:a16="http://schemas.microsoft.com/office/drawing/2014/main" id="{D8FAD0A4-391B-9E3F-A58B-5A67E193AD9D}"/>
              </a:ext>
            </a:extLst>
          </p:cNvPr>
          <p:cNvSpPr/>
          <p:nvPr/>
        </p:nvSpPr>
        <p:spPr bwMode="auto">
          <a:xfrm>
            <a:off x="958752" y="2609531"/>
            <a:ext cx="20450272" cy="9577058"/>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108000" tIns="0" rIns="0" bIns="0" numCol="1" rtlCol="0" anchor="t" anchorCtr="0" compatLnSpc="1">
            <a:prstTxWarp prst="textNoShape">
              <a:avLst/>
            </a:prstTxWarp>
            <a:noAutofit/>
          </a:bodyPr>
          <a:lstStyle/>
          <a:p>
            <a:pPr eaLnBrk="1"/>
            <a:r>
              <a:rPr lang="en-US" sz="3200" b="0" dirty="0">
                <a:solidFill>
                  <a:schemeClr val="tx1"/>
                </a:solidFill>
                <a:latin typeface="+mj-lt"/>
              </a:rPr>
              <a:t>[1] 3D printed concept of the Einstein Telescope created by Marco Kraan located at </a:t>
            </a:r>
            <a:r>
              <a:rPr lang="en-US" sz="3200" b="0" dirty="0" err="1">
                <a:solidFill>
                  <a:schemeClr val="tx1"/>
                </a:solidFill>
                <a:latin typeface="+mj-lt"/>
              </a:rPr>
              <a:t>Nikhef</a:t>
            </a:r>
            <a:r>
              <a:rPr lang="en-US" sz="3200" b="0" dirty="0">
                <a:solidFill>
                  <a:schemeClr val="tx1"/>
                </a:solidFill>
                <a:latin typeface="+mj-lt"/>
              </a:rPr>
              <a:t>, taken from ET-0385A-24</a:t>
            </a:r>
          </a:p>
          <a:p>
            <a:pPr eaLnBrk="1"/>
            <a:r>
              <a:rPr lang="en-US" sz="3200" b="0" dirty="0">
                <a:solidFill>
                  <a:schemeClr val="tx1"/>
                </a:solidFill>
                <a:latin typeface="+mj-lt"/>
              </a:rPr>
              <a:t>[2] Study of scattered light in the main arms of the Einstein Telescope gravitational wave detector</a:t>
            </a:r>
            <a:endParaRPr lang="de-DE" sz="3200" b="0" dirty="0">
              <a:solidFill>
                <a:schemeClr val="tx1"/>
              </a:solidFill>
              <a:latin typeface="+mj-lt"/>
            </a:endParaRPr>
          </a:p>
          <a:p>
            <a:pPr eaLnBrk="1"/>
            <a:r>
              <a:rPr lang="en-US" sz="3200" b="0" dirty="0">
                <a:solidFill>
                  <a:schemeClr val="tx1"/>
                </a:solidFill>
                <a:latin typeface="+mj-lt"/>
              </a:rPr>
              <a:t>[3] ET-0005A-25: Deliverable 6.2 The Vacuum Pipe of ET</a:t>
            </a:r>
          </a:p>
          <a:p>
            <a:pPr eaLnBrk="1"/>
            <a:r>
              <a:rPr lang="en-US" sz="3200" b="0" dirty="0">
                <a:solidFill>
                  <a:schemeClr val="tx1"/>
                </a:solidFill>
                <a:latin typeface="+mj-lt"/>
              </a:rPr>
              <a:t>[4] ET-0007C-23: Conceptual design and noise budget of Einstein Telescope</a:t>
            </a:r>
            <a:endParaRPr lang="de-DE" sz="3200" b="0" dirty="0">
              <a:solidFill>
                <a:schemeClr val="tx1"/>
              </a:solidFill>
              <a:latin typeface="+mj-lt"/>
            </a:endParaRPr>
          </a:p>
          <a:p>
            <a:pPr marL="0" marR="0" indent="0" defTabSz="825500" rtl="0" eaLnBrk="1" fontAlgn="base" latinLnBrk="0" hangingPunct="0">
              <a:lnSpc>
                <a:spcPct val="100000"/>
              </a:lnSpc>
              <a:spcBef>
                <a:spcPct val="0"/>
              </a:spcBef>
              <a:spcAft>
                <a:spcPct val="0"/>
              </a:spcAft>
              <a:buClrTx/>
              <a:buSzTx/>
              <a:buFontTx/>
              <a:buNone/>
              <a:tabLst/>
            </a:pPr>
            <a:endParaRPr kumimoji="0" lang="de-DE" sz="3000" b="1" i="0" u="none" strike="noStrike" cap="none" normalizeH="0" baseline="0" dirty="0">
              <a:ln>
                <a:noFill/>
              </a:ln>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extLst>
      <p:ext uri="{BB962C8B-B14F-4D97-AF65-F5344CB8AC3E}">
        <p14:creationId xmlns:p14="http://schemas.microsoft.com/office/powerpoint/2010/main" val="9484612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721C-F02E-FFE7-71E4-7B474A807C76}"/>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BF923E5C-415E-A70A-62BF-9A132429A169}"/>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3</a:t>
            </a:fld>
            <a:endParaRPr lang="it-IT" altLang="it-IT" sz="1700" b="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9A343FDE-AB27-AACE-12AB-6F4E04E9160B}"/>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feld 1">
            <a:extLst>
              <a:ext uri="{FF2B5EF4-FFF2-40B4-BE49-F238E27FC236}">
                <a16:creationId xmlns:a16="http://schemas.microsoft.com/office/drawing/2014/main" id="{F0FC931C-AD8D-E7DB-879D-8749A7BFD2EA}"/>
              </a:ext>
            </a:extLst>
          </p:cNvPr>
          <p:cNvSpPr txBox="1"/>
          <p:nvPr/>
        </p:nvSpPr>
        <p:spPr>
          <a:xfrm>
            <a:off x="457200" y="1241376"/>
            <a:ext cx="19754703" cy="677108"/>
          </a:xfrm>
          <a:prstGeom prst="rect">
            <a:avLst/>
          </a:prstGeom>
          <a:noFill/>
        </p:spPr>
        <p:txBody>
          <a:bodyPr wrap="none" rtlCol="0">
            <a:spAutoFit/>
          </a:bodyPr>
          <a:lstStyle/>
          <a:p>
            <a:r>
              <a:rPr lang="en-US" sz="3800" b="0" dirty="0">
                <a:latin typeface="Schibsted Grotesk Regular Regul"/>
              </a:rPr>
              <a:t>Model-Based Systems Engineering tackles the challenges in the development of complex systems</a:t>
            </a:r>
          </a:p>
        </p:txBody>
      </p:sp>
      <p:sp>
        <p:nvSpPr>
          <p:cNvPr id="3" name="Textfeld 2">
            <a:extLst>
              <a:ext uri="{FF2B5EF4-FFF2-40B4-BE49-F238E27FC236}">
                <a16:creationId xmlns:a16="http://schemas.microsoft.com/office/drawing/2014/main" id="{B590F01A-7C44-CB49-C4A0-359920109219}"/>
              </a:ext>
            </a:extLst>
          </p:cNvPr>
          <p:cNvSpPr txBox="1"/>
          <p:nvPr/>
        </p:nvSpPr>
        <p:spPr>
          <a:xfrm>
            <a:off x="584017" y="8108002"/>
            <a:ext cx="11106071" cy="4062651"/>
          </a:xfrm>
          <a:prstGeom prst="rect">
            <a:avLst/>
          </a:prstGeom>
          <a:noFill/>
        </p:spPr>
        <p:txBody>
          <a:bodyPr wrap="square" lIns="182880" tIns="91440" rIns="182880" bIns="91440" rtlCol="0">
            <a:spAutoFit/>
          </a:bodyPr>
          <a:lstStyle/>
          <a:p>
            <a:pPr marL="571500" indent="-571500" defTabSz="914400" eaLnBrk="1" fontAlgn="auto" hangingPunct="1">
              <a:spcBef>
                <a:spcPts val="0"/>
              </a:spcBef>
              <a:spcAft>
                <a:spcPts val="0"/>
              </a:spcAft>
              <a:buFont typeface="Arial" panose="020B0604020202020204" pitchFamily="34" charset="0"/>
              <a:buChar char="•"/>
            </a:pPr>
            <a:r>
              <a:rPr lang="en-US" sz="3600" b="0" dirty="0">
                <a:solidFill>
                  <a:prstClr val="black"/>
                </a:solidFill>
                <a:latin typeface="Arial"/>
                <a:ea typeface="+mn-ea"/>
                <a:cs typeface="+mn-cs"/>
              </a:rPr>
              <a:t>The subsystem </a:t>
            </a:r>
            <a:r>
              <a:rPr lang="en-US" sz="3600" dirty="0">
                <a:solidFill>
                  <a:prstClr val="black"/>
                </a:solidFill>
                <a:latin typeface="Arial"/>
                <a:ea typeface="+mn-ea"/>
                <a:cs typeface="+mn-cs"/>
              </a:rPr>
              <a:t>interactions</a:t>
            </a:r>
            <a:r>
              <a:rPr lang="en-US" sz="3600" b="0" dirty="0">
                <a:solidFill>
                  <a:prstClr val="black"/>
                </a:solidFill>
                <a:latin typeface="Arial"/>
                <a:ea typeface="+mn-ea"/>
                <a:cs typeface="+mn-cs"/>
              </a:rPr>
              <a:t> are unclear, and </a:t>
            </a:r>
            <a:r>
              <a:rPr lang="en-US" sz="3600" dirty="0">
                <a:solidFill>
                  <a:prstClr val="black"/>
                </a:solidFill>
                <a:latin typeface="Arial"/>
                <a:ea typeface="+mn-ea"/>
                <a:cs typeface="+mn-cs"/>
              </a:rPr>
              <a:t>parameter influences</a:t>
            </a:r>
            <a:r>
              <a:rPr lang="en-US" sz="3600" b="0" dirty="0">
                <a:solidFill>
                  <a:prstClr val="black"/>
                </a:solidFill>
                <a:latin typeface="Arial"/>
                <a:ea typeface="+mn-ea"/>
                <a:cs typeface="+mn-cs"/>
              </a:rPr>
              <a:t> cannot be traced</a:t>
            </a:r>
          </a:p>
          <a:p>
            <a:pPr marL="571500" indent="-571500" defTabSz="914400" eaLnBrk="1" fontAlgn="auto" hangingPunct="1">
              <a:spcBef>
                <a:spcPts val="0"/>
              </a:spcBef>
              <a:spcAft>
                <a:spcPts val="0"/>
              </a:spcAft>
              <a:buFont typeface="Arial" panose="020B0604020202020204" pitchFamily="34" charset="0"/>
              <a:buChar char="•"/>
            </a:pPr>
            <a:endParaRPr lang="en-US" sz="3600" b="0" dirty="0">
              <a:solidFill>
                <a:prstClr val="black"/>
              </a:solidFill>
              <a:latin typeface="Arial"/>
              <a:ea typeface="+mn-ea"/>
              <a:cs typeface="+mn-cs"/>
            </a:endParaRPr>
          </a:p>
          <a:p>
            <a:pPr marL="571500" indent="-571500" defTabSz="914400" eaLnBrk="1" fontAlgn="auto" hangingPunct="1">
              <a:spcBef>
                <a:spcPts val="0"/>
              </a:spcBef>
              <a:spcAft>
                <a:spcPts val="0"/>
              </a:spcAft>
              <a:buFont typeface="Arial" panose="020B0604020202020204" pitchFamily="34" charset="0"/>
              <a:buChar char="•"/>
            </a:pPr>
            <a:r>
              <a:rPr lang="en-US" sz="3600" b="0" dirty="0">
                <a:solidFill>
                  <a:prstClr val="black"/>
                </a:solidFill>
                <a:latin typeface="Arial"/>
                <a:ea typeface="+mn-ea"/>
                <a:cs typeface="+mn-cs"/>
              </a:rPr>
              <a:t>Data </a:t>
            </a:r>
            <a:r>
              <a:rPr lang="en-US" sz="3600" dirty="0">
                <a:solidFill>
                  <a:prstClr val="black"/>
                </a:solidFill>
                <a:latin typeface="Arial"/>
                <a:ea typeface="+mn-ea"/>
                <a:cs typeface="+mn-cs"/>
              </a:rPr>
              <a:t>consistency</a:t>
            </a:r>
            <a:r>
              <a:rPr lang="en-US" sz="3600" b="0" dirty="0">
                <a:solidFill>
                  <a:prstClr val="black"/>
                </a:solidFill>
                <a:latin typeface="Arial"/>
                <a:ea typeface="+mn-ea"/>
                <a:cs typeface="+mn-cs"/>
              </a:rPr>
              <a:t> across the Collaboration</a:t>
            </a:r>
          </a:p>
          <a:p>
            <a:pPr marL="571500" indent="-571500" defTabSz="914400" eaLnBrk="1" fontAlgn="auto" hangingPunct="1">
              <a:spcBef>
                <a:spcPts val="0"/>
              </a:spcBef>
              <a:spcAft>
                <a:spcPts val="0"/>
              </a:spcAft>
              <a:buFont typeface="Arial" panose="020B0604020202020204" pitchFamily="34" charset="0"/>
              <a:buChar char="•"/>
            </a:pPr>
            <a:endParaRPr lang="en-US" sz="3600" b="0" dirty="0">
              <a:solidFill>
                <a:prstClr val="black"/>
              </a:solidFill>
              <a:latin typeface="Arial"/>
              <a:ea typeface="+mn-ea"/>
              <a:cs typeface="+mn-cs"/>
            </a:endParaRPr>
          </a:p>
          <a:p>
            <a:pPr marL="571500" indent="-571500" defTabSz="914400" eaLnBrk="1" fontAlgn="auto" hangingPunct="1">
              <a:spcBef>
                <a:spcPts val="0"/>
              </a:spcBef>
              <a:spcAft>
                <a:spcPts val="0"/>
              </a:spcAft>
              <a:buFont typeface="Arial" panose="020B0604020202020204" pitchFamily="34" charset="0"/>
              <a:buChar char="•"/>
            </a:pPr>
            <a:r>
              <a:rPr lang="en-US" sz="3600" b="0" dirty="0">
                <a:solidFill>
                  <a:prstClr val="black"/>
                </a:solidFill>
                <a:latin typeface="Arial"/>
                <a:ea typeface="+mn-ea"/>
                <a:cs typeface="+mn-cs"/>
              </a:rPr>
              <a:t>Requirement </a:t>
            </a:r>
            <a:r>
              <a:rPr lang="en-US" sz="3600" dirty="0">
                <a:solidFill>
                  <a:prstClr val="black"/>
                </a:solidFill>
                <a:latin typeface="Arial"/>
                <a:ea typeface="+mn-ea"/>
                <a:cs typeface="+mn-cs"/>
              </a:rPr>
              <a:t>interdependencies</a:t>
            </a:r>
            <a:r>
              <a:rPr lang="en-US" sz="3600" b="0" dirty="0">
                <a:solidFill>
                  <a:prstClr val="black"/>
                </a:solidFill>
                <a:latin typeface="Arial"/>
                <a:ea typeface="+mn-ea"/>
                <a:cs typeface="+mn-cs"/>
              </a:rPr>
              <a:t> and relations</a:t>
            </a:r>
            <a:br>
              <a:rPr lang="en-US" sz="3600" b="0" dirty="0">
                <a:solidFill>
                  <a:prstClr val="black"/>
                </a:solidFill>
                <a:latin typeface="Arial"/>
                <a:ea typeface="+mn-ea"/>
                <a:cs typeface="+mn-cs"/>
              </a:rPr>
            </a:br>
            <a:r>
              <a:rPr lang="en-US" sz="3600" b="0" dirty="0">
                <a:solidFill>
                  <a:prstClr val="black"/>
                </a:solidFill>
                <a:latin typeface="Arial"/>
                <a:ea typeface="+mn-ea"/>
                <a:cs typeface="+mn-cs"/>
              </a:rPr>
              <a:t>are not traced</a:t>
            </a:r>
          </a:p>
        </p:txBody>
      </p:sp>
      <p:sp>
        <p:nvSpPr>
          <p:cNvPr id="19" name="Rechteck 18">
            <a:extLst>
              <a:ext uri="{FF2B5EF4-FFF2-40B4-BE49-F238E27FC236}">
                <a16:creationId xmlns:a16="http://schemas.microsoft.com/office/drawing/2014/main" id="{B53DFCE9-E53D-50A5-60DF-9A80B910F407}"/>
              </a:ext>
            </a:extLst>
          </p:cNvPr>
          <p:cNvSpPr/>
          <p:nvPr/>
        </p:nvSpPr>
        <p:spPr>
          <a:xfrm>
            <a:off x="12428193" y="3057036"/>
            <a:ext cx="11452108" cy="9323430"/>
          </a:xfrm>
          <a:prstGeom prst="rect">
            <a:avLst/>
          </a:prstGeom>
          <a:solidFill>
            <a:srgbClr val="FFFFFF">
              <a:lumMod val="20000"/>
              <a:lumOff val="80000"/>
            </a:srgbClr>
          </a:solidFill>
          <a:ln w="9525" cap="flat" cmpd="sng" algn="ctr">
            <a:noFill/>
            <a:prstDash val="solid"/>
          </a:ln>
          <a:effectLst/>
        </p:spPr>
        <p:txBody>
          <a:bodyPr rot="0" spcFirstLastPara="0" vertOverflow="overflow" horzOverflow="overflow" vert="horz" wrap="square" lIns="143962" tIns="143962" rIns="143962" bIns="143962" numCol="1" spcCol="0" rtlCol="0" fromWordArt="0" anchor="ctr" anchorCtr="0" forceAA="0" compatLnSpc="1">
            <a:prstTxWarp prst="textNoShape">
              <a:avLst/>
            </a:prstTxWarp>
            <a:noAutofit/>
          </a:bodyPr>
          <a:lstStyle/>
          <a:p>
            <a:pPr defTabSz="914400" eaLnBrk="1" fontAlgn="auto" hangingPunct="1">
              <a:spcBef>
                <a:spcPts val="0"/>
              </a:spcBef>
              <a:spcAft>
                <a:spcPts val="0"/>
              </a:spcAft>
              <a:defRPr/>
            </a:pPr>
            <a:br>
              <a:rPr lang="en-GB" sz="6398" kern="0" dirty="0">
                <a:solidFill>
                  <a:srgbClr val="FFFFFF"/>
                </a:solidFill>
                <a:latin typeface="Source Sans Pro" panose="020B0503030403020204" pitchFamily="34" charset="0"/>
                <a:ea typeface="+mn-ea"/>
                <a:cs typeface="Arial"/>
              </a:rPr>
            </a:br>
            <a:endParaRPr lang="en-GB" sz="6398" kern="0" dirty="0">
              <a:solidFill>
                <a:srgbClr val="FFFFFF"/>
              </a:solidFill>
              <a:latin typeface="Source Sans Pro" panose="020B0503030403020204" pitchFamily="34" charset="0"/>
              <a:ea typeface="+mn-ea"/>
              <a:cs typeface="Arial"/>
            </a:endParaRPr>
          </a:p>
        </p:txBody>
      </p:sp>
      <p:sp>
        <p:nvSpPr>
          <p:cNvPr id="20" name="Textfeld 19">
            <a:extLst>
              <a:ext uri="{FF2B5EF4-FFF2-40B4-BE49-F238E27FC236}">
                <a16:creationId xmlns:a16="http://schemas.microsoft.com/office/drawing/2014/main" id="{C75CD7CC-637E-536C-9E1C-E23D8B978814}"/>
              </a:ext>
            </a:extLst>
          </p:cNvPr>
          <p:cNvSpPr txBox="1"/>
          <p:nvPr/>
        </p:nvSpPr>
        <p:spPr>
          <a:xfrm>
            <a:off x="17659681" y="1300110"/>
            <a:ext cx="2647080" cy="2460930"/>
          </a:xfrm>
          <a:prstGeom prst="rect">
            <a:avLst/>
          </a:prstGeom>
        </p:spPr>
        <p:txBody>
          <a:bodyPr vert="horz" wrap="square" lIns="0" tIns="0" rIns="0" bIns="0" rtlCol="0" anchor="b">
            <a:spAutoFit/>
          </a:bodyPr>
          <a:lstStyle/>
          <a:p>
            <a:pPr algn="ctr" defTabSz="914400" eaLnBrk="1" fontAlgn="auto" hangingPunct="1">
              <a:spcBef>
                <a:spcPts val="0"/>
              </a:spcBef>
              <a:spcAft>
                <a:spcPts val="0"/>
              </a:spcAft>
              <a:defRPr/>
            </a:pPr>
            <a:r>
              <a:rPr lang="en-GB" sz="3998" dirty="0">
                <a:latin typeface="Arial"/>
                <a:ea typeface="ＭＳ Ｐゴシック" panose="020B0600070205080204" pitchFamily="34" charset="-128"/>
                <a:cs typeface="Arial" panose="020B0604020202020204" pitchFamily="34" charset="0"/>
              </a:rPr>
              <a:t>Future</a:t>
            </a:r>
          </a:p>
        </p:txBody>
      </p:sp>
      <p:sp>
        <p:nvSpPr>
          <p:cNvPr id="21" name="Textfeld 20">
            <a:extLst>
              <a:ext uri="{FF2B5EF4-FFF2-40B4-BE49-F238E27FC236}">
                <a16:creationId xmlns:a16="http://schemas.microsoft.com/office/drawing/2014/main" id="{0BB69221-AB63-C03C-21C4-BA376D615E61}"/>
              </a:ext>
            </a:extLst>
          </p:cNvPr>
          <p:cNvSpPr txBox="1"/>
          <p:nvPr/>
        </p:nvSpPr>
        <p:spPr>
          <a:xfrm>
            <a:off x="14441593" y="6707655"/>
            <a:ext cx="8841328" cy="1230465"/>
          </a:xfrm>
          <a:prstGeom prst="rect">
            <a:avLst/>
          </a:prstGeom>
          <a:noFill/>
        </p:spPr>
        <p:txBody>
          <a:bodyPr vert="horz" wrap="square" lIns="0" tIns="0" rIns="0" bIns="0" rtlCol="0" anchor="b">
            <a:spAutoFit/>
          </a:bodyPr>
          <a:lstStyle/>
          <a:p>
            <a:pPr algn="ctr" defTabSz="914400" eaLnBrk="1" fontAlgn="auto" hangingPunct="1">
              <a:spcBef>
                <a:spcPts val="0"/>
              </a:spcBef>
              <a:spcAft>
                <a:spcPts val="0"/>
              </a:spcAft>
              <a:defRPr/>
            </a:pPr>
            <a:r>
              <a:rPr lang="en-GB" sz="3998" dirty="0">
                <a:latin typeface="Arial"/>
                <a:ea typeface="ＭＳ Ｐゴシック" panose="020B0600070205080204" pitchFamily="34" charset="-128"/>
                <a:cs typeface="Arial" panose="020B0604020202020204" pitchFamily="34" charset="0"/>
              </a:rPr>
              <a:t>Model-Based Systems Engineering (MBSE)</a:t>
            </a:r>
          </a:p>
        </p:txBody>
      </p:sp>
      <p:sp>
        <p:nvSpPr>
          <p:cNvPr id="23" name="Inhaltsplatzhalter 1">
            <a:extLst>
              <a:ext uri="{FF2B5EF4-FFF2-40B4-BE49-F238E27FC236}">
                <a16:creationId xmlns:a16="http://schemas.microsoft.com/office/drawing/2014/main" id="{FB61735A-D9F6-D539-57F4-0FF1A7ED3FDD}"/>
              </a:ext>
            </a:extLst>
          </p:cNvPr>
          <p:cNvSpPr txBox="1">
            <a:spLocks/>
          </p:cNvSpPr>
          <p:nvPr/>
        </p:nvSpPr>
        <p:spPr>
          <a:xfrm>
            <a:off x="13278288" y="8082136"/>
            <a:ext cx="11106071" cy="2951264"/>
          </a:xfrm>
          <a:prstGeom prst="rect">
            <a:avLst/>
          </a:prstGeom>
        </p:spPr>
        <p:txBody>
          <a:bodyPr lIns="182880" tIns="91440" rIns="182880" bIns="91440"/>
          <a:lstStyle>
            <a:defPPr>
              <a:defRPr lang="de-DE"/>
            </a:defPPr>
            <a:lvl1pPr marL="176213" indent="-176213" eaLnBrk="1" hangingPunct="1">
              <a:lnSpc>
                <a:spcPct val="130000"/>
              </a:lnSpc>
              <a:spcAft>
                <a:spcPts val="300"/>
              </a:spcAft>
              <a:buClr>
                <a:schemeClr val="tx2"/>
              </a:buClr>
              <a:buChar char="•"/>
              <a:defRPr sz="1600" kern="0">
                <a:latin typeface="+mn-lt"/>
              </a:defRPr>
            </a:lvl1pPr>
            <a:lvl2pPr marL="534988" indent="-176213" eaLnBrk="1" hangingPunct="1">
              <a:lnSpc>
                <a:spcPct val="130000"/>
              </a:lnSpc>
              <a:spcAft>
                <a:spcPts val="300"/>
              </a:spcAft>
              <a:buClr>
                <a:srgbClr val="C90000"/>
              </a:buClr>
              <a:buChar char="•"/>
              <a:defRPr sz="2000">
                <a:latin typeface="+mn-lt"/>
              </a:defRPr>
            </a:lvl2pPr>
            <a:lvl3pPr marL="890588" indent="-176213" eaLnBrk="1" hangingPunct="1">
              <a:lnSpc>
                <a:spcPct val="130000"/>
              </a:lnSpc>
              <a:spcAft>
                <a:spcPts val="300"/>
              </a:spcAft>
              <a:buClr>
                <a:srgbClr val="C90000"/>
              </a:buClr>
              <a:buChar char="•"/>
              <a:defRPr>
                <a:latin typeface="+mn-lt"/>
              </a:defRPr>
            </a:lvl3pPr>
            <a:lvl4pPr marL="1255713" indent="-185738" eaLnBrk="1" hangingPunct="1">
              <a:lnSpc>
                <a:spcPct val="130000"/>
              </a:lnSpc>
              <a:spcAft>
                <a:spcPts val="300"/>
              </a:spcAft>
              <a:buClr>
                <a:srgbClr val="C90000"/>
              </a:buClr>
              <a:buChar char="•"/>
              <a:defRPr sz="1600">
                <a:latin typeface="+mn-lt"/>
              </a:defRPr>
            </a:lvl4pPr>
            <a:lvl5pPr marL="1611313" indent="-176213" eaLnBrk="1" hangingPunct="1">
              <a:lnSpc>
                <a:spcPct val="130000"/>
              </a:lnSpc>
              <a:spcAft>
                <a:spcPts val="300"/>
              </a:spcAft>
              <a:buClr>
                <a:srgbClr val="C90000"/>
              </a:buClr>
              <a:buChar char="•"/>
              <a:defRPr sz="1600">
                <a:latin typeface="+mn-lt"/>
              </a:defRPr>
            </a:lvl5pPr>
            <a:lvl6pPr marL="2068513" indent="-176213" fontAlgn="base">
              <a:lnSpc>
                <a:spcPct val="130000"/>
              </a:lnSpc>
              <a:spcBef>
                <a:spcPct val="0"/>
              </a:spcBef>
              <a:spcAft>
                <a:spcPct val="0"/>
              </a:spcAft>
              <a:buClr>
                <a:srgbClr val="C90000"/>
              </a:buClr>
              <a:buChar char="•"/>
              <a:defRPr sz="1600">
                <a:latin typeface="+mn-lt"/>
              </a:defRPr>
            </a:lvl6pPr>
            <a:lvl7pPr marL="2525713" indent="-176213" fontAlgn="base">
              <a:lnSpc>
                <a:spcPct val="130000"/>
              </a:lnSpc>
              <a:spcBef>
                <a:spcPct val="0"/>
              </a:spcBef>
              <a:spcAft>
                <a:spcPct val="0"/>
              </a:spcAft>
              <a:buClr>
                <a:srgbClr val="C90000"/>
              </a:buClr>
              <a:buChar char="•"/>
              <a:defRPr sz="1600">
                <a:latin typeface="+mn-lt"/>
              </a:defRPr>
            </a:lvl7pPr>
            <a:lvl8pPr marL="2982913" indent="-176213" fontAlgn="base">
              <a:lnSpc>
                <a:spcPct val="130000"/>
              </a:lnSpc>
              <a:spcBef>
                <a:spcPct val="0"/>
              </a:spcBef>
              <a:spcAft>
                <a:spcPct val="0"/>
              </a:spcAft>
              <a:buClr>
                <a:srgbClr val="C90000"/>
              </a:buClr>
              <a:buChar char="•"/>
              <a:defRPr sz="1600">
                <a:latin typeface="+mn-lt"/>
              </a:defRPr>
            </a:lvl8pPr>
            <a:lvl9pPr marL="3440113" indent="-176213" fontAlgn="base">
              <a:lnSpc>
                <a:spcPct val="130000"/>
              </a:lnSpc>
              <a:spcBef>
                <a:spcPct val="0"/>
              </a:spcBef>
              <a:spcAft>
                <a:spcPct val="0"/>
              </a:spcAft>
              <a:buClr>
                <a:srgbClr val="C90000"/>
              </a:buClr>
              <a:buChar char="•"/>
              <a:defRPr sz="1600">
                <a:latin typeface="+mn-lt"/>
              </a:defRPr>
            </a:lvl9pPr>
          </a:lstStyle>
          <a:p>
            <a:pPr marL="352426" indent="-352426" defTabSz="914400" fontAlgn="auto">
              <a:lnSpc>
                <a:spcPct val="100000"/>
              </a:lnSpc>
              <a:spcBef>
                <a:spcPts val="0"/>
              </a:spcBef>
              <a:buClr>
                <a:srgbClr val="000000"/>
              </a:buClr>
              <a:defRPr/>
            </a:pPr>
            <a:r>
              <a:rPr lang="en-GB" sz="3598" dirty="0">
                <a:latin typeface="Arial"/>
                <a:ea typeface="ＭＳ Ｐゴシック" panose="020B0600070205080204" pitchFamily="34" charset="-128"/>
                <a:cs typeface="Arial"/>
              </a:rPr>
              <a:t>Single Point of Truth </a:t>
            </a:r>
            <a:r>
              <a:rPr lang="en-GB" sz="3598" b="0" dirty="0">
                <a:latin typeface="Arial"/>
                <a:ea typeface="ＭＳ Ｐゴシック" panose="020B0600070205080204" pitchFamily="34" charset="-128"/>
                <a:cs typeface="Arial"/>
              </a:rPr>
              <a:t>for data and parameter</a:t>
            </a:r>
          </a:p>
          <a:p>
            <a:pPr marL="352426" indent="-352426" defTabSz="914400" fontAlgn="auto">
              <a:lnSpc>
                <a:spcPct val="100000"/>
              </a:lnSpc>
              <a:spcBef>
                <a:spcPts val="0"/>
              </a:spcBef>
              <a:buClr>
                <a:srgbClr val="000000"/>
              </a:buClr>
              <a:defRPr/>
            </a:pPr>
            <a:endParaRPr lang="en-GB" sz="3598" b="0" dirty="0">
              <a:latin typeface="Arial"/>
              <a:ea typeface="ＭＳ Ｐゴシック" panose="020B0600070205080204" pitchFamily="34" charset="-128"/>
              <a:cs typeface="Arial"/>
            </a:endParaRPr>
          </a:p>
          <a:p>
            <a:pPr marL="352426" indent="-352426" defTabSz="914400" fontAlgn="auto">
              <a:lnSpc>
                <a:spcPct val="100000"/>
              </a:lnSpc>
              <a:spcBef>
                <a:spcPts val="0"/>
              </a:spcBef>
              <a:buClr>
                <a:srgbClr val="000000"/>
              </a:buClr>
              <a:defRPr/>
            </a:pPr>
            <a:r>
              <a:rPr lang="en-GB" sz="3598" b="0" dirty="0">
                <a:latin typeface="Arial"/>
                <a:ea typeface="ＭＳ Ｐゴシック" panose="020B0600070205080204" pitchFamily="34" charset="-128"/>
                <a:cs typeface="Arial"/>
              </a:rPr>
              <a:t>Development results are stored in </a:t>
            </a:r>
            <a:r>
              <a:rPr lang="en-GB" sz="3598" dirty="0">
                <a:latin typeface="Arial"/>
                <a:ea typeface="ＭＳ Ｐゴシック" panose="020B0600070205080204" pitchFamily="34" charset="-128"/>
                <a:cs typeface="Arial"/>
              </a:rPr>
              <a:t>interconnected models</a:t>
            </a:r>
          </a:p>
          <a:p>
            <a:pPr marL="352426" indent="-352426" defTabSz="914400" fontAlgn="auto">
              <a:lnSpc>
                <a:spcPct val="100000"/>
              </a:lnSpc>
              <a:spcBef>
                <a:spcPts val="0"/>
              </a:spcBef>
              <a:buClr>
                <a:srgbClr val="000000"/>
              </a:buClr>
              <a:defRPr/>
            </a:pPr>
            <a:endParaRPr lang="en-GB" sz="3598" dirty="0">
              <a:latin typeface="Arial"/>
              <a:ea typeface="ＭＳ Ｐゴシック" panose="020B0600070205080204" pitchFamily="34" charset="-128"/>
              <a:cs typeface="Arial"/>
            </a:endParaRPr>
          </a:p>
          <a:p>
            <a:pPr marL="352426" indent="-352426" defTabSz="914400" fontAlgn="auto">
              <a:lnSpc>
                <a:spcPct val="100000"/>
              </a:lnSpc>
              <a:spcBef>
                <a:spcPts val="0"/>
              </a:spcBef>
              <a:buClr>
                <a:srgbClr val="000000"/>
              </a:buClr>
              <a:defRPr/>
            </a:pPr>
            <a:r>
              <a:rPr lang="en-GB" sz="3598" b="0" dirty="0">
                <a:latin typeface="Arial"/>
                <a:ea typeface="ＭＳ Ｐゴシック" panose="020B0600070205080204" pitchFamily="34" charset="-128"/>
                <a:cs typeface="Arial"/>
              </a:rPr>
              <a:t>Requirements traceability from </a:t>
            </a:r>
            <a:r>
              <a:rPr lang="en-GB" sz="3598" dirty="0">
                <a:latin typeface="Arial"/>
                <a:ea typeface="ＭＳ Ｐゴシック" panose="020B0600070205080204" pitchFamily="34" charset="-128"/>
                <a:cs typeface="Arial"/>
              </a:rPr>
              <a:t>science case </a:t>
            </a:r>
            <a:r>
              <a:rPr lang="en-GB" sz="3598" b="0" dirty="0">
                <a:latin typeface="Arial"/>
                <a:ea typeface="ＭＳ Ｐゴシック" panose="020B0600070205080204" pitchFamily="34" charset="-128"/>
                <a:cs typeface="Arial"/>
              </a:rPr>
              <a:t>to </a:t>
            </a:r>
            <a:r>
              <a:rPr lang="en-GB" sz="3598" dirty="0">
                <a:latin typeface="Arial"/>
                <a:ea typeface="ＭＳ Ｐゴシック" panose="020B0600070205080204" pitchFamily="34" charset="-128"/>
                <a:cs typeface="Arial"/>
              </a:rPr>
              <a:t>component requirement</a:t>
            </a:r>
          </a:p>
          <a:p>
            <a:pPr defTabSz="914400" fontAlgn="auto">
              <a:lnSpc>
                <a:spcPct val="100000"/>
              </a:lnSpc>
              <a:spcBef>
                <a:spcPts val="0"/>
              </a:spcBef>
              <a:buClr>
                <a:srgbClr val="000000"/>
              </a:buClr>
              <a:defRPr/>
            </a:pPr>
            <a:endParaRPr lang="en-GB" sz="1799" b="0" dirty="0">
              <a:latin typeface="Arial"/>
              <a:ea typeface="ＭＳ Ｐゴシック" panose="020B0600070205080204" pitchFamily="34" charset="-128"/>
              <a:cs typeface="Arial"/>
            </a:endParaRPr>
          </a:p>
        </p:txBody>
      </p:sp>
      <p:sp>
        <p:nvSpPr>
          <p:cNvPr id="24" name="Textfeld 23">
            <a:extLst>
              <a:ext uri="{FF2B5EF4-FFF2-40B4-BE49-F238E27FC236}">
                <a16:creationId xmlns:a16="http://schemas.microsoft.com/office/drawing/2014/main" id="{C07C557A-D117-F66E-3797-E1BA2C7B8E73}"/>
              </a:ext>
            </a:extLst>
          </p:cNvPr>
          <p:cNvSpPr txBox="1"/>
          <p:nvPr/>
        </p:nvSpPr>
        <p:spPr>
          <a:xfrm>
            <a:off x="14968543" y="4491609"/>
            <a:ext cx="2847436" cy="1200329"/>
          </a:xfrm>
          <a:prstGeom prst="rect">
            <a:avLst/>
          </a:prstGeom>
          <a:solidFill>
            <a:srgbClr val="8EBAE5"/>
          </a:solidFill>
        </p:spPr>
        <p:txBody>
          <a:bodyPr wrap="square" lIns="182880" tIns="91440" rIns="182880" bIns="91440" rtlCol="0" anchor="ctr">
            <a:noAutofit/>
          </a:bodyPr>
          <a:lstStyle/>
          <a:p>
            <a:pPr algn="ctr" defTabSz="914400" eaLnBrk="1" fontAlgn="auto" hangingPunct="1">
              <a:spcBef>
                <a:spcPts val="0"/>
              </a:spcBef>
              <a:spcAft>
                <a:spcPts val="0"/>
              </a:spcAft>
              <a:defRPr/>
            </a:pPr>
            <a:r>
              <a:rPr lang="en-GB" sz="4400" b="0" kern="0" dirty="0">
                <a:solidFill>
                  <a:srgbClr val="FFFFFF"/>
                </a:solidFill>
                <a:latin typeface="Arial"/>
                <a:ea typeface="ＭＳ Ｐゴシック" panose="020B0600070205080204" pitchFamily="34" charset="-128"/>
                <a:cs typeface="Arial"/>
              </a:rPr>
              <a:t>Tower</a:t>
            </a:r>
          </a:p>
        </p:txBody>
      </p:sp>
      <p:cxnSp>
        <p:nvCxnSpPr>
          <p:cNvPr id="26" name="Gerader Verbinder 25">
            <a:extLst>
              <a:ext uri="{FF2B5EF4-FFF2-40B4-BE49-F238E27FC236}">
                <a16:creationId xmlns:a16="http://schemas.microsoft.com/office/drawing/2014/main" id="{5E525628-DBB6-A5E2-A8FC-D395443E1D70}"/>
              </a:ext>
            </a:extLst>
          </p:cNvPr>
          <p:cNvCxnSpPr/>
          <p:nvPr/>
        </p:nvCxnSpPr>
        <p:spPr>
          <a:xfrm>
            <a:off x="17658227" y="4864786"/>
            <a:ext cx="619366" cy="0"/>
          </a:xfrm>
          <a:prstGeom prst="line">
            <a:avLst/>
          </a:prstGeom>
          <a:noFill/>
          <a:ln w="19050" cap="flat" cmpd="sng" algn="ctr">
            <a:solidFill>
              <a:srgbClr val="8EBAE5">
                <a:shade val="95000"/>
                <a:satMod val="105000"/>
              </a:srgbClr>
            </a:solidFill>
            <a:prstDash val="solid"/>
            <a:tailEnd type="oval" w="lg" len="lg"/>
          </a:ln>
          <a:effectLst/>
        </p:spPr>
      </p:cxnSp>
      <p:cxnSp>
        <p:nvCxnSpPr>
          <p:cNvPr id="27" name="Gerader Verbinder 26">
            <a:extLst>
              <a:ext uri="{FF2B5EF4-FFF2-40B4-BE49-F238E27FC236}">
                <a16:creationId xmlns:a16="http://schemas.microsoft.com/office/drawing/2014/main" id="{2CC16FD8-5460-DE7B-FA21-910673587DAE}"/>
              </a:ext>
            </a:extLst>
          </p:cNvPr>
          <p:cNvCxnSpPr/>
          <p:nvPr/>
        </p:nvCxnSpPr>
        <p:spPr>
          <a:xfrm flipH="1">
            <a:off x="14350101" y="4816766"/>
            <a:ext cx="619366" cy="0"/>
          </a:xfrm>
          <a:prstGeom prst="line">
            <a:avLst/>
          </a:prstGeom>
          <a:noFill/>
          <a:ln w="19050" cap="flat" cmpd="sng" algn="ctr">
            <a:solidFill>
              <a:srgbClr val="8EBAE5">
                <a:shade val="95000"/>
                <a:satMod val="105000"/>
              </a:srgbClr>
            </a:solidFill>
            <a:prstDash val="solid"/>
            <a:tailEnd type="oval" w="lg" len="lg"/>
          </a:ln>
          <a:effectLst/>
        </p:spPr>
      </p:cxnSp>
      <p:cxnSp>
        <p:nvCxnSpPr>
          <p:cNvPr id="28" name="Gerader Verbinder 27">
            <a:extLst>
              <a:ext uri="{FF2B5EF4-FFF2-40B4-BE49-F238E27FC236}">
                <a16:creationId xmlns:a16="http://schemas.microsoft.com/office/drawing/2014/main" id="{2971647F-1224-D096-77A8-13934D6912F8}"/>
              </a:ext>
            </a:extLst>
          </p:cNvPr>
          <p:cNvCxnSpPr/>
          <p:nvPr/>
        </p:nvCxnSpPr>
        <p:spPr>
          <a:xfrm flipH="1">
            <a:off x="14350101" y="5386906"/>
            <a:ext cx="619366" cy="0"/>
          </a:xfrm>
          <a:prstGeom prst="line">
            <a:avLst/>
          </a:prstGeom>
          <a:noFill/>
          <a:ln w="19050" cap="flat" cmpd="sng" algn="ctr">
            <a:solidFill>
              <a:srgbClr val="8EBAE5">
                <a:shade val="95000"/>
                <a:satMod val="105000"/>
              </a:srgbClr>
            </a:solidFill>
            <a:prstDash val="solid"/>
            <a:tailEnd type="oval" w="lg" len="lg"/>
          </a:ln>
          <a:effectLst/>
        </p:spPr>
      </p:cxnSp>
      <p:sp>
        <p:nvSpPr>
          <p:cNvPr id="29" name="Textfeld 28">
            <a:extLst>
              <a:ext uri="{FF2B5EF4-FFF2-40B4-BE49-F238E27FC236}">
                <a16:creationId xmlns:a16="http://schemas.microsoft.com/office/drawing/2014/main" id="{210C4D53-D7E8-C0AF-9237-58E2C60FCF69}"/>
              </a:ext>
            </a:extLst>
          </p:cNvPr>
          <p:cNvSpPr txBox="1"/>
          <p:nvPr/>
        </p:nvSpPr>
        <p:spPr>
          <a:xfrm>
            <a:off x="18899379" y="4416066"/>
            <a:ext cx="2881264" cy="2215991"/>
          </a:xfrm>
          <a:prstGeom prst="rect">
            <a:avLst/>
          </a:prstGeom>
          <a:solidFill>
            <a:srgbClr val="8EBAE5"/>
          </a:solidFill>
        </p:spPr>
        <p:txBody>
          <a:bodyPr wrap="square" lIns="182880" tIns="91440" rIns="182880" bIns="91440" rtlCol="0" anchor="ctr">
            <a:noAutofit/>
          </a:bodyPr>
          <a:lstStyle/>
          <a:p>
            <a:pPr algn="ctr" defTabSz="914400" eaLnBrk="1" fontAlgn="auto" hangingPunct="1">
              <a:spcBef>
                <a:spcPts val="0"/>
              </a:spcBef>
              <a:spcAft>
                <a:spcPts val="0"/>
              </a:spcAft>
              <a:defRPr/>
            </a:pPr>
            <a:r>
              <a:rPr lang="en-GB" sz="4400" b="0" kern="0" dirty="0">
                <a:solidFill>
                  <a:srgbClr val="FFFFFF"/>
                </a:solidFill>
                <a:latin typeface="Arial"/>
                <a:ea typeface="ＭＳ Ｐゴシック" panose="020B0600070205080204" pitchFamily="34" charset="-128"/>
                <a:cs typeface="Arial"/>
              </a:rPr>
              <a:t>Beam pipe</a:t>
            </a:r>
          </a:p>
        </p:txBody>
      </p:sp>
      <p:cxnSp>
        <p:nvCxnSpPr>
          <p:cNvPr id="30" name="Gerader Verbinder 29">
            <a:extLst>
              <a:ext uri="{FF2B5EF4-FFF2-40B4-BE49-F238E27FC236}">
                <a16:creationId xmlns:a16="http://schemas.microsoft.com/office/drawing/2014/main" id="{69C613F1-3695-627B-B8CD-75195AB1326F}"/>
              </a:ext>
            </a:extLst>
          </p:cNvPr>
          <p:cNvCxnSpPr/>
          <p:nvPr/>
        </p:nvCxnSpPr>
        <p:spPr>
          <a:xfrm>
            <a:off x="21780645" y="5378786"/>
            <a:ext cx="619366" cy="0"/>
          </a:xfrm>
          <a:prstGeom prst="line">
            <a:avLst/>
          </a:prstGeom>
          <a:noFill/>
          <a:ln w="19050" cap="flat" cmpd="sng" algn="ctr">
            <a:solidFill>
              <a:srgbClr val="8EBAE5">
                <a:shade val="95000"/>
                <a:satMod val="105000"/>
              </a:srgbClr>
            </a:solidFill>
            <a:prstDash val="solid"/>
            <a:tailEnd type="oval" w="lg" len="lg"/>
          </a:ln>
          <a:effectLst/>
        </p:spPr>
      </p:cxnSp>
      <p:cxnSp>
        <p:nvCxnSpPr>
          <p:cNvPr id="31" name="Gerader Verbinder 30">
            <a:extLst>
              <a:ext uri="{FF2B5EF4-FFF2-40B4-BE49-F238E27FC236}">
                <a16:creationId xmlns:a16="http://schemas.microsoft.com/office/drawing/2014/main" id="{0034ACC6-0AA1-4443-F247-189E93889A48}"/>
              </a:ext>
            </a:extLst>
          </p:cNvPr>
          <p:cNvCxnSpPr/>
          <p:nvPr/>
        </p:nvCxnSpPr>
        <p:spPr>
          <a:xfrm>
            <a:off x="21780645" y="5948926"/>
            <a:ext cx="619366" cy="0"/>
          </a:xfrm>
          <a:prstGeom prst="line">
            <a:avLst/>
          </a:prstGeom>
          <a:noFill/>
          <a:ln w="19050" cap="flat" cmpd="sng" algn="ctr">
            <a:solidFill>
              <a:srgbClr val="8EBAE5">
                <a:shade val="95000"/>
                <a:satMod val="105000"/>
              </a:srgbClr>
            </a:solidFill>
            <a:prstDash val="solid"/>
            <a:tailEnd type="oval" w="lg" len="lg"/>
          </a:ln>
          <a:effectLst/>
        </p:spPr>
      </p:cxnSp>
      <p:cxnSp>
        <p:nvCxnSpPr>
          <p:cNvPr id="32" name="Gerader Verbinder 31">
            <a:extLst>
              <a:ext uri="{FF2B5EF4-FFF2-40B4-BE49-F238E27FC236}">
                <a16:creationId xmlns:a16="http://schemas.microsoft.com/office/drawing/2014/main" id="{B1C1EFBB-8343-24D8-6A2D-2E00B43A2D1F}"/>
              </a:ext>
            </a:extLst>
          </p:cNvPr>
          <p:cNvCxnSpPr/>
          <p:nvPr/>
        </p:nvCxnSpPr>
        <p:spPr>
          <a:xfrm flipH="1">
            <a:off x="18280015" y="4875434"/>
            <a:ext cx="619366" cy="0"/>
          </a:xfrm>
          <a:prstGeom prst="line">
            <a:avLst/>
          </a:prstGeom>
          <a:noFill/>
          <a:ln w="19050" cap="flat" cmpd="sng" algn="ctr">
            <a:solidFill>
              <a:srgbClr val="8EBAE5">
                <a:shade val="95000"/>
                <a:satMod val="105000"/>
              </a:srgbClr>
            </a:solidFill>
            <a:prstDash val="solid"/>
            <a:tailEnd type="oval" w="lg" len="lg"/>
          </a:ln>
          <a:effectLst/>
        </p:spPr>
      </p:cxnSp>
      <p:cxnSp>
        <p:nvCxnSpPr>
          <p:cNvPr id="33" name="Gerader Verbinder 32">
            <a:extLst>
              <a:ext uri="{FF2B5EF4-FFF2-40B4-BE49-F238E27FC236}">
                <a16:creationId xmlns:a16="http://schemas.microsoft.com/office/drawing/2014/main" id="{0F26346F-971B-4DED-323A-96B00E17671C}"/>
              </a:ext>
            </a:extLst>
          </p:cNvPr>
          <p:cNvCxnSpPr/>
          <p:nvPr/>
        </p:nvCxnSpPr>
        <p:spPr>
          <a:xfrm flipH="1">
            <a:off x="18280015" y="5445572"/>
            <a:ext cx="619366" cy="0"/>
          </a:xfrm>
          <a:prstGeom prst="line">
            <a:avLst/>
          </a:prstGeom>
          <a:noFill/>
          <a:ln w="19050" cap="flat" cmpd="sng" algn="ctr">
            <a:solidFill>
              <a:srgbClr val="8EBAE5">
                <a:shade val="95000"/>
                <a:satMod val="105000"/>
              </a:srgbClr>
            </a:solidFill>
            <a:prstDash val="solid"/>
            <a:tailEnd type="oval" w="lg" len="lg"/>
          </a:ln>
          <a:effectLst/>
        </p:spPr>
      </p:cxnSp>
      <p:sp>
        <p:nvSpPr>
          <p:cNvPr id="37" name="Textfeld 36">
            <a:extLst>
              <a:ext uri="{FF2B5EF4-FFF2-40B4-BE49-F238E27FC236}">
                <a16:creationId xmlns:a16="http://schemas.microsoft.com/office/drawing/2014/main" id="{3C8274D0-7703-2DB4-702F-92FBE1436931}"/>
              </a:ext>
            </a:extLst>
          </p:cNvPr>
          <p:cNvSpPr txBox="1"/>
          <p:nvPr/>
        </p:nvSpPr>
        <p:spPr>
          <a:xfrm>
            <a:off x="17847401" y="4280965"/>
            <a:ext cx="1174039" cy="553998"/>
          </a:xfrm>
          <a:prstGeom prst="rect">
            <a:avLst/>
          </a:prstGeom>
          <a:noFill/>
        </p:spPr>
        <p:txBody>
          <a:bodyPr wrap="none" lIns="182880" tIns="91440" rIns="182880" bIns="91440" rtlCol="0">
            <a:spAutoFit/>
          </a:bodyPr>
          <a:lstStyle/>
          <a:p>
            <a:pPr defTabSz="914400" eaLnBrk="1" fontAlgn="auto" hangingPunct="1">
              <a:spcBef>
                <a:spcPts val="0"/>
              </a:spcBef>
              <a:spcAft>
                <a:spcPts val="0"/>
              </a:spcAft>
              <a:defRPr/>
            </a:pPr>
            <a:r>
              <a:rPr lang="en-GB" sz="2400" b="0" dirty="0">
                <a:latin typeface="Arial"/>
                <a:ea typeface="ＭＳ Ｐゴシック" panose="020B0600070205080204" pitchFamily="34" charset="-128"/>
                <a:cs typeface="Arial"/>
              </a:rPr>
              <a:t>Beam</a:t>
            </a:r>
            <a:endParaRPr lang="en-GB" sz="2400" b="0" baseline="-25000" dirty="0">
              <a:latin typeface="Arial"/>
              <a:ea typeface="ＭＳ Ｐゴシック" panose="020B0600070205080204" pitchFamily="34" charset="-128"/>
              <a:cs typeface="Arial"/>
            </a:endParaRPr>
          </a:p>
        </p:txBody>
      </p:sp>
      <p:sp>
        <p:nvSpPr>
          <p:cNvPr id="38" name="Textfeld 37">
            <a:extLst>
              <a:ext uri="{FF2B5EF4-FFF2-40B4-BE49-F238E27FC236}">
                <a16:creationId xmlns:a16="http://schemas.microsoft.com/office/drawing/2014/main" id="{B4A4BCA2-F39E-8396-8A5E-4B9171C577F5}"/>
              </a:ext>
            </a:extLst>
          </p:cNvPr>
          <p:cNvSpPr txBox="1"/>
          <p:nvPr/>
        </p:nvSpPr>
        <p:spPr>
          <a:xfrm>
            <a:off x="21773255" y="4812791"/>
            <a:ext cx="1174039" cy="553998"/>
          </a:xfrm>
          <a:prstGeom prst="rect">
            <a:avLst/>
          </a:prstGeom>
          <a:noFill/>
        </p:spPr>
        <p:txBody>
          <a:bodyPr wrap="none" lIns="182880" tIns="91440" rIns="182880" bIns="91440" rtlCol="0">
            <a:spAutoFit/>
          </a:bodyPr>
          <a:lstStyle/>
          <a:p>
            <a:pPr defTabSz="914400" eaLnBrk="1" fontAlgn="auto" hangingPunct="1">
              <a:spcBef>
                <a:spcPts val="0"/>
              </a:spcBef>
              <a:spcAft>
                <a:spcPts val="0"/>
              </a:spcAft>
              <a:defRPr/>
            </a:pPr>
            <a:r>
              <a:rPr lang="en-GB" sz="2400" b="0" dirty="0">
                <a:latin typeface="Arial"/>
                <a:ea typeface="ＭＳ Ｐゴシック" panose="020B0600070205080204" pitchFamily="34" charset="-128"/>
                <a:cs typeface="Arial"/>
              </a:rPr>
              <a:t>Beam</a:t>
            </a:r>
            <a:endParaRPr lang="en-GB" sz="2400" b="0" baseline="-25000" dirty="0">
              <a:latin typeface="Arial"/>
              <a:ea typeface="ＭＳ Ｐゴシック" panose="020B0600070205080204" pitchFamily="34" charset="-128"/>
              <a:cs typeface="Arial"/>
            </a:endParaRPr>
          </a:p>
        </p:txBody>
      </p:sp>
      <p:sp>
        <p:nvSpPr>
          <p:cNvPr id="39" name="Textfeld 38">
            <a:extLst>
              <a:ext uri="{FF2B5EF4-FFF2-40B4-BE49-F238E27FC236}">
                <a16:creationId xmlns:a16="http://schemas.microsoft.com/office/drawing/2014/main" id="{4D31BAA8-DF43-E7E1-FF39-0FB00CDFAFD9}"/>
              </a:ext>
            </a:extLst>
          </p:cNvPr>
          <p:cNvSpPr txBox="1"/>
          <p:nvPr/>
        </p:nvSpPr>
        <p:spPr>
          <a:xfrm>
            <a:off x="21780643" y="5489848"/>
            <a:ext cx="1020151" cy="553998"/>
          </a:xfrm>
          <a:prstGeom prst="rect">
            <a:avLst/>
          </a:prstGeom>
          <a:noFill/>
        </p:spPr>
        <p:txBody>
          <a:bodyPr wrap="none" lIns="182880" tIns="91440" rIns="182880" bIns="91440" rtlCol="0" anchor="ctr">
            <a:spAutoFit/>
          </a:bodyPr>
          <a:lstStyle/>
          <a:p>
            <a:pPr algn="ctr" defTabSz="914400" eaLnBrk="1" fontAlgn="auto" hangingPunct="1">
              <a:spcBef>
                <a:spcPts val="0"/>
              </a:spcBef>
              <a:spcAft>
                <a:spcPts val="0"/>
              </a:spcAft>
              <a:defRPr/>
            </a:pPr>
            <a:r>
              <a:rPr lang="en-GB" sz="2400" b="0" dirty="0">
                <a:latin typeface="Arial"/>
                <a:ea typeface="ＭＳ Ｐゴシック" panose="020B0600070205080204" pitchFamily="34" charset="-128"/>
                <a:cs typeface="Arial"/>
              </a:rPr>
              <a:t>Heat</a:t>
            </a:r>
            <a:endParaRPr lang="en-GB" sz="2400" b="0" baseline="-25000" dirty="0">
              <a:latin typeface="Arial"/>
              <a:ea typeface="ＭＳ Ｐゴシック" panose="020B0600070205080204" pitchFamily="34" charset="-128"/>
              <a:cs typeface="Arial"/>
            </a:endParaRPr>
          </a:p>
        </p:txBody>
      </p:sp>
      <p:cxnSp>
        <p:nvCxnSpPr>
          <p:cNvPr id="41" name="Gerader Verbinder 40">
            <a:extLst>
              <a:ext uri="{FF2B5EF4-FFF2-40B4-BE49-F238E27FC236}">
                <a16:creationId xmlns:a16="http://schemas.microsoft.com/office/drawing/2014/main" id="{A3967E7D-BD7B-5AA9-2E6D-0D51DA35FF23}"/>
              </a:ext>
            </a:extLst>
          </p:cNvPr>
          <p:cNvCxnSpPr/>
          <p:nvPr/>
        </p:nvCxnSpPr>
        <p:spPr>
          <a:xfrm>
            <a:off x="17658227" y="5448608"/>
            <a:ext cx="619366" cy="0"/>
          </a:xfrm>
          <a:prstGeom prst="line">
            <a:avLst/>
          </a:prstGeom>
          <a:noFill/>
          <a:ln w="19050" cap="flat" cmpd="sng" algn="ctr">
            <a:solidFill>
              <a:srgbClr val="8EBAE5">
                <a:shade val="95000"/>
                <a:satMod val="105000"/>
              </a:srgbClr>
            </a:solidFill>
            <a:prstDash val="solid"/>
            <a:tailEnd type="oval" w="lg" len="lg"/>
          </a:ln>
          <a:effectLst/>
        </p:spPr>
      </p:cxnSp>
      <p:sp>
        <p:nvSpPr>
          <p:cNvPr id="42" name="Textfeld 41">
            <a:extLst>
              <a:ext uri="{FF2B5EF4-FFF2-40B4-BE49-F238E27FC236}">
                <a16:creationId xmlns:a16="http://schemas.microsoft.com/office/drawing/2014/main" id="{CCF286AA-9D13-8610-F6BE-F5581C9DA78E}"/>
              </a:ext>
            </a:extLst>
          </p:cNvPr>
          <p:cNvSpPr txBox="1"/>
          <p:nvPr/>
        </p:nvSpPr>
        <p:spPr>
          <a:xfrm>
            <a:off x="13854574" y="4299992"/>
            <a:ext cx="1174039" cy="553998"/>
          </a:xfrm>
          <a:prstGeom prst="rect">
            <a:avLst/>
          </a:prstGeom>
          <a:noFill/>
        </p:spPr>
        <p:txBody>
          <a:bodyPr wrap="none" lIns="182880" tIns="91440" rIns="182880" bIns="91440" rtlCol="0">
            <a:spAutoFit/>
          </a:bodyPr>
          <a:lstStyle/>
          <a:p>
            <a:pPr defTabSz="914400" eaLnBrk="1" fontAlgn="auto" hangingPunct="1">
              <a:spcBef>
                <a:spcPts val="0"/>
              </a:spcBef>
              <a:spcAft>
                <a:spcPts val="0"/>
              </a:spcAft>
              <a:defRPr/>
            </a:pPr>
            <a:r>
              <a:rPr lang="en-GB" sz="2400" b="0" dirty="0">
                <a:latin typeface="Arial"/>
                <a:ea typeface="ＭＳ Ｐゴシック" panose="020B0600070205080204" pitchFamily="34" charset="-128"/>
                <a:cs typeface="Arial"/>
              </a:rPr>
              <a:t>Beam</a:t>
            </a:r>
            <a:endParaRPr lang="en-GB" sz="2400" b="0" baseline="-25000" dirty="0">
              <a:latin typeface="Arial"/>
              <a:ea typeface="ＭＳ Ｐゴシック" panose="020B0600070205080204" pitchFamily="34" charset="-128"/>
              <a:cs typeface="Arial"/>
            </a:endParaRPr>
          </a:p>
        </p:txBody>
      </p:sp>
      <p:sp>
        <p:nvSpPr>
          <p:cNvPr id="43" name="Textfeld 42">
            <a:extLst>
              <a:ext uri="{FF2B5EF4-FFF2-40B4-BE49-F238E27FC236}">
                <a16:creationId xmlns:a16="http://schemas.microsoft.com/office/drawing/2014/main" id="{7855AD1E-9DBE-BD7A-99F8-C5F06CF7B061}"/>
              </a:ext>
            </a:extLst>
          </p:cNvPr>
          <p:cNvSpPr txBox="1"/>
          <p:nvPr/>
        </p:nvSpPr>
        <p:spPr>
          <a:xfrm>
            <a:off x="17909797" y="4793845"/>
            <a:ext cx="1020151" cy="553998"/>
          </a:xfrm>
          <a:prstGeom prst="rect">
            <a:avLst/>
          </a:prstGeom>
          <a:noFill/>
        </p:spPr>
        <p:txBody>
          <a:bodyPr wrap="none" lIns="182880" tIns="91440" rIns="182880" bIns="91440" rtlCol="0">
            <a:spAutoFit/>
          </a:bodyPr>
          <a:lstStyle/>
          <a:p>
            <a:pPr defTabSz="914400" eaLnBrk="1" fontAlgn="auto" hangingPunct="1">
              <a:spcBef>
                <a:spcPts val="0"/>
              </a:spcBef>
              <a:spcAft>
                <a:spcPts val="0"/>
              </a:spcAft>
              <a:defRPr/>
            </a:pPr>
            <a:r>
              <a:rPr lang="en-GB" sz="3600" b="0" baseline="-25000" dirty="0">
                <a:latin typeface="Arial"/>
                <a:ea typeface="ＭＳ Ｐゴシック" panose="020B0600070205080204" pitchFamily="34" charset="-128"/>
                <a:cs typeface="Arial"/>
              </a:rPr>
              <a:t>Heat</a:t>
            </a:r>
          </a:p>
        </p:txBody>
      </p:sp>
      <p:sp>
        <p:nvSpPr>
          <p:cNvPr id="46" name="Textfeld 45">
            <a:extLst>
              <a:ext uri="{FF2B5EF4-FFF2-40B4-BE49-F238E27FC236}">
                <a16:creationId xmlns:a16="http://schemas.microsoft.com/office/drawing/2014/main" id="{6A7F18B0-689A-DB09-06B2-9226CA7E67CD}"/>
              </a:ext>
            </a:extLst>
          </p:cNvPr>
          <p:cNvSpPr txBox="1"/>
          <p:nvPr/>
        </p:nvSpPr>
        <p:spPr>
          <a:xfrm>
            <a:off x="13624167" y="4913784"/>
            <a:ext cx="1448153" cy="923330"/>
          </a:xfrm>
          <a:prstGeom prst="rect">
            <a:avLst/>
          </a:prstGeom>
          <a:noFill/>
        </p:spPr>
        <p:txBody>
          <a:bodyPr wrap="none" lIns="182880" tIns="91440" rIns="182880" bIns="91440" rtlCol="0">
            <a:spAutoFit/>
          </a:bodyPr>
          <a:lstStyle/>
          <a:p>
            <a:pPr algn="ctr" defTabSz="914400" eaLnBrk="1" fontAlgn="auto" hangingPunct="1">
              <a:spcBef>
                <a:spcPts val="0"/>
              </a:spcBef>
              <a:spcAft>
                <a:spcPts val="0"/>
              </a:spcAft>
              <a:defRPr/>
            </a:pPr>
            <a:r>
              <a:rPr lang="en-GB" sz="2400" b="0" dirty="0">
                <a:latin typeface="Arial"/>
                <a:ea typeface="ＭＳ Ｐゴシック" panose="020B0600070205080204" pitchFamily="34" charset="-128"/>
                <a:cs typeface="Arial"/>
              </a:rPr>
              <a:t>Seismic</a:t>
            </a:r>
            <a:br>
              <a:rPr lang="en-GB" sz="2400" b="0" dirty="0">
                <a:latin typeface="Arial"/>
                <a:ea typeface="ＭＳ Ｐゴシック" panose="020B0600070205080204" pitchFamily="34" charset="-128"/>
                <a:cs typeface="Arial"/>
              </a:rPr>
            </a:br>
            <a:r>
              <a:rPr lang="en-GB" sz="2400" b="0" dirty="0">
                <a:latin typeface="Arial"/>
                <a:ea typeface="ＭＳ Ｐゴシック" panose="020B0600070205080204" pitchFamily="34" charset="-128"/>
                <a:cs typeface="Arial"/>
              </a:rPr>
              <a:t>noise</a:t>
            </a:r>
            <a:endParaRPr lang="en-GB" sz="2400" b="0" baseline="-25000" dirty="0">
              <a:latin typeface="Arial"/>
              <a:ea typeface="ＭＳ Ｐゴシック" panose="020B0600070205080204" pitchFamily="34" charset="-128"/>
              <a:cs typeface="Arial"/>
            </a:endParaRPr>
          </a:p>
        </p:txBody>
      </p:sp>
      <p:sp>
        <p:nvSpPr>
          <p:cNvPr id="49" name="Textfeld 48">
            <a:extLst>
              <a:ext uri="{FF2B5EF4-FFF2-40B4-BE49-F238E27FC236}">
                <a16:creationId xmlns:a16="http://schemas.microsoft.com/office/drawing/2014/main" id="{5E4BF89F-0826-5B79-031E-3771A89E3A2E}"/>
              </a:ext>
            </a:extLst>
          </p:cNvPr>
          <p:cNvSpPr txBox="1"/>
          <p:nvPr/>
        </p:nvSpPr>
        <p:spPr>
          <a:xfrm>
            <a:off x="2328884" y="3145807"/>
            <a:ext cx="5965845" cy="615233"/>
          </a:xfrm>
          <a:prstGeom prst="rect">
            <a:avLst/>
          </a:prstGeom>
        </p:spPr>
        <p:txBody>
          <a:bodyPr vert="horz" wrap="square" lIns="0" tIns="0" rIns="0" bIns="0" rtlCol="0" anchor="b">
            <a:spAutoFit/>
          </a:bodyPr>
          <a:lstStyle/>
          <a:p>
            <a:pPr algn="ctr" defTabSz="914400" eaLnBrk="1" fontAlgn="auto" hangingPunct="1">
              <a:spcBef>
                <a:spcPts val="0"/>
              </a:spcBef>
              <a:spcAft>
                <a:spcPts val="0"/>
              </a:spcAft>
              <a:defRPr/>
            </a:pPr>
            <a:r>
              <a:rPr lang="en-GB" sz="3998" dirty="0">
                <a:latin typeface="Arial"/>
                <a:ea typeface="ＭＳ Ｐゴシック" panose="020B0600070205080204" pitchFamily="34" charset="-128"/>
                <a:cs typeface="Arial" panose="020B0604020202020204" pitchFamily="34" charset="0"/>
              </a:rPr>
              <a:t>Current challenges</a:t>
            </a:r>
          </a:p>
        </p:txBody>
      </p:sp>
      <p:grpSp>
        <p:nvGrpSpPr>
          <p:cNvPr id="55" name="Gruppieren 54">
            <a:extLst>
              <a:ext uri="{FF2B5EF4-FFF2-40B4-BE49-F238E27FC236}">
                <a16:creationId xmlns:a16="http://schemas.microsoft.com/office/drawing/2014/main" id="{13D50176-DD73-F02E-D858-5DF6454AACC9}"/>
              </a:ext>
            </a:extLst>
          </p:cNvPr>
          <p:cNvGrpSpPr/>
          <p:nvPr/>
        </p:nvGrpSpPr>
        <p:grpSpPr>
          <a:xfrm>
            <a:off x="581876" y="3895026"/>
            <a:ext cx="4787074" cy="2850569"/>
            <a:chOff x="1261253" y="1599627"/>
            <a:chExt cx="3989228" cy="2375474"/>
          </a:xfrm>
        </p:grpSpPr>
        <p:pic>
          <p:nvPicPr>
            <p:cNvPr id="56" name="Grafik 55">
              <a:extLst>
                <a:ext uri="{FF2B5EF4-FFF2-40B4-BE49-F238E27FC236}">
                  <a16:creationId xmlns:a16="http://schemas.microsoft.com/office/drawing/2014/main" id="{E5E1E37B-B831-2D4E-156C-160CC0FF65E1}"/>
                </a:ext>
              </a:extLst>
            </p:cNvPr>
            <p:cNvPicPr>
              <a:picLocks noChangeAspect="1"/>
            </p:cNvPicPr>
            <p:nvPr/>
          </p:nvPicPr>
          <p:blipFill>
            <a:blip r:embed="rId3"/>
            <a:srcRect r="32891"/>
            <a:stretch/>
          </p:blipFill>
          <p:spPr>
            <a:xfrm>
              <a:off x="1261253" y="1603045"/>
              <a:ext cx="3989228" cy="2372056"/>
            </a:xfrm>
            <a:prstGeom prst="rect">
              <a:avLst/>
            </a:prstGeom>
            <a:ln w="11430">
              <a:solidFill>
                <a:schemeClr val="tx1">
                  <a:lumMod val="50000"/>
                  <a:lumOff val="50000"/>
                </a:schemeClr>
              </a:solidFill>
            </a:ln>
            <a:effectLst>
              <a:outerShdw blurRad="50800" dist="38100" dir="2700000" algn="tl" rotWithShape="0">
                <a:prstClr val="black">
                  <a:alpha val="40000"/>
                </a:prstClr>
              </a:outerShdw>
            </a:effectLst>
          </p:spPr>
        </p:pic>
        <p:pic>
          <p:nvPicPr>
            <p:cNvPr id="57" name="Grafik 56">
              <a:extLst>
                <a:ext uri="{FF2B5EF4-FFF2-40B4-BE49-F238E27FC236}">
                  <a16:creationId xmlns:a16="http://schemas.microsoft.com/office/drawing/2014/main" id="{088AFED2-4D6A-34D9-FBE6-311145C25C49}"/>
                </a:ext>
              </a:extLst>
            </p:cNvPr>
            <p:cNvPicPr>
              <a:picLocks noChangeAspect="1"/>
            </p:cNvPicPr>
            <p:nvPr/>
          </p:nvPicPr>
          <p:blipFill>
            <a:blip r:embed="rId4"/>
            <a:stretch>
              <a:fillRect/>
            </a:stretch>
          </p:blipFill>
          <p:spPr>
            <a:xfrm>
              <a:off x="3667116" y="1599627"/>
              <a:ext cx="1543265" cy="2343477"/>
            </a:xfrm>
            <a:prstGeom prst="rect">
              <a:avLst/>
            </a:prstGeom>
          </p:spPr>
        </p:pic>
      </p:grpSp>
      <p:sp>
        <p:nvSpPr>
          <p:cNvPr id="58" name="Rechteck 57">
            <a:extLst>
              <a:ext uri="{FF2B5EF4-FFF2-40B4-BE49-F238E27FC236}">
                <a16:creationId xmlns:a16="http://schemas.microsoft.com/office/drawing/2014/main" id="{6CF88355-DD1A-B572-D52C-E0DE4BF60F4F}"/>
              </a:ext>
            </a:extLst>
          </p:cNvPr>
          <p:cNvSpPr/>
          <p:nvPr/>
        </p:nvSpPr>
        <p:spPr>
          <a:xfrm>
            <a:off x="709033" y="6143242"/>
            <a:ext cx="3968846" cy="299507"/>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lIns="109728" tIns="54864" rIns="109728" bIns="54864" rtlCol="0" anchor="ctr"/>
          <a:lstStyle/>
          <a:p>
            <a:pPr algn="ctr"/>
            <a:endParaRPr lang="en-US"/>
          </a:p>
        </p:txBody>
      </p:sp>
      <p:pic>
        <p:nvPicPr>
          <p:cNvPr id="54" name="Grafik 53">
            <a:extLst>
              <a:ext uri="{FF2B5EF4-FFF2-40B4-BE49-F238E27FC236}">
                <a16:creationId xmlns:a16="http://schemas.microsoft.com/office/drawing/2014/main" id="{658B4AAF-AE59-829B-6D17-495B55059D33}"/>
              </a:ext>
            </a:extLst>
          </p:cNvPr>
          <p:cNvPicPr>
            <a:picLocks noChangeAspect="1"/>
          </p:cNvPicPr>
          <p:nvPr/>
        </p:nvPicPr>
        <p:blipFill>
          <a:blip r:embed="rId5"/>
          <a:srcRect l="2745" r="57834"/>
          <a:stretch/>
        </p:blipFill>
        <p:spPr>
          <a:xfrm>
            <a:off x="5584825" y="4566871"/>
            <a:ext cx="5030934" cy="2061753"/>
          </a:xfrm>
          <a:prstGeom prst="rect">
            <a:avLst/>
          </a:prstGeom>
          <a:ln w="14288">
            <a:solidFill>
              <a:schemeClr val="tx1">
                <a:lumMod val="50000"/>
                <a:lumOff val="50000"/>
              </a:schemeClr>
            </a:solidFill>
          </a:ln>
          <a:effectLst>
            <a:outerShdw blurRad="50800" dist="38100" dir="2700000" algn="tl" rotWithShape="0">
              <a:prstClr val="black">
                <a:alpha val="40000"/>
              </a:prstClr>
            </a:outerShdw>
          </a:effectLst>
        </p:spPr>
      </p:pic>
      <p:sp>
        <p:nvSpPr>
          <p:cNvPr id="59" name="Rechteck 58">
            <a:extLst>
              <a:ext uri="{FF2B5EF4-FFF2-40B4-BE49-F238E27FC236}">
                <a16:creationId xmlns:a16="http://schemas.microsoft.com/office/drawing/2014/main" id="{07B002B0-EF13-C5C2-4F93-153037C81F26}"/>
              </a:ext>
            </a:extLst>
          </p:cNvPr>
          <p:cNvSpPr/>
          <p:nvPr/>
        </p:nvSpPr>
        <p:spPr>
          <a:xfrm>
            <a:off x="5666212" y="6113909"/>
            <a:ext cx="4692708" cy="374384"/>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lIns="109728" tIns="54864" rIns="109728" bIns="54864" rtlCol="0" anchor="ctr"/>
          <a:lstStyle/>
          <a:p>
            <a:pPr algn="ctr"/>
            <a:endParaRPr lang="en-US">
              <a:solidFill>
                <a:schemeClr val="dk1"/>
              </a:solidFill>
            </a:endParaRPr>
          </a:p>
        </p:txBody>
      </p:sp>
      <p:sp>
        <p:nvSpPr>
          <p:cNvPr id="62" name="Textfeld 61">
            <a:extLst>
              <a:ext uri="{FF2B5EF4-FFF2-40B4-BE49-F238E27FC236}">
                <a16:creationId xmlns:a16="http://schemas.microsoft.com/office/drawing/2014/main" id="{141661E3-7F76-122D-DD16-EA0503FAAF12}"/>
              </a:ext>
            </a:extLst>
          </p:cNvPr>
          <p:cNvSpPr txBox="1"/>
          <p:nvPr/>
        </p:nvSpPr>
        <p:spPr>
          <a:xfrm>
            <a:off x="971370" y="7014530"/>
            <a:ext cx="9203771" cy="707566"/>
          </a:xfrm>
          <a:prstGeom prst="rect">
            <a:avLst/>
          </a:prstGeom>
          <a:noFill/>
        </p:spPr>
        <p:txBody>
          <a:bodyPr wrap="square" rtlCol="0">
            <a:spAutoFit/>
          </a:bodyPr>
          <a:lstStyle/>
          <a:p>
            <a:pPr algn="ctr"/>
            <a:r>
              <a:rPr lang="en-US" sz="3998" dirty="0">
                <a:latin typeface="Arial"/>
                <a:ea typeface="ＭＳ Ｐゴシック" panose="020B0600070205080204" pitchFamily="34" charset="-128"/>
                <a:cs typeface="Arial" panose="020B0604020202020204" pitchFamily="34" charset="0"/>
              </a:rPr>
              <a:t>Document based development</a:t>
            </a:r>
          </a:p>
        </p:txBody>
      </p:sp>
      <p:sp>
        <p:nvSpPr>
          <p:cNvPr id="4" name="Gleichschenkliges Dreieck 3">
            <a:extLst>
              <a:ext uri="{FF2B5EF4-FFF2-40B4-BE49-F238E27FC236}">
                <a16:creationId xmlns:a16="http://schemas.microsoft.com/office/drawing/2014/main" id="{C3917F21-15A7-1950-FC6F-CE72AB131165}"/>
              </a:ext>
            </a:extLst>
          </p:cNvPr>
          <p:cNvSpPr/>
          <p:nvPr/>
        </p:nvSpPr>
        <p:spPr>
          <a:xfrm rot="5400000">
            <a:off x="7877986" y="6958414"/>
            <a:ext cx="8040762" cy="1301700"/>
          </a:xfrm>
          <a:prstGeom prst="triangle">
            <a:avLst/>
          </a:prstGeom>
          <a:ln/>
        </p:spPr>
        <p:style>
          <a:lnRef idx="2">
            <a:schemeClr val="accent5">
              <a:shade val="15000"/>
            </a:schemeClr>
          </a:lnRef>
          <a:fillRef idx="1">
            <a:schemeClr val="accent5"/>
          </a:fillRef>
          <a:effectRef idx="0">
            <a:schemeClr val="accent5"/>
          </a:effectRef>
          <a:fontRef idx="minor">
            <a:schemeClr val="lt1"/>
          </a:fontRef>
        </p:style>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400463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93854-AD37-50DD-ACE2-D879D430962E}"/>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570C86B7-AF72-69B2-5E64-7E149DD85278}"/>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4</a:t>
            </a:fld>
            <a:endParaRPr lang="it-IT" altLang="it-IT" sz="1700" b="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8BEC4502-7535-E7A2-346D-FFC76F969F8B}"/>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feld 1">
            <a:extLst>
              <a:ext uri="{FF2B5EF4-FFF2-40B4-BE49-F238E27FC236}">
                <a16:creationId xmlns:a16="http://schemas.microsoft.com/office/drawing/2014/main" id="{6B6C2BA4-53E9-BEFA-79B4-AF5249B01D20}"/>
              </a:ext>
            </a:extLst>
          </p:cNvPr>
          <p:cNvSpPr txBox="1"/>
          <p:nvPr/>
        </p:nvSpPr>
        <p:spPr>
          <a:xfrm>
            <a:off x="457200" y="1241376"/>
            <a:ext cx="15915447" cy="677108"/>
          </a:xfrm>
          <a:prstGeom prst="rect">
            <a:avLst/>
          </a:prstGeom>
          <a:noFill/>
        </p:spPr>
        <p:txBody>
          <a:bodyPr wrap="none" rtlCol="0">
            <a:spAutoFit/>
          </a:bodyPr>
          <a:lstStyle/>
          <a:p>
            <a:r>
              <a:rPr lang="en-US" sz="3800" b="0" dirty="0">
                <a:latin typeface="Schibsted Grotesk Regular Regul"/>
              </a:rPr>
              <a:t>MBSE structures the product and connects requirements with behavior models</a:t>
            </a:r>
          </a:p>
        </p:txBody>
      </p:sp>
      <p:grpSp>
        <p:nvGrpSpPr>
          <p:cNvPr id="7268" name="Gruppieren 7267">
            <a:extLst>
              <a:ext uri="{FF2B5EF4-FFF2-40B4-BE49-F238E27FC236}">
                <a16:creationId xmlns:a16="http://schemas.microsoft.com/office/drawing/2014/main" id="{EF02CC34-3E23-03FE-BE90-FB242029B663}"/>
              </a:ext>
            </a:extLst>
          </p:cNvPr>
          <p:cNvGrpSpPr>
            <a:grpSpLocks/>
          </p:cNvGrpSpPr>
          <p:nvPr/>
        </p:nvGrpSpPr>
        <p:grpSpPr>
          <a:xfrm>
            <a:off x="461792" y="2537520"/>
            <a:ext cx="23467512" cy="11351238"/>
            <a:chOff x="5648929" y="4672075"/>
            <a:chExt cx="11733756" cy="5675619"/>
          </a:xfrm>
        </p:grpSpPr>
        <p:grpSp>
          <p:nvGrpSpPr>
            <p:cNvPr id="7188" name="Gruppieren 7187">
              <a:extLst>
                <a:ext uri="{FF2B5EF4-FFF2-40B4-BE49-F238E27FC236}">
                  <a16:creationId xmlns:a16="http://schemas.microsoft.com/office/drawing/2014/main" id="{DFA3DBDE-5859-6A46-164F-5E0F02499CF1}"/>
                </a:ext>
              </a:extLst>
            </p:cNvPr>
            <p:cNvGrpSpPr/>
            <p:nvPr/>
          </p:nvGrpSpPr>
          <p:grpSpPr>
            <a:xfrm>
              <a:off x="14889739" y="5557152"/>
              <a:ext cx="1560441" cy="1242124"/>
              <a:chOff x="7747357" y="1149284"/>
              <a:chExt cx="1560441" cy="1242124"/>
            </a:xfrm>
          </p:grpSpPr>
          <p:sp>
            <p:nvSpPr>
              <p:cNvPr id="7189" name="Rechteck 62">
                <a:extLst>
                  <a:ext uri="{FF2B5EF4-FFF2-40B4-BE49-F238E27FC236}">
                    <a16:creationId xmlns:a16="http://schemas.microsoft.com/office/drawing/2014/main" id="{924C8557-EA73-A423-FCD9-044012045FDF}"/>
                  </a:ext>
                </a:extLst>
              </p:cNvPr>
              <p:cNvSpPr/>
              <p:nvPr/>
            </p:nvSpPr>
            <p:spPr bwMode="auto">
              <a:xfrm>
                <a:off x="7747357" y="1149284"/>
                <a:ext cx="1560441" cy="1242124"/>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LCA</a:t>
                </a:r>
              </a:p>
            </p:txBody>
          </p:sp>
          <p:pic>
            <p:nvPicPr>
              <p:cNvPr id="7190" name="Grafik 7189">
                <a:extLst>
                  <a:ext uri="{FF2B5EF4-FFF2-40B4-BE49-F238E27FC236}">
                    <a16:creationId xmlns:a16="http://schemas.microsoft.com/office/drawing/2014/main" id="{31EC5CB1-0E19-B99D-A0FF-ABFC045FB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690" y="1163354"/>
                <a:ext cx="942931" cy="942931"/>
              </a:xfrm>
              <a:prstGeom prst="rect">
                <a:avLst/>
              </a:prstGeom>
            </p:spPr>
          </p:pic>
        </p:grpSp>
        <p:grpSp>
          <p:nvGrpSpPr>
            <p:cNvPr id="7191" name="Gruppieren 7190">
              <a:extLst>
                <a:ext uri="{FF2B5EF4-FFF2-40B4-BE49-F238E27FC236}">
                  <a16:creationId xmlns:a16="http://schemas.microsoft.com/office/drawing/2014/main" id="{B7C51AB6-A878-CCCF-264D-4EA01073B4A1}"/>
                </a:ext>
              </a:extLst>
            </p:cNvPr>
            <p:cNvGrpSpPr>
              <a:grpSpLocks/>
            </p:cNvGrpSpPr>
            <p:nvPr/>
          </p:nvGrpSpPr>
          <p:grpSpPr>
            <a:xfrm>
              <a:off x="8486963" y="4706243"/>
              <a:ext cx="5871624" cy="3849120"/>
              <a:chOff x="2532000" y="1170444"/>
              <a:chExt cx="7248919" cy="4752000"/>
            </a:xfrm>
          </p:grpSpPr>
          <p:grpSp>
            <p:nvGrpSpPr>
              <p:cNvPr id="7192" name="Gruppieren 7191">
                <a:extLst>
                  <a:ext uri="{FF2B5EF4-FFF2-40B4-BE49-F238E27FC236}">
                    <a16:creationId xmlns:a16="http://schemas.microsoft.com/office/drawing/2014/main" id="{FAA3300E-9655-55AE-B8D0-9D61EBBAC9F4}"/>
                  </a:ext>
                </a:extLst>
              </p:cNvPr>
              <p:cNvGrpSpPr>
                <a:grpSpLocks/>
              </p:cNvGrpSpPr>
              <p:nvPr/>
            </p:nvGrpSpPr>
            <p:grpSpPr>
              <a:xfrm>
                <a:off x="2532000" y="1170444"/>
                <a:ext cx="7128000" cy="4752000"/>
                <a:chOff x="2656835" y="1947860"/>
                <a:chExt cx="5400000" cy="3600000"/>
              </a:xfrm>
            </p:grpSpPr>
            <p:sp>
              <p:nvSpPr>
                <p:cNvPr id="7197" name="Gleichschenkliges Dreieck 7196">
                  <a:extLst>
                    <a:ext uri="{FF2B5EF4-FFF2-40B4-BE49-F238E27FC236}">
                      <a16:creationId xmlns:a16="http://schemas.microsoft.com/office/drawing/2014/main" id="{640D3D82-0800-C2FD-C842-5536E3C17CE1}"/>
                    </a:ext>
                  </a:extLst>
                </p:cNvPr>
                <p:cNvSpPr/>
                <p:nvPr/>
              </p:nvSpPr>
              <p:spPr>
                <a:xfrm rot="10800000">
                  <a:off x="2656835" y="1947860"/>
                  <a:ext cx="5400000" cy="3600000"/>
                </a:xfrm>
                <a:prstGeom prst="triangle">
                  <a:avLst/>
                </a:prstGeom>
                <a:solidFill>
                  <a:sysClr val="window" lastClr="FFFFFF">
                    <a:lumMod val="95000"/>
                  </a:sysClr>
                </a:solidFill>
                <a:ln w="27158" cap="flat" cmpd="sng" algn="ctr">
                  <a:solidFill>
                    <a:sysClr val="windowText" lastClr="000000"/>
                  </a:solidFill>
                  <a:prstDash val="solid"/>
                  <a:miter lim="800000"/>
                </a:ln>
                <a:effectLst/>
              </p:spPr>
              <p:txBody>
                <a:bodyPr lIns="195536" tIns="97766" rIns="195536" bIns="977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198" name="Gleichschenkliges Dreieck 7197">
                  <a:extLst>
                    <a:ext uri="{FF2B5EF4-FFF2-40B4-BE49-F238E27FC236}">
                      <a16:creationId xmlns:a16="http://schemas.microsoft.com/office/drawing/2014/main" id="{85EB462F-4E40-8E44-BA7A-30395A6C182D}"/>
                    </a:ext>
                  </a:extLst>
                </p:cNvPr>
                <p:cNvSpPr>
                  <a:spLocks/>
                </p:cNvSpPr>
                <p:nvPr/>
              </p:nvSpPr>
              <p:spPr>
                <a:xfrm rot="10800000">
                  <a:off x="5356835" y="1947860"/>
                  <a:ext cx="2700000" cy="1800000"/>
                </a:xfrm>
                <a:prstGeom prst="triangle">
                  <a:avLst/>
                </a:prstGeom>
                <a:solidFill>
                  <a:srgbClr val="8EBAE5"/>
                </a:solidFill>
                <a:ln w="8964" cap="flat" cmpd="sng" algn="ctr">
                  <a:solidFill>
                    <a:sysClr val="windowText" lastClr="000000"/>
                  </a:solidFill>
                  <a:prstDash val="solid"/>
                  <a:miter lim="800000"/>
                </a:ln>
                <a:effectLst/>
              </p:spPr>
              <p:txBody>
                <a:bodyPr lIns="64526" tIns="32266" rIns="64526" bIns="322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199" name="Gleichschenkliges Dreieck 7198">
                  <a:extLst>
                    <a:ext uri="{FF2B5EF4-FFF2-40B4-BE49-F238E27FC236}">
                      <a16:creationId xmlns:a16="http://schemas.microsoft.com/office/drawing/2014/main" id="{6F34DF66-321B-AF34-2B17-1ADEE4309BFA}"/>
                    </a:ext>
                  </a:extLst>
                </p:cNvPr>
                <p:cNvSpPr>
                  <a:spLocks/>
                </p:cNvSpPr>
                <p:nvPr/>
              </p:nvSpPr>
              <p:spPr>
                <a:xfrm rot="10800000">
                  <a:off x="2656835" y="1947860"/>
                  <a:ext cx="2700000" cy="1800000"/>
                </a:xfrm>
                <a:prstGeom prst="triangle">
                  <a:avLst/>
                </a:prstGeom>
                <a:solidFill>
                  <a:srgbClr val="CC071E">
                    <a:lumMod val="40000"/>
                    <a:lumOff val="60000"/>
                  </a:srgbClr>
                </a:solidFill>
                <a:ln w="8964" cap="flat" cmpd="sng" algn="ctr">
                  <a:solidFill>
                    <a:sysClr val="windowText" lastClr="000000"/>
                  </a:solidFill>
                  <a:prstDash val="solid"/>
                  <a:miter lim="800000"/>
                </a:ln>
                <a:effectLst/>
              </p:spPr>
              <p:txBody>
                <a:bodyPr lIns="64526" tIns="32266" rIns="64526" bIns="322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00" name="Gleichschenkliges Dreieck 7199">
                  <a:extLst>
                    <a:ext uri="{FF2B5EF4-FFF2-40B4-BE49-F238E27FC236}">
                      <a16:creationId xmlns:a16="http://schemas.microsoft.com/office/drawing/2014/main" id="{07D5EC43-83CA-E100-CFA4-E55234DD7246}"/>
                    </a:ext>
                  </a:extLst>
                </p:cNvPr>
                <p:cNvSpPr>
                  <a:spLocks/>
                </p:cNvSpPr>
                <p:nvPr/>
              </p:nvSpPr>
              <p:spPr>
                <a:xfrm rot="10800000">
                  <a:off x="4006835" y="3747860"/>
                  <a:ext cx="2700000" cy="1800000"/>
                </a:xfrm>
                <a:prstGeom prst="triangle">
                  <a:avLst/>
                </a:prstGeom>
                <a:solidFill>
                  <a:srgbClr val="F6A800">
                    <a:lumMod val="40000"/>
                    <a:lumOff val="60000"/>
                  </a:srgbClr>
                </a:solidFill>
                <a:ln w="8964" cap="flat" cmpd="sng" algn="ctr">
                  <a:solidFill>
                    <a:sysClr val="windowText" lastClr="000000"/>
                  </a:solidFill>
                  <a:prstDash val="solid"/>
                  <a:miter lim="800000"/>
                </a:ln>
                <a:effectLst/>
              </p:spPr>
              <p:txBody>
                <a:bodyPr lIns="64526" tIns="32266" rIns="64526" bIns="3226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sp>
            <p:nvSpPr>
              <p:cNvPr id="7193" name="Textfeld 7192">
                <a:extLst>
                  <a:ext uri="{FF2B5EF4-FFF2-40B4-BE49-F238E27FC236}">
                    <a16:creationId xmlns:a16="http://schemas.microsoft.com/office/drawing/2014/main" id="{29AF3BBF-B31E-35AB-BFE9-06B09AE1C27C}"/>
                  </a:ext>
                </a:extLst>
              </p:cNvPr>
              <p:cNvSpPr txBox="1"/>
              <p:nvPr/>
            </p:nvSpPr>
            <p:spPr>
              <a:xfrm>
                <a:off x="3725512" y="2551879"/>
                <a:ext cx="4740977" cy="1292598"/>
              </a:xfrm>
              <a:prstGeom prst="rect">
                <a:avLst/>
              </a:prstGeom>
              <a:noFill/>
            </p:spPr>
            <p:txBody>
              <a:bodyPr wrap="none" lIns="148132" tIns="74066" rIns="148132" bIns="74066" rtlCol="0">
                <a:sp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916" b="0" i="0" u="none" strike="noStrike" kern="0" cap="none" spc="0" normalizeH="0" baseline="0" noProof="0" dirty="0">
                    <a:ln>
                      <a:noFill/>
                    </a:ln>
                    <a:solidFill>
                      <a:prstClr val="black"/>
                    </a:solidFill>
                    <a:effectLst/>
                    <a:uLnTx/>
                    <a:uFillTx/>
                    <a:latin typeface="Arial"/>
                    <a:ea typeface="+mn-ea"/>
                    <a:cs typeface="+mn-cs"/>
                  </a:rPr>
                  <a:t>Model-Based</a:t>
                </a:r>
                <a:br>
                  <a:rPr kumimoji="0" lang="en-US" sz="2916" b="0" i="0" u="none" strike="noStrike" kern="0" cap="none" spc="0" normalizeH="0" baseline="0" noProof="0" dirty="0">
                    <a:ln>
                      <a:noFill/>
                    </a:ln>
                    <a:solidFill>
                      <a:prstClr val="black"/>
                    </a:solidFill>
                    <a:effectLst/>
                    <a:uLnTx/>
                    <a:uFillTx/>
                    <a:latin typeface="Arial"/>
                    <a:ea typeface="+mn-ea"/>
                    <a:cs typeface="+mn-cs"/>
                  </a:rPr>
                </a:br>
                <a:r>
                  <a:rPr kumimoji="0" lang="en-US" sz="2916" b="0" i="0" u="none" strike="noStrike" kern="0" cap="none" spc="0" normalizeH="0" baseline="0" noProof="0" dirty="0">
                    <a:ln>
                      <a:noFill/>
                    </a:ln>
                    <a:solidFill>
                      <a:prstClr val="black"/>
                    </a:solidFill>
                    <a:effectLst/>
                    <a:uLnTx/>
                    <a:uFillTx/>
                    <a:latin typeface="Arial"/>
                    <a:ea typeface="+mn-ea"/>
                    <a:cs typeface="+mn-cs"/>
                  </a:rPr>
                  <a:t>Systems Engineering</a:t>
                </a:r>
              </a:p>
            </p:txBody>
          </p:sp>
          <p:sp>
            <p:nvSpPr>
              <p:cNvPr id="7194" name="Textfeld 7193">
                <a:extLst>
                  <a:ext uri="{FF2B5EF4-FFF2-40B4-BE49-F238E27FC236}">
                    <a16:creationId xmlns:a16="http://schemas.microsoft.com/office/drawing/2014/main" id="{94498DC1-0B97-1725-301C-0DD923A0179D}"/>
                  </a:ext>
                </a:extLst>
              </p:cNvPr>
              <p:cNvSpPr txBox="1"/>
              <p:nvPr/>
            </p:nvSpPr>
            <p:spPr>
              <a:xfrm>
                <a:off x="2690593" y="1491830"/>
                <a:ext cx="3246819" cy="738631"/>
              </a:xfrm>
              <a:prstGeom prst="rect">
                <a:avLst/>
              </a:prstGeom>
              <a:noFill/>
            </p:spPr>
            <p:txBody>
              <a:bodyPr wrap="none" lIns="148132" tIns="74066" rIns="148132" bIns="74066" rtlCol="0">
                <a:sp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916" b="0" i="0" u="none" strike="noStrike" kern="0" cap="none" spc="0" normalizeH="0" baseline="0" noProof="0" dirty="0">
                    <a:ln>
                      <a:noFill/>
                    </a:ln>
                    <a:solidFill>
                      <a:prstClr val="black"/>
                    </a:solidFill>
                    <a:effectLst/>
                    <a:uLnTx/>
                    <a:uFillTx/>
                    <a:latin typeface="Arial"/>
                    <a:ea typeface="+mn-ea"/>
                    <a:cs typeface="+mn-cs"/>
                  </a:rPr>
                  <a:t>Requirements</a:t>
                </a:r>
              </a:p>
            </p:txBody>
          </p:sp>
          <p:sp>
            <p:nvSpPr>
              <p:cNvPr id="7195" name="Textfeld 7194">
                <a:extLst>
                  <a:ext uri="{FF2B5EF4-FFF2-40B4-BE49-F238E27FC236}">
                    <a16:creationId xmlns:a16="http://schemas.microsoft.com/office/drawing/2014/main" id="{D69FC76A-03EF-19AF-FE7D-1246D826FF51}"/>
                  </a:ext>
                </a:extLst>
              </p:cNvPr>
              <p:cNvSpPr txBox="1"/>
              <p:nvPr/>
            </p:nvSpPr>
            <p:spPr>
              <a:xfrm>
                <a:off x="5966121" y="1563867"/>
                <a:ext cx="3814798" cy="738631"/>
              </a:xfrm>
              <a:prstGeom prst="rect">
                <a:avLst/>
              </a:prstGeom>
              <a:noFill/>
            </p:spPr>
            <p:txBody>
              <a:bodyPr wrap="none" lIns="148132" tIns="74066" rIns="148132" bIns="74066" rtlCol="0">
                <a:sp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916" b="0" i="0" u="none" strike="noStrike" kern="0" cap="none" spc="0" normalizeH="0" baseline="0" noProof="0" dirty="0">
                    <a:ln>
                      <a:noFill/>
                    </a:ln>
                    <a:solidFill>
                      <a:prstClr val="black"/>
                    </a:solidFill>
                    <a:effectLst/>
                    <a:uLnTx/>
                    <a:uFillTx/>
                    <a:latin typeface="Arial"/>
                    <a:ea typeface="+mn-ea"/>
                    <a:cs typeface="+mn-cs"/>
                  </a:rPr>
                  <a:t>Behavior Models</a:t>
                </a:r>
              </a:p>
            </p:txBody>
          </p:sp>
          <p:sp>
            <p:nvSpPr>
              <p:cNvPr id="7196" name="Textfeld 7195">
                <a:extLst>
                  <a:ext uri="{FF2B5EF4-FFF2-40B4-BE49-F238E27FC236}">
                    <a16:creationId xmlns:a16="http://schemas.microsoft.com/office/drawing/2014/main" id="{A030A1AB-3FA8-0056-0D4F-C39CDF500483}"/>
                  </a:ext>
                </a:extLst>
              </p:cNvPr>
              <p:cNvSpPr txBox="1"/>
              <p:nvPr/>
            </p:nvSpPr>
            <p:spPr>
              <a:xfrm>
                <a:off x="4666282" y="4165123"/>
                <a:ext cx="2839143" cy="738631"/>
              </a:xfrm>
              <a:prstGeom prst="rect">
                <a:avLst/>
              </a:prstGeom>
              <a:noFill/>
            </p:spPr>
            <p:txBody>
              <a:bodyPr wrap="none" lIns="148132" tIns="74066" rIns="148132" bIns="74066" rtlCol="0">
                <a:sp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916" b="0" i="0" u="none" strike="noStrike" kern="0" cap="none" spc="0" normalizeH="0" baseline="0" noProof="0" dirty="0">
                    <a:ln>
                      <a:noFill/>
                    </a:ln>
                    <a:solidFill>
                      <a:prstClr val="black"/>
                    </a:solidFill>
                    <a:effectLst/>
                    <a:uLnTx/>
                    <a:uFillTx/>
                    <a:latin typeface="Arial"/>
                    <a:ea typeface="+mn-ea"/>
                    <a:cs typeface="+mn-cs"/>
                  </a:rPr>
                  <a:t>Architecture</a:t>
                </a:r>
              </a:p>
            </p:txBody>
          </p:sp>
        </p:grpSp>
        <p:cxnSp>
          <p:nvCxnSpPr>
            <p:cNvPr id="7201" name="Gerader Verbinder 7200">
              <a:extLst>
                <a:ext uri="{FF2B5EF4-FFF2-40B4-BE49-F238E27FC236}">
                  <a16:creationId xmlns:a16="http://schemas.microsoft.com/office/drawing/2014/main" id="{5B90D02E-956C-24CF-C9A3-B66F8BDE15A7}"/>
                </a:ext>
              </a:extLst>
            </p:cNvPr>
            <p:cNvCxnSpPr>
              <a:cxnSpLocks/>
            </p:cNvCxnSpPr>
            <p:nvPr/>
          </p:nvCxnSpPr>
          <p:spPr>
            <a:xfrm flipH="1" flipV="1">
              <a:off x="12523464" y="5430750"/>
              <a:ext cx="2460519" cy="831559"/>
            </a:xfrm>
            <a:prstGeom prst="line">
              <a:avLst/>
            </a:prstGeom>
            <a:noFill/>
            <a:ln w="38100" cap="flat" cmpd="sng" algn="ctr">
              <a:solidFill>
                <a:sysClr val="windowText" lastClr="000000">
                  <a:lumMod val="65000"/>
                  <a:lumOff val="35000"/>
                </a:sysClr>
              </a:solidFill>
              <a:prstDash val="dash"/>
              <a:miter lim="800000"/>
            </a:ln>
            <a:effectLst/>
          </p:spPr>
        </p:cxnSp>
        <p:sp>
          <p:nvSpPr>
            <p:cNvPr id="7202" name="Rechteck 7201">
              <a:extLst>
                <a:ext uri="{FF2B5EF4-FFF2-40B4-BE49-F238E27FC236}">
                  <a16:creationId xmlns:a16="http://schemas.microsoft.com/office/drawing/2014/main" id="{DD5CFE88-07AE-020F-11FB-13A3BECD6C57}"/>
                </a:ext>
              </a:extLst>
            </p:cNvPr>
            <p:cNvSpPr/>
            <p:nvPr/>
          </p:nvSpPr>
          <p:spPr>
            <a:xfrm>
              <a:off x="5851425" y="4889756"/>
              <a:ext cx="1277881" cy="787400"/>
            </a:xfrm>
            <a:prstGeom prst="rect">
              <a:avLst/>
            </a:prstGeom>
            <a:solidFill>
              <a:sysClr val="window" lastClr="FFFFFF"/>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a:ea typeface="+mn-ea"/>
                  <a:cs typeface="+mn-cs"/>
                </a:rPr>
                <a:t>Detection accuracy</a:t>
              </a:r>
            </a:p>
          </p:txBody>
        </p:sp>
        <p:sp>
          <p:nvSpPr>
            <p:cNvPr id="7203" name="Rechteck 7202">
              <a:extLst>
                <a:ext uri="{FF2B5EF4-FFF2-40B4-BE49-F238E27FC236}">
                  <a16:creationId xmlns:a16="http://schemas.microsoft.com/office/drawing/2014/main" id="{63921854-1DA6-3529-7223-811F15D08336}"/>
                </a:ext>
              </a:extLst>
            </p:cNvPr>
            <p:cNvSpPr/>
            <p:nvPr/>
          </p:nvSpPr>
          <p:spPr>
            <a:xfrm>
              <a:off x="5648929" y="5774066"/>
              <a:ext cx="1277881" cy="787400"/>
            </a:xfrm>
            <a:prstGeom prst="rect">
              <a:avLst/>
            </a:prstGeom>
            <a:solidFill>
              <a:sysClr val="window" lastClr="FFFFFF"/>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a:ea typeface="+mn-ea"/>
                  <a:cs typeface="+mn-cs"/>
                </a:rPr>
                <a:t>Vacuum pressure</a:t>
              </a:r>
            </a:p>
          </p:txBody>
        </p:sp>
        <p:sp>
          <p:nvSpPr>
            <p:cNvPr id="7204" name="Rechteck 7203">
              <a:extLst>
                <a:ext uri="{FF2B5EF4-FFF2-40B4-BE49-F238E27FC236}">
                  <a16:creationId xmlns:a16="http://schemas.microsoft.com/office/drawing/2014/main" id="{3465C347-8D07-0618-1CD0-33785A4DE3F0}"/>
                </a:ext>
              </a:extLst>
            </p:cNvPr>
            <p:cNvSpPr/>
            <p:nvPr/>
          </p:nvSpPr>
          <p:spPr>
            <a:xfrm>
              <a:off x="7003084" y="6565187"/>
              <a:ext cx="1277881" cy="787400"/>
            </a:xfrm>
            <a:prstGeom prst="rect">
              <a:avLst/>
            </a:prstGeom>
            <a:solidFill>
              <a:sysClr val="window" lastClr="FFFFFF"/>
            </a:solidFill>
            <a:ln w="254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Arial"/>
                  <a:ea typeface="+mn-ea"/>
                  <a:cs typeface="+mn-cs"/>
                </a:rPr>
                <a:t>Lifetime</a:t>
              </a:r>
            </a:p>
          </p:txBody>
        </p:sp>
        <p:cxnSp>
          <p:nvCxnSpPr>
            <p:cNvPr id="7205" name="Gerader Verbinder 7204">
              <a:extLst>
                <a:ext uri="{FF2B5EF4-FFF2-40B4-BE49-F238E27FC236}">
                  <a16:creationId xmlns:a16="http://schemas.microsoft.com/office/drawing/2014/main" id="{5622224F-3DF6-188E-82F9-329019EF5794}"/>
                </a:ext>
              </a:extLst>
            </p:cNvPr>
            <p:cNvCxnSpPr>
              <a:cxnSpLocks/>
            </p:cNvCxnSpPr>
            <p:nvPr/>
          </p:nvCxnSpPr>
          <p:spPr>
            <a:xfrm>
              <a:off x="7155264" y="5284862"/>
              <a:ext cx="2136688" cy="177123"/>
            </a:xfrm>
            <a:prstGeom prst="line">
              <a:avLst/>
            </a:prstGeom>
            <a:noFill/>
            <a:ln w="38100" cap="flat" cmpd="sng" algn="ctr">
              <a:solidFill>
                <a:sysClr val="windowText" lastClr="000000">
                  <a:lumMod val="65000"/>
                  <a:lumOff val="35000"/>
                </a:sysClr>
              </a:solidFill>
              <a:prstDash val="dash"/>
              <a:miter lim="800000"/>
            </a:ln>
            <a:effectLst/>
          </p:spPr>
        </p:cxnSp>
        <p:cxnSp>
          <p:nvCxnSpPr>
            <p:cNvPr id="7206" name="Gerader Verbinder 7205">
              <a:extLst>
                <a:ext uri="{FF2B5EF4-FFF2-40B4-BE49-F238E27FC236}">
                  <a16:creationId xmlns:a16="http://schemas.microsoft.com/office/drawing/2014/main" id="{5E9F7DEB-22D2-6FE3-130A-7288698CACE9}"/>
                </a:ext>
              </a:extLst>
            </p:cNvPr>
            <p:cNvCxnSpPr>
              <a:cxnSpLocks/>
              <a:stCxn id="7203" idx="3"/>
            </p:cNvCxnSpPr>
            <p:nvPr/>
          </p:nvCxnSpPr>
          <p:spPr>
            <a:xfrm flipV="1">
              <a:off x="6926810" y="5942393"/>
              <a:ext cx="2638764" cy="225373"/>
            </a:xfrm>
            <a:prstGeom prst="line">
              <a:avLst/>
            </a:prstGeom>
            <a:noFill/>
            <a:ln w="38100" cap="flat" cmpd="sng" algn="ctr">
              <a:solidFill>
                <a:sysClr val="windowText" lastClr="000000">
                  <a:lumMod val="65000"/>
                  <a:lumOff val="35000"/>
                </a:sysClr>
              </a:solidFill>
              <a:prstDash val="dash"/>
              <a:miter lim="800000"/>
            </a:ln>
            <a:effectLst/>
          </p:spPr>
        </p:cxnSp>
        <p:cxnSp>
          <p:nvCxnSpPr>
            <p:cNvPr id="7207" name="Gerader Verbinder 7206">
              <a:extLst>
                <a:ext uri="{FF2B5EF4-FFF2-40B4-BE49-F238E27FC236}">
                  <a16:creationId xmlns:a16="http://schemas.microsoft.com/office/drawing/2014/main" id="{CE34C499-AC0B-4958-D2EC-281792DA538D}"/>
                </a:ext>
              </a:extLst>
            </p:cNvPr>
            <p:cNvCxnSpPr>
              <a:cxnSpLocks/>
              <a:stCxn id="7204" idx="3"/>
            </p:cNvCxnSpPr>
            <p:nvPr/>
          </p:nvCxnSpPr>
          <p:spPr>
            <a:xfrm flipV="1">
              <a:off x="8280965" y="6167035"/>
              <a:ext cx="1443419" cy="791852"/>
            </a:xfrm>
            <a:prstGeom prst="line">
              <a:avLst/>
            </a:prstGeom>
            <a:noFill/>
            <a:ln w="38100" cap="flat" cmpd="sng" algn="ctr">
              <a:solidFill>
                <a:sysClr val="windowText" lastClr="000000">
                  <a:lumMod val="65000"/>
                  <a:lumOff val="35000"/>
                </a:sysClr>
              </a:solidFill>
              <a:prstDash val="dash"/>
              <a:miter lim="800000"/>
            </a:ln>
            <a:effectLst/>
          </p:spPr>
        </p:cxnSp>
        <p:grpSp>
          <p:nvGrpSpPr>
            <p:cNvPr id="7208" name="Gruppieren 7207">
              <a:extLst>
                <a:ext uri="{FF2B5EF4-FFF2-40B4-BE49-F238E27FC236}">
                  <a16:creationId xmlns:a16="http://schemas.microsoft.com/office/drawing/2014/main" id="{B032A6DD-9A4F-4FC6-0AFE-6BC5348C43B9}"/>
                </a:ext>
              </a:extLst>
            </p:cNvPr>
            <p:cNvGrpSpPr>
              <a:grpSpLocks/>
            </p:cNvGrpSpPr>
            <p:nvPr/>
          </p:nvGrpSpPr>
          <p:grpSpPr>
            <a:xfrm>
              <a:off x="13150454" y="8107972"/>
              <a:ext cx="3453470" cy="1513861"/>
              <a:chOff x="799069" y="3886882"/>
              <a:chExt cx="3837189" cy="1682068"/>
            </a:xfrm>
          </p:grpSpPr>
          <p:sp>
            <p:nvSpPr>
              <p:cNvPr id="7209" name="Rechteck 7208">
                <a:extLst>
                  <a:ext uri="{FF2B5EF4-FFF2-40B4-BE49-F238E27FC236}">
                    <a16:creationId xmlns:a16="http://schemas.microsoft.com/office/drawing/2014/main" id="{3572FC28-60CA-D4AE-9167-A5907D3FFF9C}"/>
                  </a:ext>
                </a:extLst>
              </p:cNvPr>
              <p:cNvSpPr/>
              <p:nvPr/>
            </p:nvSpPr>
            <p:spPr>
              <a:xfrm>
                <a:off x="889000" y="3886882"/>
                <a:ext cx="3657600" cy="1682068"/>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10" name="Rechteck 7209">
                <a:extLst>
                  <a:ext uri="{FF2B5EF4-FFF2-40B4-BE49-F238E27FC236}">
                    <a16:creationId xmlns:a16="http://schemas.microsoft.com/office/drawing/2014/main" id="{AC9A7D72-F3DC-4D82-CB59-304C7E675A71}"/>
                  </a:ext>
                </a:extLst>
              </p:cNvPr>
              <p:cNvSpPr/>
              <p:nvPr/>
            </p:nvSpPr>
            <p:spPr>
              <a:xfrm>
                <a:off x="1314430" y="4201249"/>
                <a:ext cx="1275111" cy="576789"/>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64592" tIns="82296" rIns="164592" bIns="82296"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160" b="0" i="0" u="none" strike="noStrike" kern="0" cap="none" spc="0" normalizeH="0" baseline="0" noProof="0" dirty="0">
                    <a:ln>
                      <a:noFill/>
                    </a:ln>
                    <a:solidFill>
                      <a:srgbClr val="FFFFFF"/>
                    </a:solidFill>
                    <a:effectLst/>
                    <a:uLnTx/>
                    <a:uFillTx/>
                    <a:latin typeface="Arial"/>
                    <a:ea typeface="+mn-ea"/>
                    <a:cs typeface="Arial"/>
                  </a:rPr>
                  <a:t>Subsystem 1</a:t>
                </a:r>
              </a:p>
            </p:txBody>
          </p:sp>
          <p:sp>
            <p:nvSpPr>
              <p:cNvPr id="7211" name="Rechteck 7210">
                <a:extLst>
                  <a:ext uri="{FF2B5EF4-FFF2-40B4-BE49-F238E27FC236}">
                    <a16:creationId xmlns:a16="http://schemas.microsoft.com/office/drawing/2014/main" id="{A84CA271-17F1-CA51-3599-C7D8F283A45B}"/>
                  </a:ext>
                </a:extLst>
              </p:cNvPr>
              <p:cNvSpPr/>
              <p:nvPr/>
            </p:nvSpPr>
            <p:spPr>
              <a:xfrm>
                <a:off x="2858285" y="4617247"/>
                <a:ext cx="1275111" cy="576789"/>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64592" tIns="82296" rIns="164592" bIns="82296"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160" b="0" i="0" u="none" strike="noStrike" kern="0" cap="none" spc="0" normalizeH="0" baseline="0" noProof="0" dirty="0">
                    <a:ln>
                      <a:noFill/>
                    </a:ln>
                    <a:solidFill>
                      <a:srgbClr val="FFFFFF"/>
                    </a:solidFill>
                    <a:effectLst/>
                    <a:uLnTx/>
                    <a:uFillTx/>
                    <a:latin typeface="Arial"/>
                    <a:ea typeface="+mn-ea"/>
                    <a:cs typeface="Arial"/>
                  </a:rPr>
                  <a:t>Subsystem 2</a:t>
                </a:r>
              </a:p>
            </p:txBody>
          </p:sp>
          <p:sp>
            <p:nvSpPr>
              <p:cNvPr id="7212" name="Rechteck 7211">
                <a:extLst>
                  <a:ext uri="{FF2B5EF4-FFF2-40B4-BE49-F238E27FC236}">
                    <a16:creationId xmlns:a16="http://schemas.microsoft.com/office/drawing/2014/main" id="{B412478C-E436-84F8-F749-6C074F4E71AD}"/>
                  </a:ext>
                </a:extLst>
              </p:cNvPr>
              <p:cNvSpPr/>
              <p:nvPr/>
            </p:nvSpPr>
            <p:spPr>
              <a:xfrm>
                <a:off x="1114524" y="4852305"/>
                <a:ext cx="1275111" cy="576789"/>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64592" tIns="82296" rIns="164592" bIns="82296"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160" b="0" i="0" u="none" strike="noStrike" kern="0" cap="none" spc="0" normalizeH="0" baseline="0" noProof="0" dirty="0">
                    <a:ln>
                      <a:noFill/>
                    </a:ln>
                    <a:solidFill>
                      <a:srgbClr val="FFFFFF"/>
                    </a:solidFill>
                    <a:effectLst/>
                    <a:uLnTx/>
                    <a:uFillTx/>
                    <a:latin typeface="Arial"/>
                    <a:ea typeface="+mn-ea"/>
                    <a:cs typeface="Arial"/>
                  </a:rPr>
                  <a:t>Subsystem 3</a:t>
                </a:r>
              </a:p>
            </p:txBody>
          </p:sp>
          <p:sp>
            <p:nvSpPr>
              <p:cNvPr id="7213" name="Rechteck 7212">
                <a:extLst>
                  <a:ext uri="{FF2B5EF4-FFF2-40B4-BE49-F238E27FC236}">
                    <a16:creationId xmlns:a16="http://schemas.microsoft.com/office/drawing/2014/main" id="{1CE502E7-E552-74CD-21D6-49DCD3405B8F}"/>
                  </a:ext>
                </a:extLst>
              </p:cNvPr>
              <p:cNvSpPr/>
              <p:nvPr/>
            </p:nvSpPr>
            <p:spPr>
              <a:xfrm>
                <a:off x="2467726" y="4394202"/>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14" name="Rechteck 7213">
                <a:extLst>
                  <a:ext uri="{FF2B5EF4-FFF2-40B4-BE49-F238E27FC236}">
                    <a16:creationId xmlns:a16="http://schemas.microsoft.com/office/drawing/2014/main" id="{B7579C96-7DBA-B395-747C-9D616801BCF3}"/>
                  </a:ext>
                </a:extLst>
              </p:cNvPr>
              <p:cNvSpPr/>
              <p:nvPr/>
            </p:nvSpPr>
            <p:spPr>
              <a:xfrm>
                <a:off x="2791104" y="4941153"/>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15" name="Rechteck 7214">
                <a:extLst>
                  <a:ext uri="{FF2B5EF4-FFF2-40B4-BE49-F238E27FC236}">
                    <a16:creationId xmlns:a16="http://schemas.microsoft.com/office/drawing/2014/main" id="{08AFD2C6-4DDE-E401-BDEA-2F9041E772DD}"/>
                  </a:ext>
                </a:extLst>
              </p:cNvPr>
              <p:cNvSpPr/>
              <p:nvPr/>
            </p:nvSpPr>
            <p:spPr>
              <a:xfrm>
                <a:off x="2791104" y="4715426"/>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16" name="Rechteck 7215">
                <a:extLst>
                  <a:ext uri="{FF2B5EF4-FFF2-40B4-BE49-F238E27FC236}">
                    <a16:creationId xmlns:a16="http://schemas.microsoft.com/office/drawing/2014/main" id="{6DAFFC27-FC12-E561-5893-778177D75046}"/>
                  </a:ext>
                </a:extLst>
              </p:cNvPr>
              <p:cNvSpPr/>
              <p:nvPr/>
            </p:nvSpPr>
            <p:spPr>
              <a:xfrm>
                <a:off x="2258924" y="5069532"/>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17" name="Rechteck 7216">
                <a:extLst>
                  <a:ext uri="{FF2B5EF4-FFF2-40B4-BE49-F238E27FC236}">
                    <a16:creationId xmlns:a16="http://schemas.microsoft.com/office/drawing/2014/main" id="{832A3E52-7FDD-C9F8-1D70-6044AD17FCEF}"/>
                  </a:ext>
                </a:extLst>
              </p:cNvPr>
              <p:cNvSpPr/>
              <p:nvPr/>
            </p:nvSpPr>
            <p:spPr>
              <a:xfrm>
                <a:off x="4026643" y="4830805"/>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7218" name="Verbinder: gewinkelt 7217">
                <a:extLst>
                  <a:ext uri="{FF2B5EF4-FFF2-40B4-BE49-F238E27FC236}">
                    <a16:creationId xmlns:a16="http://schemas.microsoft.com/office/drawing/2014/main" id="{2AB13EAC-1E7C-9D12-0825-D80B3F12B8A0}"/>
                  </a:ext>
                </a:extLst>
              </p:cNvPr>
              <p:cNvCxnSpPr>
                <a:stCxn id="7213" idx="3"/>
                <a:endCxn id="7215" idx="1"/>
              </p:cNvCxnSpPr>
              <p:nvPr/>
            </p:nvCxnSpPr>
            <p:spPr>
              <a:xfrm>
                <a:off x="2665618" y="4489643"/>
                <a:ext cx="125486" cy="321224"/>
              </a:xfrm>
              <a:prstGeom prst="bentConnector3">
                <a:avLst/>
              </a:prstGeom>
              <a:noFill/>
              <a:ln w="22860" cap="flat" cmpd="sng" algn="ctr">
                <a:solidFill>
                  <a:sysClr val="windowText" lastClr="000000"/>
                </a:solidFill>
                <a:prstDash val="solid"/>
                <a:miter lim="800000"/>
              </a:ln>
              <a:effectLst/>
            </p:spPr>
          </p:cxnSp>
          <p:cxnSp>
            <p:nvCxnSpPr>
              <p:cNvPr id="7219" name="Verbinder: gewinkelt 7218">
                <a:extLst>
                  <a:ext uri="{FF2B5EF4-FFF2-40B4-BE49-F238E27FC236}">
                    <a16:creationId xmlns:a16="http://schemas.microsoft.com/office/drawing/2014/main" id="{3DA10DC6-AC8F-9DFE-9F44-F2101D20E62A}"/>
                  </a:ext>
                </a:extLst>
              </p:cNvPr>
              <p:cNvCxnSpPr>
                <a:cxnSpLocks/>
                <a:stCxn id="7216" idx="3"/>
                <a:endCxn id="7214" idx="1"/>
              </p:cNvCxnSpPr>
              <p:nvPr/>
            </p:nvCxnSpPr>
            <p:spPr>
              <a:xfrm flipV="1">
                <a:off x="2456816" y="5036594"/>
                <a:ext cx="334288" cy="128379"/>
              </a:xfrm>
              <a:prstGeom prst="bentConnector3">
                <a:avLst/>
              </a:prstGeom>
              <a:noFill/>
              <a:ln w="22860" cap="flat" cmpd="sng" algn="ctr">
                <a:solidFill>
                  <a:sysClr val="windowText" lastClr="000000"/>
                </a:solidFill>
                <a:prstDash val="solid"/>
                <a:miter lim="800000"/>
              </a:ln>
              <a:effectLst/>
            </p:spPr>
          </p:cxnSp>
          <p:sp>
            <p:nvSpPr>
              <p:cNvPr id="7220" name="Rechteck 7219">
                <a:extLst>
                  <a:ext uri="{FF2B5EF4-FFF2-40B4-BE49-F238E27FC236}">
                    <a16:creationId xmlns:a16="http://schemas.microsoft.com/office/drawing/2014/main" id="{3AEDD5BC-5C87-4839-3D98-B202BF241934}"/>
                  </a:ext>
                </a:extLst>
              </p:cNvPr>
              <p:cNvSpPr/>
              <p:nvPr/>
            </p:nvSpPr>
            <p:spPr>
              <a:xfrm>
                <a:off x="799069" y="4284341"/>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21" name="Rechteck 7220">
                <a:extLst>
                  <a:ext uri="{FF2B5EF4-FFF2-40B4-BE49-F238E27FC236}">
                    <a16:creationId xmlns:a16="http://schemas.microsoft.com/office/drawing/2014/main" id="{FAFEAA9B-6A07-E922-5789-D52FE1FB02FA}"/>
                  </a:ext>
                </a:extLst>
              </p:cNvPr>
              <p:cNvSpPr/>
              <p:nvPr/>
            </p:nvSpPr>
            <p:spPr>
              <a:xfrm>
                <a:off x="4438366" y="4606567"/>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7222" name="Verbinder: gewinkelt 7221">
                <a:extLst>
                  <a:ext uri="{FF2B5EF4-FFF2-40B4-BE49-F238E27FC236}">
                    <a16:creationId xmlns:a16="http://schemas.microsoft.com/office/drawing/2014/main" id="{424658BB-FF53-5102-9B80-E25EB1413A80}"/>
                  </a:ext>
                </a:extLst>
              </p:cNvPr>
              <p:cNvCxnSpPr>
                <a:cxnSpLocks/>
                <a:stCxn id="7220" idx="3"/>
                <a:endCxn id="7223" idx="1"/>
              </p:cNvCxnSpPr>
              <p:nvPr/>
            </p:nvCxnSpPr>
            <p:spPr>
              <a:xfrm>
                <a:off x="996961" y="4379782"/>
                <a:ext cx="222860" cy="132874"/>
              </a:xfrm>
              <a:prstGeom prst="bentConnector3">
                <a:avLst/>
              </a:prstGeom>
              <a:noFill/>
              <a:ln w="22860" cap="flat" cmpd="sng" algn="ctr">
                <a:solidFill>
                  <a:sysClr val="windowText" lastClr="000000"/>
                </a:solidFill>
                <a:prstDash val="solid"/>
                <a:miter lim="800000"/>
              </a:ln>
              <a:effectLst/>
            </p:spPr>
          </p:cxnSp>
          <p:sp>
            <p:nvSpPr>
              <p:cNvPr id="7223" name="Rechteck 7222">
                <a:extLst>
                  <a:ext uri="{FF2B5EF4-FFF2-40B4-BE49-F238E27FC236}">
                    <a16:creationId xmlns:a16="http://schemas.microsoft.com/office/drawing/2014/main" id="{D6A9469A-391A-6E75-652D-B95D18EB57B2}"/>
                  </a:ext>
                </a:extLst>
              </p:cNvPr>
              <p:cNvSpPr/>
              <p:nvPr/>
            </p:nvSpPr>
            <p:spPr>
              <a:xfrm>
                <a:off x="1219821" y="4417215"/>
                <a:ext cx="197892" cy="19088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7224" name="Verbinder: gewinkelt 7223">
                <a:extLst>
                  <a:ext uri="{FF2B5EF4-FFF2-40B4-BE49-F238E27FC236}">
                    <a16:creationId xmlns:a16="http://schemas.microsoft.com/office/drawing/2014/main" id="{2B04DE84-7EA5-15E7-D2C5-D1042C1E3CF4}"/>
                  </a:ext>
                </a:extLst>
              </p:cNvPr>
              <p:cNvCxnSpPr>
                <a:cxnSpLocks/>
                <a:stCxn id="7217" idx="3"/>
                <a:endCxn id="7221" idx="1"/>
              </p:cNvCxnSpPr>
              <p:nvPr/>
            </p:nvCxnSpPr>
            <p:spPr>
              <a:xfrm flipV="1">
                <a:off x="4224535" y="4702008"/>
                <a:ext cx="213831" cy="224238"/>
              </a:xfrm>
              <a:prstGeom prst="bentConnector3">
                <a:avLst>
                  <a:gd name="adj1" fmla="val 50000"/>
                </a:avLst>
              </a:prstGeom>
              <a:noFill/>
              <a:ln w="22860" cap="flat" cmpd="sng" algn="ctr">
                <a:solidFill>
                  <a:sysClr val="windowText" lastClr="000000"/>
                </a:solidFill>
                <a:prstDash val="solid"/>
                <a:miter lim="800000"/>
              </a:ln>
              <a:effectLst/>
            </p:spPr>
          </p:cxnSp>
          <p:sp>
            <p:nvSpPr>
              <p:cNvPr id="7225" name="Rechteck 7224">
                <a:extLst>
                  <a:ext uri="{FF2B5EF4-FFF2-40B4-BE49-F238E27FC236}">
                    <a16:creationId xmlns:a16="http://schemas.microsoft.com/office/drawing/2014/main" id="{9DEF3564-D03F-324F-72A2-5C12FE9E4729}"/>
                  </a:ext>
                </a:extLst>
              </p:cNvPr>
              <p:cNvSpPr/>
              <p:nvPr/>
            </p:nvSpPr>
            <p:spPr>
              <a:xfrm>
                <a:off x="889000" y="3886883"/>
                <a:ext cx="1500634" cy="24869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R="0" lvl="0" defTabSz="914400" eaLnBrk="1" fontAlgn="auto" latinLnBrk="0" hangingPunct="1">
                  <a:lnSpc>
                    <a:spcPct val="100000"/>
                  </a:lnSpc>
                  <a:spcBef>
                    <a:spcPts val="0"/>
                  </a:spcBef>
                  <a:spcAft>
                    <a:spcPts val="0"/>
                  </a:spcAft>
                  <a:buClrTx/>
                  <a:buSzTx/>
                  <a:buFontTx/>
                  <a:buNone/>
                  <a:tabLst/>
                  <a:defRPr/>
                </a:pPr>
                <a:r>
                  <a:rPr kumimoji="0" lang="en-US" sz="1980" b="0" i="1" u="none" strike="noStrike" kern="0" cap="none" spc="0" normalizeH="0" baseline="0" noProof="0" dirty="0">
                    <a:ln>
                      <a:noFill/>
                    </a:ln>
                    <a:solidFill>
                      <a:prstClr val="black"/>
                    </a:solidFill>
                    <a:effectLst/>
                    <a:uLnTx/>
                    <a:uFillTx/>
                    <a:latin typeface="Arial"/>
                    <a:ea typeface="+mn-ea"/>
                    <a:cs typeface="+mn-cs"/>
                  </a:rPr>
                  <a:t>System architecture</a:t>
                </a:r>
              </a:p>
            </p:txBody>
          </p:sp>
        </p:grpSp>
        <p:grpSp>
          <p:nvGrpSpPr>
            <p:cNvPr id="7226" name="Gruppieren 7225">
              <a:extLst>
                <a:ext uri="{FF2B5EF4-FFF2-40B4-BE49-F238E27FC236}">
                  <a16:creationId xmlns:a16="http://schemas.microsoft.com/office/drawing/2014/main" id="{B2FD17DE-2FEA-DAB0-72AF-833EE0CE4C55}"/>
                </a:ext>
              </a:extLst>
            </p:cNvPr>
            <p:cNvGrpSpPr/>
            <p:nvPr/>
          </p:nvGrpSpPr>
          <p:grpSpPr>
            <a:xfrm>
              <a:off x="6081545" y="7945282"/>
              <a:ext cx="4067068" cy="1513861"/>
              <a:chOff x="126314" y="4040491"/>
              <a:chExt cx="4067068" cy="1513861"/>
            </a:xfrm>
          </p:grpSpPr>
          <p:sp>
            <p:nvSpPr>
              <p:cNvPr id="7227" name="Rechteck 7226">
                <a:extLst>
                  <a:ext uri="{FF2B5EF4-FFF2-40B4-BE49-F238E27FC236}">
                    <a16:creationId xmlns:a16="http://schemas.microsoft.com/office/drawing/2014/main" id="{291EEDCD-0AE8-5C93-C55D-7CD595B0613B}"/>
                  </a:ext>
                </a:extLst>
              </p:cNvPr>
              <p:cNvSpPr/>
              <p:nvPr/>
            </p:nvSpPr>
            <p:spPr>
              <a:xfrm>
                <a:off x="126314" y="4040491"/>
                <a:ext cx="4067068" cy="1513861"/>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nvGrpSpPr>
              <p:cNvPr id="7228" name="Gruppieren 7227">
                <a:extLst>
                  <a:ext uri="{FF2B5EF4-FFF2-40B4-BE49-F238E27FC236}">
                    <a16:creationId xmlns:a16="http://schemas.microsoft.com/office/drawing/2014/main" id="{AB389EA9-C409-54FF-0468-1B67E4A8BAB5}"/>
                  </a:ext>
                </a:extLst>
              </p:cNvPr>
              <p:cNvGrpSpPr/>
              <p:nvPr/>
            </p:nvGrpSpPr>
            <p:grpSpPr>
              <a:xfrm>
                <a:off x="280183" y="4259107"/>
                <a:ext cx="3759331" cy="1148753"/>
                <a:chOff x="32790" y="3363156"/>
                <a:chExt cx="3759331" cy="1148753"/>
              </a:xfrm>
            </p:grpSpPr>
            <p:sp>
              <p:nvSpPr>
                <p:cNvPr id="7230" name="Rechteck 7229">
                  <a:extLst>
                    <a:ext uri="{FF2B5EF4-FFF2-40B4-BE49-F238E27FC236}">
                      <a16:creationId xmlns:a16="http://schemas.microsoft.com/office/drawing/2014/main" id="{E29B05E0-AE29-75E6-2B0A-87DBA091C34E}"/>
                    </a:ext>
                  </a:extLst>
                </p:cNvPr>
                <p:cNvSpPr/>
                <p:nvPr/>
              </p:nvSpPr>
              <p:spPr>
                <a:xfrm>
                  <a:off x="1376760" y="3363156"/>
                  <a:ext cx="1071391" cy="440237"/>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rPr>
                    <a:t>System</a:t>
                  </a:r>
                </a:p>
              </p:txBody>
            </p:sp>
            <p:sp>
              <p:nvSpPr>
                <p:cNvPr id="7231" name="Rechteck 7230">
                  <a:extLst>
                    <a:ext uri="{FF2B5EF4-FFF2-40B4-BE49-F238E27FC236}">
                      <a16:creationId xmlns:a16="http://schemas.microsoft.com/office/drawing/2014/main" id="{875B02BC-7AA4-4FAF-65B7-7CF4F972087F}"/>
                    </a:ext>
                  </a:extLst>
                </p:cNvPr>
                <p:cNvSpPr/>
                <p:nvPr/>
              </p:nvSpPr>
              <p:spPr>
                <a:xfrm>
                  <a:off x="32790" y="4071672"/>
                  <a:ext cx="1071391" cy="440237"/>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rPr>
                    <a:t>Subsystem 3</a:t>
                  </a:r>
                </a:p>
              </p:txBody>
            </p:sp>
            <p:sp>
              <p:nvSpPr>
                <p:cNvPr id="7232" name="Rechteck 7231">
                  <a:extLst>
                    <a:ext uri="{FF2B5EF4-FFF2-40B4-BE49-F238E27FC236}">
                      <a16:creationId xmlns:a16="http://schemas.microsoft.com/office/drawing/2014/main" id="{071917EE-662C-573A-0664-F8C4A9B83A1B}"/>
                    </a:ext>
                  </a:extLst>
                </p:cNvPr>
                <p:cNvSpPr/>
                <p:nvPr/>
              </p:nvSpPr>
              <p:spPr>
                <a:xfrm>
                  <a:off x="1376760" y="4071672"/>
                  <a:ext cx="1071391" cy="440237"/>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rPr>
                    <a:t>Subsystem 2</a:t>
                  </a:r>
                </a:p>
              </p:txBody>
            </p:sp>
            <p:sp>
              <p:nvSpPr>
                <p:cNvPr id="7233" name="Rechteck 7232">
                  <a:extLst>
                    <a:ext uri="{FF2B5EF4-FFF2-40B4-BE49-F238E27FC236}">
                      <a16:creationId xmlns:a16="http://schemas.microsoft.com/office/drawing/2014/main" id="{9EE58B78-5834-BF18-CF00-F72354038D5C}"/>
                    </a:ext>
                  </a:extLst>
                </p:cNvPr>
                <p:cNvSpPr/>
                <p:nvPr/>
              </p:nvSpPr>
              <p:spPr>
                <a:xfrm>
                  <a:off x="2720730" y="4071672"/>
                  <a:ext cx="1071391" cy="440237"/>
                </a:xfrm>
                <a:prstGeom prst="rect">
                  <a:avLst/>
                </a:prstGeom>
                <a:solidFill>
                  <a:srgbClr val="00549F">
                    <a:lumMod val="40000"/>
                    <a:lumOff val="60000"/>
                  </a:srgbClr>
                </a:solidFill>
                <a:ln w="38100" cap="flat" cmpd="sng" algn="ctr">
                  <a:noFill/>
                  <a:prstDash val="solid"/>
                  <a:headEnd type="none" w="med" len="med"/>
                  <a:tailEnd type="triangle" w="med" len="med"/>
                </a:ln>
                <a:effectLst>
                  <a:outerShdw blurRad="50800" dist="38100" dir="2700000" algn="tl" rotWithShape="0">
                    <a:prstClr val="black">
                      <a:alpha val="40000"/>
                    </a:prstClr>
                  </a:outerShdw>
                </a:effectLst>
              </p:spPr>
              <p:txBody>
                <a:bodyPr lIns="182880" tIns="91440" rIns="182880" bIns="91440" rtlCol="0" anchor="ctr"/>
                <a:lstStyle/>
                <a:p>
                  <a:pPr marR="0" lvl="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rPr>
                    <a:t>Subsystem 1</a:t>
                  </a:r>
                </a:p>
              </p:txBody>
            </p:sp>
            <p:cxnSp>
              <p:nvCxnSpPr>
                <p:cNvPr id="7234" name="Verbinder: gewinkelt 7233">
                  <a:extLst>
                    <a:ext uri="{FF2B5EF4-FFF2-40B4-BE49-F238E27FC236}">
                      <a16:creationId xmlns:a16="http://schemas.microsoft.com/office/drawing/2014/main" id="{41C96B96-4E61-103A-7430-BDF7B0661088}"/>
                    </a:ext>
                  </a:extLst>
                </p:cNvPr>
                <p:cNvCxnSpPr>
                  <a:cxnSpLocks/>
                  <a:stCxn id="7231" idx="0"/>
                  <a:endCxn id="7230" idx="2"/>
                </p:cNvCxnSpPr>
                <p:nvPr/>
              </p:nvCxnSpPr>
              <p:spPr>
                <a:xfrm rot="5400000" flipH="1" flipV="1">
                  <a:off x="1106332" y="3265548"/>
                  <a:ext cx="268279" cy="1343970"/>
                </a:xfrm>
                <a:prstGeom prst="bentConnector3">
                  <a:avLst/>
                </a:prstGeom>
                <a:noFill/>
                <a:ln w="22860" cap="flat" cmpd="sng" algn="ctr">
                  <a:solidFill>
                    <a:sysClr val="windowText" lastClr="000000"/>
                  </a:solidFill>
                  <a:prstDash val="solid"/>
                  <a:miter lim="800000"/>
                </a:ln>
                <a:effectLst/>
              </p:spPr>
            </p:cxnSp>
            <p:cxnSp>
              <p:nvCxnSpPr>
                <p:cNvPr id="7235" name="Verbinder: gewinkelt 7234">
                  <a:extLst>
                    <a:ext uri="{FF2B5EF4-FFF2-40B4-BE49-F238E27FC236}">
                      <a16:creationId xmlns:a16="http://schemas.microsoft.com/office/drawing/2014/main" id="{7055A2E6-7F1F-CA56-9813-A833EF15E4C5}"/>
                    </a:ext>
                  </a:extLst>
                </p:cNvPr>
                <p:cNvCxnSpPr>
                  <a:cxnSpLocks/>
                  <a:stCxn id="7233" idx="0"/>
                  <a:endCxn id="7230" idx="2"/>
                </p:cNvCxnSpPr>
                <p:nvPr/>
              </p:nvCxnSpPr>
              <p:spPr>
                <a:xfrm rot="16200000" flipV="1">
                  <a:off x="2450302" y="3265548"/>
                  <a:ext cx="268279" cy="1343970"/>
                </a:xfrm>
                <a:prstGeom prst="bentConnector3">
                  <a:avLst>
                    <a:gd name="adj1" fmla="val 50000"/>
                  </a:avLst>
                </a:prstGeom>
                <a:noFill/>
                <a:ln w="22860" cap="flat" cmpd="sng" algn="ctr">
                  <a:solidFill>
                    <a:sysClr val="windowText" lastClr="000000"/>
                  </a:solidFill>
                  <a:prstDash val="solid"/>
                  <a:miter lim="800000"/>
                </a:ln>
                <a:effectLst/>
              </p:spPr>
            </p:cxnSp>
            <p:cxnSp>
              <p:nvCxnSpPr>
                <p:cNvPr id="7236" name="Gerader Verbinder 7235">
                  <a:extLst>
                    <a:ext uri="{FF2B5EF4-FFF2-40B4-BE49-F238E27FC236}">
                      <a16:creationId xmlns:a16="http://schemas.microsoft.com/office/drawing/2014/main" id="{8641CACF-30EE-0276-2AA5-52DA639A1828}"/>
                    </a:ext>
                  </a:extLst>
                </p:cNvPr>
                <p:cNvCxnSpPr>
                  <a:cxnSpLocks/>
                  <a:stCxn id="7230" idx="2"/>
                  <a:endCxn id="7232" idx="0"/>
                </p:cNvCxnSpPr>
                <p:nvPr/>
              </p:nvCxnSpPr>
              <p:spPr>
                <a:xfrm>
                  <a:off x="1912456" y="3803393"/>
                  <a:ext cx="0" cy="268279"/>
                </a:xfrm>
                <a:prstGeom prst="line">
                  <a:avLst/>
                </a:prstGeom>
                <a:noFill/>
                <a:ln w="12700" cap="flat" cmpd="sng" algn="ctr">
                  <a:solidFill>
                    <a:sysClr val="windowText" lastClr="000000"/>
                  </a:solidFill>
                  <a:prstDash val="solid"/>
                  <a:miter lim="800000"/>
                </a:ln>
                <a:effectLst/>
              </p:spPr>
            </p:cxnSp>
          </p:grpSp>
          <p:sp>
            <p:nvSpPr>
              <p:cNvPr id="7229" name="Rechteck 7228">
                <a:extLst>
                  <a:ext uri="{FF2B5EF4-FFF2-40B4-BE49-F238E27FC236}">
                    <a16:creationId xmlns:a16="http://schemas.microsoft.com/office/drawing/2014/main" id="{3B37B662-9231-0E5D-CC8C-FBF515EA64EC}"/>
                  </a:ext>
                </a:extLst>
              </p:cNvPr>
              <p:cNvSpPr/>
              <p:nvPr/>
            </p:nvSpPr>
            <p:spPr>
              <a:xfrm>
                <a:off x="126314" y="4040491"/>
                <a:ext cx="1929771" cy="191249"/>
              </a:xfrm>
              <a:prstGeom prst="rect">
                <a:avLst/>
              </a:prstGeom>
              <a:solidFill>
                <a:sysClr val="window" lastClr="FFFFFF"/>
              </a:solidFill>
              <a:ln w="22860" cap="flat" cmpd="sng" algn="ctr">
                <a:solidFill>
                  <a:sysClr val="windowText" lastClr="000000"/>
                </a:solidFill>
                <a:prstDash val="solid"/>
                <a:miter lim="800000"/>
              </a:ln>
              <a:effectLst/>
            </p:spPr>
            <p:txBody>
              <a:bodyPr lIns="164592" tIns="82296" rIns="164592" bIns="82296" rtlCol="0" anchor="ctr"/>
              <a:lstStyle/>
              <a:p>
                <a:pPr marR="0" lvl="0" defTabSz="914400" eaLnBrk="1" fontAlgn="auto" latinLnBrk="0" hangingPunct="1">
                  <a:lnSpc>
                    <a:spcPct val="100000"/>
                  </a:lnSpc>
                  <a:spcBef>
                    <a:spcPts val="0"/>
                  </a:spcBef>
                  <a:spcAft>
                    <a:spcPts val="0"/>
                  </a:spcAft>
                  <a:buClrTx/>
                  <a:buSzTx/>
                  <a:buFontTx/>
                  <a:buNone/>
                  <a:tabLst/>
                  <a:defRPr/>
                </a:pPr>
                <a:r>
                  <a:rPr kumimoji="0" lang="en-US" sz="1980" b="0" i="1" u="none" strike="noStrike" kern="0" cap="none" spc="0" normalizeH="0" baseline="0" noProof="0" dirty="0">
                    <a:ln>
                      <a:noFill/>
                    </a:ln>
                    <a:solidFill>
                      <a:prstClr val="black"/>
                    </a:solidFill>
                    <a:effectLst/>
                    <a:uLnTx/>
                    <a:uFillTx/>
                    <a:latin typeface="Arial"/>
                    <a:ea typeface="+mn-ea"/>
                    <a:cs typeface="+mn-cs"/>
                  </a:rPr>
                  <a:t>Product break down structure</a:t>
                </a:r>
              </a:p>
            </p:txBody>
          </p:sp>
        </p:grpSp>
        <p:grpSp>
          <p:nvGrpSpPr>
            <p:cNvPr id="7237" name="Gruppieren 7236">
              <a:extLst>
                <a:ext uri="{FF2B5EF4-FFF2-40B4-BE49-F238E27FC236}">
                  <a16:creationId xmlns:a16="http://schemas.microsoft.com/office/drawing/2014/main" id="{1C4FF04F-E3AA-5CDB-DEFF-DC7DB325A681}"/>
                </a:ext>
              </a:extLst>
            </p:cNvPr>
            <p:cNvGrpSpPr/>
            <p:nvPr/>
          </p:nvGrpSpPr>
          <p:grpSpPr>
            <a:xfrm>
              <a:off x="10765159" y="8282359"/>
              <a:ext cx="2071269" cy="2065335"/>
              <a:chOff x="4132418" y="4935520"/>
              <a:chExt cx="2071269" cy="2065335"/>
            </a:xfrm>
          </p:grpSpPr>
          <p:pic>
            <p:nvPicPr>
              <p:cNvPr id="7238" name="Grafik 7237">
                <a:extLst>
                  <a:ext uri="{FF2B5EF4-FFF2-40B4-BE49-F238E27FC236}">
                    <a16:creationId xmlns:a16="http://schemas.microsoft.com/office/drawing/2014/main" id="{6D66A539-CCD8-4C8E-D824-8BC73668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418" y="4935520"/>
                <a:ext cx="2071269" cy="1165089"/>
              </a:xfrm>
              <a:prstGeom prst="rect">
                <a:avLst/>
              </a:prstGeom>
              <a:ln w="68770">
                <a:solidFill>
                  <a:srgbClr val="0070C0"/>
                </a:solidFill>
              </a:ln>
            </p:spPr>
          </p:pic>
          <p:sp>
            <p:nvSpPr>
              <p:cNvPr id="7239" name="Textfeld 7238">
                <a:extLst>
                  <a:ext uri="{FF2B5EF4-FFF2-40B4-BE49-F238E27FC236}">
                    <a16:creationId xmlns:a16="http://schemas.microsoft.com/office/drawing/2014/main" id="{D2568BE2-5BAE-5DC1-BDCF-8A1F6F256632}"/>
                  </a:ext>
                </a:extLst>
              </p:cNvPr>
              <p:cNvSpPr txBox="1"/>
              <p:nvPr/>
            </p:nvSpPr>
            <p:spPr>
              <a:xfrm>
                <a:off x="4132418" y="5846693"/>
                <a:ext cx="1624867" cy="1154162"/>
              </a:xfrm>
              <a:prstGeom prst="rect">
                <a:avLst/>
              </a:prstGeom>
              <a:noFill/>
            </p:spPr>
            <p:txBody>
              <a:bodyPr wrap="square" lIns="182880" tIns="91440" rIns="182880" bIns="91440" rtlCol="0">
                <a:spAutoFit/>
              </a:bodyPr>
              <a:lstStyle/>
              <a:p>
                <a:pPr defTabSz="914400" eaLnBrk="1" fontAlgn="auto" hangingPunct="1">
                  <a:spcBef>
                    <a:spcPts val="0"/>
                  </a:spcBef>
                  <a:spcAft>
                    <a:spcPts val="0"/>
                  </a:spcAft>
                </a:pPr>
                <a:r>
                  <a:rPr lang="en-US" sz="2100" b="0" i="1" dirty="0">
                    <a:solidFill>
                      <a:prstClr val="black"/>
                    </a:solidFill>
                    <a:latin typeface="Arial"/>
                    <a:ea typeface="+mn-ea"/>
                    <a:cs typeface="+mn-cs"/>
                  </a:rPr>
                  <a:t>Marco </a:t>
                </a:r>
                <a:r>
                  <a:rPr lang="en-US" sz="2100" b="0" i="1" dirty="0" err="1">
                    <a:solidFill>
                      <a:prstClr val="black"/>
                    </a:solidFill>
                    <a:latin typeface="Arial"/>
                    <a:ea typeface="+mn-ea"/>
                    <a:cs typeface="+mn-cs"/>
                  </a:rPr>
                  <a:t>Kraan</a:t>
                </a:r>
                <a:r>
                  <a:rPr lang="en-US" sz="2100" b="0" i="1" dirty="0">
                    <a:solidFill>
                      <a:prstClr val="black"/>
                    </a:solidFill>
                    <a:latin typeface="Arial"/>
                    <a:ea typeface="+mn-ea"/>
                    <a:cs typeface="+mn-cs"/>
                  </a:rPr>
                  <a:t>/ NIKHEF</a:t>
                </a:r>
              </a:p>
            </p:txBody>
          </p:sp>
        </p:grpSp>
        <p:cxnSp>
          <p:nvCxnSpPr>
            <p:cNvPr id="7240" name="Gerader Verbinder 7239">
              <a:extLst>
                <a:ext uri="{FF2B5EF4-FFF2-40B4-BE49-F238E27FC236}">
                  <a16:creationId xmlns:a16="http://schemas.microsoft.com/office/drawing/2014/main" id="{BE66A34D-0A1E-83DF-01D0-B4C62880B464}"/>
                </a:ext>
              </a:extLst>
            </p:cNvPr>
            <p:cNvCxnSpPr>
              <a:cxnSpLocks/>
              <a:stCxn id="7238" idx="0"/>
            </p:cNvCxnSpPr>
            <p:nvPr/>
          </p:nvCxnSpPr>
          <p:spPr>
            <a:xfrm flipH="1" flipV="1">
              <a:off x="11373801" y="7691374"/>
              <a:ext cx="426993" cy="590985"/>
            </a:xfrm>
            <a:prstGeom prst="line">
              <a:avLst/>
            </a:prstGeom>
            <a:noFill/>
            <a:ln w="38100" cap="flat" cmpd="sng" algn="ctr">
              <a:solidFill>
                <a:sysClr val="windowText" lastClr="000000">
                  <a:lumMod val="65000"/>
                  <a:lumOff val="35000"/>
                </a:sysClr>
              </a:solidFill>
              <a:prstDash val="dash"/>
              <a:miter lim="800000"/>
            </a:ln>
            <a:effectLst/>
          </p:spPr>
        </p:cxnSp>
        <p:cxnSp>
          <p:nvCxnSpPr>
            <p:cNvPr id="7241" name="Gerader Verbinder 7240">
              <a:extLst>
                <a:ext uri="{FF2B5EF4-FFF2-40B4-BE49-F238E27FC236}">
                  <a16:creationId xmlns:a16="http://schemas.microsoft.com/office/drawing/2014/main" id="{C3FEC553-D7F0-6CAA-ECD7-D6DD6B7181D2}"/>
                </a:ext>
              </a:extLst>
            </p:cNvPr>
            <p:cNvCxnSpPr>
              <a:cxnSpLocks/>
              <a:endCxn id="7249" idx="1"/>
            </p:cNvCxnSpPr>
            <p:nvPr/>
          </p:nvCxnSpPr>
          <p:spPr>
            <a:xfrm>
              <a:off x="12894986" y="5790763"/>
              <a:ext cx="910366" cy="344680"/>
            </a:xfrm>
            <a:prstGeom prst="line">
              <a:avLst/>
            </a:prstGeom>
            <a:noFill/>
            <a:ln w="38100" cap="flat" cmpd="sng" algn="ctr">
              <a:solidFill>
                <a:sysClr val="windowText" lastClr="000000">
                  <a:lumMod val="65000"/>
                  <a:lumOff val="35000"/>
                </a:sysClr>
              </a:solidFill>
              <a:prstDash val="dash"/>
              <a:miter lim="800000"/>
            </a:ln>
            <a:effectLst/>
          </p:spPr>
        </p:cxnSp>
        <p:cxnSp>
          <p:nvCxnSpPr>
            <p:cNvPr id="7242" name="Gerader Verbinder 7241">
              <a:extLst>
                <a:ext uri="{FF2B5EF4-FFF2-40B4-BE49-F238E27FC236}">
                  <a16:creationId xmlns:a16="http://schemas.microsoft.com/office/drawing/2014/main" id="{21B2EB03-1690-B6A4-ECE7-794B0329D1D4}"/>
                </a:ext>
              </a:extLst>
            </p:cNvPr>
            <p:cNvCxnSpPr>
              <a:cxnSpLocks/>
              <a:stCxn id="7227" idx="0"/>
            </p:cNvCxnSpPr>
            <p:nvPr/>
          </p:nvCxnSpPr>
          <p:spPr>
            <a:xfrm flipV="1">
              <a:off x="8115079" y="7126754"/>
              <a:ext cx="2392875" cy="818528"/>
            </a:xfrm>
            <a:prstGeom prst="line">
              <a:avLst/>
            </a:prstGeom>
            <a:noFill/>
            <a:ln w="38100" cap="flat" cmpd="sng" algn="ctr">
              <a:solidFill>
                <a:sysClr val="windowText" lastClr="000000">
                  <a:lumMod val="65000"/>
                  <a:lumOff val="35000"/>
                </a:sysClr>
              </a:solidFill>
              <a:prstDash val="dash"/>
              <a:miter lim="800000"/>
            </a:ln>
            <a:effectLst/>
          </p:spPr>
        </p:cxnSp>
        <p:cxnSp>
          <p:nvCxnSpPr>
            <p:cNvPr id="7243" name="Gerader Verbinder 7242">
              <a:extLst>
                <a:ext uri="{FF2B5EF4-FFF2-40B4-BE49-F238E27FC236}">
                  <a16:creationId xmlns:a16="http://schemas.microsoft.com/office/drawing/2014/main" id="{9E550401-AF99-85BD-5744-51506E8D4562}"/>
                </a:ext>
              </a:extLst>
            </p:cNvPr>
            <p:cNvCxnSpPr>
              <a:cxnSpLocks/>
            </p:cNvCxnSpPr>
            <p:nvPr/>
          </p:nvCxnSpPr>
          <p:spPr>
            <a:xfrm>
              <a:off x="12731892" y="6209148"/>
              <a:ext cx="1338294" cy="906398"/>
            </a:xfrm>
            <a:prstGeom prst="line">
              <a:avLst/>
            </a:prstGeom>
            <a:noFill/>
            <a:ln w="38100" cap="flat" cmpd="sng" algn="ctr">
              <a:solidFill>
                <a:sysClr val="windowText" lastClr="000000">
                  <a:lumMod val="65000"/>
                  <a:lumOff val="35000"/>
                </a:sysClr>
              </a:solidFill>
              <a:prstDash val="dash"/>
              <a:miter lim="800000"/>
            </a:ln>
            <a:effectLst/>
          </p:spPr>
        </p:cxnSp>
        <p:cxnSp>
          <p:nvCxnSpPr>
            <p:cNvPr id="7244" name="Gerader Verbinder 7243">
              <a:extLst>
                <a:ext uri="{FF2B5EF4-FFF2-40B4-BE49-F238E27FC236}">
                  <a16:creationId xmlns:a16="http://schemas.microsoft.com/office/drawing/2014/main" id="{854EBB03-47D8-6753-B757-99D52BEA4CBD}"/>
                </a:ext>
              </a:extLst>
            </p:cNvPr>
            <p:cNvCxnSpPr>
              <a:cxnSpLocks/>
              <a:endCxn id="7252" idx="1"/>
            </p:cNvCxnSpPr>
            <p:nvPr/>
          </p:nvCxnSpPr>
          <p:spPr>
            <a:xfrm>
              <a:off x="13752805" y="4991921"/>
              <a:ext cx="728989" cy="285741"/>
            </a:xfrm>
            <a:prstGeom prst="line">
              <a:avLst/>
            </a:prstGeom>
            <a:noFill/>
            <a:ln w="38100" cap="flat" cmpd="sng" algn="ctr">
              <a:solidFill>
                <a:sysClr val="windowText" lastClr="000000">
                  <a:lumMod val="65000"/>
                  <a:lumOff val="35000"/>
                </a:sysClr>
              </a:solidFill>
              <a:prstDash val="dash"/>
              <a:miter lim="800000"/>
            </a:ln>
            <a:effectLst/>
          </p:spPr>
        </p:cxnSp>
        <p:grpSp>
          <p:nvGrpSpPr>
            <p:cNvPr id="7245" name="Gruppieren 7244">
              <a:extLst>
                <a:ext uri="{FF2B5EF4-FFF2-40B4-BE49-F238E27FC236}">
                  <a16:creationId xmlns:a16="http://schemas.microsoft.com/office/drawing/2014/main" id="{B3569FC3-A810-9324-C9AD-3DAE3D4D0C52}"/>
                </a:ext>
              </a:extLst>
            </p:cNvPr>
            <p:cNvGrpSpPr/>
            <p:nvPr/>
          </p:nvGrpSpPr>
          <p:grpSpPr>
            <a:xfrm>
              <a:off x="16072905" y="5282857"/>
              <a:ext cx="1309780" cy="1167678"/>
              <a:chOff x="9411617" y="2349178"/>
              <a:chExt cx="1309780" cy="1167678"/>
            </a:xfrm>
          </p:grpSpPr>
          <p:sp>
            <p:nvSpPr>
              <p:cNvPr id="7246" name="Rechteck 62">
                <a:extLst>
                  <a:ext uri="{FF2B5EF4-FFF2-40B4-BE49-F238E27FC236}">
                    <a16:creationId xmlns:a16="http://schemas.microsoft.com/office/drawing/2014/main" id="{D8228573-9382-455E-2115-6FA094DF72E0}"/>
                  </a:ext>
                </a:extLst>
              </p:cNvPr>
              <p:cNvSpPr/>
              <p:nvPr/>
            </p:nvSpPr>
            <p:spPr bwMode="auto">
              <a:xfrm>
                <a:off x="9411617" y="2349178"/>
                <a:ext cx="1309780" cy="1167678"/>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Multi-Body-Simulation</a:t>
                </a:r>
              </a:p>
            </p:txBody>
          </p:sp>
          <p:pic>
            <p:nvPicPr>
              <p:cNvPr id="7247" name="Grafik 7246">
                <a:extLst>
                  <a:ext uri="{FF2B5EF4-FFF2-40B4-BE49-F238E27FC236}">
                    <a16:creationId xmlns:a16="http://schemas.microsoft.com/office/drawing/2014/main" id="{D843BE8B-1127-EF3E-D3FB-3C48B39286B3}"/>
                  </a:ext>
                </a:extLst>
              </p:cNvPr>
              <p:cNvPicPr>
                <a:picLocks noChangeAspect="1"/>
              </p:cNvPicPr>
              <p:nvPr/>
            </p:nvPicPr>
            <p:blipFill rotWithShape="1">
              <a:blip r:embed="rId4">
                <a:clrChange>
                  <a:clrFrom>
                    <a:srgbClr val="1D1D1D"/>
                  </a:clrFrom>
                  <a:clrTo>
                    <a:srgbClr val="1D1D1D">
                      <a:alpha val="0"/>
                    </a:srgbClr>
                  </a:clrTo>
                </a:clrChange>
              </a:blip>
              <a:srcRect l="4206" t="7220" r="3119"/>
              <a:stretch/>
            </p:blipFill>
            <p:spPr>
              <a:xfrm>
                <a:off x="9730889" y="2378914"/>
                <a:ext cx="617255" cy="577006"/>
              </a:xfrm>
              <a:prstGeom prst="rect">
                <a:avLst/>
              </a:prstGeom>
            </p:spPr>
          </p:pic>
        </p:grpSp>
        <p:grpSp>
          <p:nvGrpSpPr>
            <p:cNvPr id="7248" name="Gruppieren 7247">
              <a:extLst>
                <a:ext uri="{FF2B5EF4-FFF2-40B4-BE49-F238E27FC236}">
                  <a16:creationId xmlns:a16="http://schemas.microsoft.com/office/drawing/2014/main" id="{9289292B-305A-81EF-F687-2D5D0EA254BF}"/>
                </a:ext>
              </a:extLst>
            </p:cNvPr>
            <p:cNvGrpSpPr/>
            <p:nvPr/>
          </p:nvGrpSpPr>
          <p:grpSpPr>
            <a:xfrm>
              <a:off x="13805352" y="5561991"/>
              <a:ext cx="1793542" cy="1146903"/>
              <a:chOff x="3599482" y="1217141"/>
              <a:chExt cx="1793542" cy="1146903"/>
            </a:xfrm>
          </p:grpSpPr>
          <p:sp>
            <p:nvSpPr>
              <p:cNvPr id="7249" name="Rechteck 62">
                <a:extLst>
                  <a:ext uri="{FF2B5EF4-FFF2-40B4-BE49-F238E27FC236}">
                    <a16:creationId xmlns:a16="http://schemas.microsoft.com/office/drawing/2014/main" id="{36149807-9D8C-6447-BC06-009689800315}"/>
                  </a:ext>
                </a:extLst>
              </p:cNvPr>
              <p:cNvSpPr/>
              <p:nvPr/>
            </p:nvSpPr>
            <p:spPr bwMode="auto">
              <a:xfrm>
                <a:off x="3599482" y="1217141"/>
                <a:ext cx="1793542" cy="1146903"/>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Finite </a:t>
                </a:r>
                <a:r>
                  <a:rPr kumimoji="0" lang="en-US" sz="3250" b="0" i="0" u="none" strike="noStrike" kern="0" cap="none" spc="0" normalizeH="0" baseline="0" noProof="0">
                    <a:ln>
                      <a:noFill/>
                    </a:ln>
                    <a:solidFill>
                      <a:sysClr val="windowText" lastClr="000000"/>
                    </a:solidFill>
                    <a:effectLst/>
                    <a:uLnTx/>
                    <a:uFillTx/>
                    <a:latin typeface="Arial"/>
                    <a:ea typeface="+mn-ea"/>
                    <a:cs typeface="Arial"/>
                  </a:rPr>
                  <a:t>Difference Method</a:t>
                </a:r>
                <a:endParaRPr kumimoji="0" lang="en-US" sz="325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7250" name="Grafik 7249">
                <a:extLst>
                  <a:ext uri="{FF2B5EF4-FFF2-40B4-BE49-F238E27FC236}">
                    <a16:creationId xmlns:a16="http://schemas.microsoft.com/office/drawing/2014/main" id="{B3C99002-7DF8-D970-8C1E-A7FC5E32184A}"/>
                  </a:ext>
                </a:extLst>
              </p:cNvPr>
              <p:cNvPicPr>
                <a:picLocks noChangeAspect="1"/>
              </p:cNvPicPr>
              <p:nvPr/>
            </p:nvPicPr>
            <p:blipFill>
              <a:blip r:embed="rId5"/>
              <a:stretch>
                <a:fillRect/>
              </a:stretch>
            </p:blipFill>
            <p:spPr>
              <a:xfrm>
                <a:off x="4215423" y="1261119"/>
                <a:ext cx="561659" cy="562990"/>
              </a:xfrm>
              <a:prstGeom prst="rect">
                <a:avLst/>
              </a:prstGeom>
            </p:spPr>
          </p:pic>
        </p:grpSp>
        <p:grpSp>
          <p:nvGrpSpPr>
            <p:cNvPr id="7251" name="Gruppieren 7250">
              <a:extLst>
                <a:ext uri="{FF2B5EF4-FFF2-40B4-BE49-F238E27FC236}">
                  <a16:creationId xmlns:a16="http://schemas.microsoft.com/office/drawing/2014/main" id="{8FEFBB65-4D0B-5D59-90C6-1C6CE0FD946C}"/>
                </a:ext>
              </a:extLst>
            </p:cNvPr>
            <p:cNvGrpSpPr/>
            <p:nvPr/>
          </p:nvGrpSpPr>
          <p:grpSpPr>
            <a:xfrm>
              <a:off x="14481794" y="4699375"/>
              <a:ext cx="1613924" cy="1156574"/>
              <a:chOff x="5636090" y="1070949"/>
              <a:chExt cx="1613924" cy="1156574"/>
            </a:xfrm>
          </p:grpSpPr>
          <p:sp>
            <p:nvSpPr>
              <p:cNvPr id="7252" name="Rechteck 62">
                <a:extLst>
                  <a:ext uri="{FF2B5EF4-FFF2-40B4-BE49-F238E27FC236}">
                    <a16:creationId xmlns:a16="http://schemas.microsoft.com/office/drawing/2014/main" id="{3B26AD12-7725-DCFB-388F-4957B75E973C}"/>
                  </a:ext>
                </a:extLst>
              </p:cNvPr>
              <p:cNvSpPr/>
              <p:nvPr/>
            </p:nvSpPr>
            <p:spPr bwMode="auto">
              <a:xfrm>
                <a:off x="5636090" y="1070949"/>
                <a:ext cx="1613924" cy="1156574"/>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Finite Element Method</a:t>
                </a:r>
              </a:p>
            </p:txBody>
          </p:sp>
          <p:pic>
            <p:nvPicPr>
              <p:cNvPr id="7253" name="Grafik 7252">
                <a:extLst>
                  <a:ext uri="{FF2B5EF4-FFF2-40B4-BE49-F238E27FC236}">
                    <a16:creationId xmlns:a16="http://schemas.microsoft.com/office/drawing/2014/main" id="{264519EF-EDB8-BD42-3123-EB9BD57B5A35}"/>
                  </a:ext>
                </a:extLst>
              </p:cNvPr>
              <p:cNvPicPr>
                <a:picLocks noChangeAspect="1"/>
              </p:cNvPicPr>
              <p:nvPr/>
            </p:nvPicPr>
            <p:blipFill>
              <a:blip r:embed="rId6"/>
              <a:stretch>
                <a:fillRect/>
              </a:stretch>
            </p:blipFill>
            <p:spPr>
              <a:xfrm>
                <a:off x="6141180" y="1109410"/>
                <a:ext cx="557731" cy="522544"/>
              </a:xfrm>
              <a:prstGeom prst="ellipse">
                <a:avLst/>
              </a:prstGeom>
            </p:spPr>
          </p:pic>
        </p:grpSp>
        <p:grpSp>
          <p:nvGrpSpPr>
            <p:cNvPr id="7254" name="Gruppieren 7253">
              <a:extLst>
                <a:ext uri="{FF2B5EF4-FFF2-40B4-BE49-F238E27FC236}">
                  <a16:creationId xmlns:a16="http://schemas.microsoft.com/office/drawing/2014/main" id="{E94E5BBF-A6ED-FC53-7D05-F9E6C0D43597}"/>
                </a:ext>
              </a:extLst>
            </p:cNvPr>
            <p:cNvGrpSpPr/>
            <p:nvPr/>
          </p:nvGrpSpPr>
          <p:grpSpPr>
            <a:xfrm>
              <a:off x="15660615" y="6768125"/>
              <a:ext cx="1130552" cy="1034626"/>
              <a:chOff x="2080458" y="1959438"/>
              <a:chExt cx="1130552" cy="1034626"/>
            </a:xfrm>
          </p:grpSpPr>
          <p:sp>
            <p:nvSpPr>
              <p:cNvPr id="7255" name="Rechteck 7254">
                <a:extLst>
                  <a:ext uri="{FF2B5EF4-FFF2-40B4-BE49-F238E27FC236}">
                    <a16:creationId xmlns:a16="http://schemas.microsoft.com/office/drawing/2014/main" id="{5E6F01B3-2252-C02E-A557-364E16063C18}"/>
                  </a:ext>
                </a:extLst>
              </p:cNvPr>
              <p:cNvSpPr/>
              <p:nvPr/>
            </p:nvSpPr>
            <p:spPr bwMode="auto">
              <a:xfrm>
                <a:off x="2080458" y="1959438"/>
                <a:ext cx="1130552" cy="1034626"/>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Heat</a:t>
                </a:r>
                <a:b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b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Surrogate</a:t>
                </a:r>
              </a:p>
            </p:txBody>
          </p:sp>
          <p:pic>
            <p:nvPicPr>
              <p:cNvPr id="7256" name="Grafik 7255">
                <a:extLst>
                  <a:ext uri="{FF2B5EF4-FFF2-40B4-BE49-F238E27FC236}">
                    <a16:creationId xmlns:a16="http://schemas.microsoft.com/office/drawing/2014/main" id="{F5BA403C-4883-416C-D8B2-E848DD7D9881}"/>
                  </a:ext>
                </a:extLst>
              </p:cNvPr>
              <p:cNvPicPr>
                <a:picLocks noChangeAspect="1"/>
              </p:cNvPicPr>
              <p:nvPr/>
            </p:nvPicPr>
            <p:blipFill>
              <a:blip r:embed="rId7"/>
              <a:stretch>
                <a:fillRect/>
              </a:stretch>
            </p:blipFill>
            <p:spPr>
              <a:xfrm>
                <a:off x="2267612" y="2051383"/>
                <a:ext cx="610675" cy="433796"/>
              </a:xfrm>
              <a:prstGeom prst="rect">
                <a:avLst/>
              </a:prstGeom>
            </p:spPr>
          </p:pic>
        </p:grpSp>
        <p:cxnSp>
          <p:nvCxnSpPr>
            <p:cNvPr id="7257" name="Gerader Verbinder 7256">
              <a:extLst>
                <a:ext uri="{FF2B5EF4-FFF2-40B4-BE49-F238E27FC236}">
                  <a16:creationId xmlns:a16="http://schemas.microsoft.com/office/drawing/2014/main" id="{136F22DC-0A85-CCFE-6A79-6F3F1F5B4B63}"/>
                </a:ext>
              </a:extLst>
            </p:cNvPr>
            <p:cNvCxnSpPr>
              <a:cxnSpLocks/>
              <a:stCxn id="7246" idx="1"/>
            </p:cNvCxnSpPr>
            <p:nvPr/>
          </p:nvCxnSpPr>
          <p:spPr>
            <a:xfrm flipH="1" flipV="1">
              <a:off x="13246803" y="5409767"/>
              <a:ext cx="2826102" cy="456929"/>
            </a:xfrm>
            <a:prstGeom prst="line">
              <a:avLst/>
            </a:prstGeom>
            <a:noFill/>
            <a:ln w="38100" cap="flat" cmpd="sng" algn="ctr">
              <a:solidFill>
                <a:sysClr val="windowText" lastClr="000000">
                  <a:lumMod val="65000"/>
                  <a:lumOff val="35000"/>
                </a:sysClr>
              </a:solidFill>
              <a:prstDash val="dash"/>
              <a:miter lim="800000"/>
            </a:ln>
            <a:effectLst/>
          </p:spPr>
        </p:cxnSp>
        <p:cxnSp>
          <p:nvCxnSpPr>
            <p:cNvPr id="7258" name="Gerader Verbinder 7257">
              <a:extLst>
                <a:ext uri="{FF2B5EF4-FFF2-40B4-BE49-F238E27FC236}">
                  <a16:creationId xmlns:a16="http://schemas.microsoft.com/office/drawing/2014/main" id="{D7D8E79B-3356-BD7B-FDC9-A79E7A7DB2E2}"/>
                </a:ext>
              </a:extLst>
            </p:cNvPr>
            <p:cNvCxnSpPr>
              <a:cxnSpLocks/>
              <a:stCxn id="7255" idx="1"/>
            </p:cNvCxnSpPr>
            <p:nvPr/>
          </p:nvCxnSpPr>
          <p:spPr>
            <a:xfrm flipH="1" flipV="1">
              <a:off x="12863585" y="6044175"/>
              <a:ext cx="2797030" cy="1241263"/>
            </a:xfrm>
            <a:prstGeom prst="line">
              <a:avLst/>
            </a:prstGeom>
            <a:noFill/>
            <a:ln w="38100" cap="flat" cmpd="sng" algn="ctr">
              <a:solidFill>
                <a:sysClr val="windowText" lastClr="000000">
                  <a:lumMod val="65000"/>
                  <a:lumOff val="35000"/>
                </a:sysClr>
              </a:solidFill>
              <a:prstDash val="dash"/>
              <a:miter lim="800000"/>
            </a:ln>
            <a:effectLst/>
          </p:spPr>
        </p:cxnSp>
        <p:cxnSp>
          <p:nvCxnSpPr>
            <p:cNvPr id="7259" name="Gerader Verbinder 7258">
              <a:extLst>
                <a:ext uri="{FF2B5EF4-FFF2-40B4-BE49-F238E27FC236}">
                  <a16:creationId xmlns:a16="http://schemas.microsoft.com/office/drawing/2014/main" id="{CADA468E-DDC0-8629-7AEB-ABFD048F87C2}"/>
                </a:ext>
              </a:extLst>
            </p:cNvPr>
            <p:cNvCxnSpPr>
              <a:cxnSpLocks/>
              <a:endCxn id="7209" idx="0"/>
            </p:cNvCxnSpPr>
            <p:nvPr/>
          </p:nvCxnSpPr>
          <p:spPr>
            <a:xfrm>
              <a:off x="12195758" y="7251379"/>
              <a:ext cx="2681554" cy="856593"/>
            </a:xfrm>
            <a:prstGeom prst="line">
              <a:avLst/>
            </a:prstGeom>
            <a:noFill/>
            <a:ln w="38100" cap="flat" cmpd="sng" algn="ctr">
              <a:solidFill>
                <a:sysClr val="windowText" lastClr="000000">
                  <a:lumMod val="65000"/>
                  <a:lumOff val="35000"/>
                </a:sysClr>
              </a:solidFill>
              <a:prstDash val="dash"/>
              <a:miter lim="800000"/>
            </a:ln>
            <a:effectLst/>
          </p:spPr>
        </p:cxnSp>
        <p:grpSp>
          <p:nvGrpSpPr>
            <p:cNvPr id="7260" name="Gruppieren 7259">
              <a:extLst>
                <a:ext uri="{FF2B5EF4-FFF2-40B4-BE49-F238E27FC236}">
                  <a16:creationId xmlns:a16="http://schemas.microsoft.com/office/drawing/2014/main" id="{96CD0FFD-FFB0-E43E-33AC-D903FE43EE87}"/>
                </a:ext>
              </a:extLst>
            </p:cNvPr>
            <p:cNvGrpSpPr/>
            <p:nvPr/>
          </p:nvGrpSpPr>
          <p:grpSpPr>
            <a:xfrm>
              <a:off x="14049891" y="6378824"/>
              <a:ext cx="1385970" cy="1330022"/>
              <a:chOff x="786730" y="3664756"/>
              <a:chExt cx="1385970" cy="1330022"/>
            </a:xfrm>
          </p:grpSpPr>
          <p:sp>
            <p:nvSpPr>
              <p:cNvPr id="7261" name="Rechteck 7260">
                <a:extLst>
                  <a:ext uri="{FF2B5EF4-FFF2-40B4-BE49-F238E27FC236}">
                    <a16:creationId xmlns:a16="http://schemas.microsoft.com/office/drawing/2014/main" id="{D37F8E2B-0126-4983-FCC7-DDA01A55127B}"/>
                  </a:ext>
                </a:extLst>
              </p:cNvPr>
              <p:cNvSpPr/>
              <p:nvPr/>
            </p:nvSpPr>
            <p:spPr bwMode="auto">
              <a:xfrm>
                <a:off x="786730" y="3664756"/>
                <a:ext cx="1385970" cy="1330022"/>
              </a:xfrm>
              <a:prstGeom prst="rect">
                <a:avLst/>
              </a:prstGeom>
              <a:solidFill>
                <a:sysClr val="window" lastClr="FFFFFF"/>
              </a:solidFill>
              <a:ln w="68770">
                <a:solidFill>
                  <a:srgbClr val="00549C"/>
                </a:solidFill>
              </a:ln>
              <a:effectLst/>
            </p:spPr>
            <p:txBody>
              <a:bodyPr lIns="165050" tIns="82524" rIns="165050" bIns="82524" rtlCol="0" anchor="b"/>
              <a:lstStyle/>
              <a:p>
                <a:pPr marR="0" lvl="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sysClr val="windowText" lastClr="000000"/>
                    </a:solidFill>
                    <a:effectLst/>
                    <a:uLnTx/>
                    <a:uFillTx/>
                    <a:latin typeface="Arial"/>
                    <a:ea typeface="+mn-ea"/>
                    <a:cs typeface="Arial"/>
                  </a:rPr>
                  <a:t>Cost model</a:t>
                </a:r>
              </a:p>
            </p:txBody>
          </p:sp>
          <p:pic>
            <p:nvPicPr>
              <p:cNvPr id="7262" name="Grafik 7261">
                <a:extLst>
                  <a:ext uri="{FF2B5EF4-FFF2-40B4-BE49-F238E27FC236}">
                    <a16:creationId xmlns:a16="http://schemas.microsoft.com/office/drawing/2014/main" id="{4590B3B1-03AB-18B6-AD52-1113750569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19" y="3846990"/>
                <a:ext cx="771392" cy="771392"/>
              </a:xfrm>
              <a:prstGeom prst="rect">
                <a:avLst/>
              </a:prstGeom>
            </p:spPr>
          </p:pic>
        </p:grpSp>
        <p:sp>
          <p:nvSpPr>
            <p:cNvPr id="7263" name="Pfeil: nach links und rechts 7262">
              <a:extLst>
                <a:ext uri="{FF2B5EF4-FFF2-40B4-BE49-F238E27FC236}">
                  <a16:creationId xmlns:a16="http://schemas.microsoft.com/office/drawing/2014/main" id="{DF945CE6-87CC-A6AE-1CD8-9AACB0172719}"/>
                </a:ext>
              </a:extLst>
            </p:cNvPr>
            <p:cNvSpPr/>
            <p:nvPr/>
          </p:nvSpPr>
          <p:spPr>
            <a:xfrm rot="3259268">
              <a:off x="9295328" y="6134515"/>
              <a:ext cx="1832647" cy="448933"/>
            </a:xfrm>
            <a:prstGeom prst="leftRightArrow">
              <a:avLst/>
            </a:prstGeom>
            <a:solidFill>
              <a:sysClr val="window" lastClr="FFFFFF">
                <a:lumMod val="75000"/>
              </a:sysClr>
            </a:solidFill>
            <a:ln w="25400" cap="flat" cmpd="sng" algn="ctr">
              <a:solidFill>
                <a:sysClr val="windowText" lastClr="000000"/>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64" name="Pfeil: nach links und rechts 7263">
              <a:extLst>
                <a:ext uri="{FF2B5EF4-FFF2-40B4-BE49-F238E27FC236}">
                  <a16:creationId xmlns:a16="http://schemas.microsoft.com/office/drawing/2014/main" id="{DB68D087-20F1-2F29-6175-0B3D74D0E59E}"/>
                </a:ext>
              </a:extLst>
            </p:cNvPr>
            <p:cNvSpPr/>
            <p:nvPr/>
          </p:nvSpPr>
          <p:spPr>
            <a:xfrm>
              <a:off x="10375822" y="4672075"/>
              <a:ext cx="1832647" cy="448933"/>
            </a:xfrm>
            <a:prstGeom prst="leftRightArrow">
              <a:avLst/>
            </a:prstGeom>
            <a:solidFill>
              <a:sysClr val="window" lastClr="FFFFFF">
                <a:lumMod val="75000"/>
              </a:sysClr>
            </a:solidFill>
            <a:ln w="25400" cap="flat" cmpd="sng" algn="ctr">
              <a:solidFill>
                <a:sysClr val="windowText" lastClr="000000"/>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65" name="Pfeil: nach links und rechts 7264">
              <a:extLst>
                <a:ext uri="{FF2B5EF4-FFF2-40B4-BE49-F238E27FC236}">
                  <a16:creationId xmlns:a16="http://schemas.microsoft.com/office/drawing/2014/main" id="{C0852F9E-F2C8-E16B-D08A-80019B707B09}"/>
                </a:ext>
              </a:extLst>
            </p:cNvPr>
            <p:cNvSpPr/>
            <p:nvPr/>
          </p:nvSpPr>
          <p:spPr>
            <a:xfrm rot="18547730">
              <a:off x="11600779" y="6234006"/>
              <a:ext cx="1832647" cy="448933"/>
            </a:xfrm>
            <a:prstGeom prst="leftRightArrow">
              <a:avLst/>
            </a:prstGeom>
            <a:solidFill>
              <a:sysClr val="window" lastClr="FFFFFF">
                <a:lumMod val="75000"/>
              </a:sysClr>
            </a:solidFill>
            <a:ln w="25400" cap="flat" cmpd="sng" algn="ctr">
              <a:solidFill>
                <a:sysClr val="windowText" lastClr="000000"/>
              </a:solidFill>
              <a:prstDash val="solid"/>
              <a:miter lim="800000"/>
            </a:ln>
            <a:effectLst/>
          </p:spPr>
          <p:txBody>
            <a:bodyPr lIns="182880" tIns="91440" rIns="18288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8728043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1A62-EACE-2CB9-C4B6-D1AEFB97AAD5}"/>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69B23CDA-D88F-A753-CD62-C9DD84EBDB02}"/>
              </a:ext>
            </a:extLst>
          </p:cNvPr>
          <p:cNvSpPr txBox="1">
            <a:spLocks/>
          </p:cNvSpPr>
          <p:nvPr/>
        </p:nvSpPr>
        <p:spPr bwMode="auto">
          <a:xfrm>
            <a:off x="23594504" y="12906672"/>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5</a:t>
            </a:fld>
            <a:endParaRPr lang="it-IT" altLang="it-IT" sz="1700" b="0">
              <a:latin typeface="Helvetica Neue Light" charset="0"/>
              <a:ea typeface="Helvetica Neue Light" charset="0"/>
              <a:cs typeface="Helvetica Neue Light" charset="0"/>
              <a:sym typeface="Helvetica Neue Light" charset="0"/>
            </a:endParaRPr>
          </a:p>
        </p:txBody>
      </p:sp>
      <p:sp>
        <p:nvSpPr>
          <p:cNvPr id="2" name="Textfeld 1">
            <a:extLst>
              <a:ext uri="{FF2B5EF4-FFF2-40B4-BE49-F238E27FC236}">
                <a16:creationId xmlns:a16="http://schemas.microsoft.com/office/drawing/2014/main" id="{06E04F90-2DD7-6FE3-40C5-32FDB9289003}"/>
              </a:ext>
            </a:extLst>
          </p:cNvPr>
          <p:cNvSpPr txBox="1"/>
          <p:nvPr/>
        </p:nvSpPr>
        <p:spPr>
          <a:xfrm>
            <a:off x="457200" y="1241376"/>
            <a:ext cx="7096110" cy="677108"/>
          </a:xfrm>
          <a:prstGeom prst="rect">
            <a:avLst/>
          </a:prstGeom>
          <a:noFill/>
        </p:spPr>
        <p:txBody>
          <a:bodyPr wrap="none" rtlCol="0">
            <a:spAutoFit/>
          </a:bodyPr>
          <a:lstStyle/>
          <a:p>
            <a:r>
              <a:rPr lang="en-US" sz="3800" b="0" dirty="0">
                <a:latin typeface="Schibsted Grotesk Regular Regul"/>
              </a:rPr>
              <a:t>Vacuum Beam Pipe Decomposition</a:t>
            </a:r>
          </a:p>
        </p:txBody>
      </p:sp>
      <p:pic>
        <p:nvPicPr>
          <p:cNvPr id="15" name="Grafik 14">
            <a:extLst>
              <a:ext uri="{FF2B5EF4-FFF2-40B4-BE49-F238E27FC236}">
                <a16:creationId xmlns:a16="http://schemas.microsoft.com/office/drawing/2014/main" id="{23B12FB1-C3FD-3765-5C68-840503E9B9A3}"/>
              </a:ext>
            </a:extLst>
          </p:cNvPr>
          <p:cNvPicPr>
            <a:picLocks noChangeAspect="1"/>
          </p:cNvPicPr>
          <p:nvPr/>
        </p:nvPicPr>
        <p:blipFill>
          <a:blip r:embed="rId3"/>
          <a:stretch>
            <a:fillRect/>
          </a:stretch>
        </p:blipFill>
        <p:spPr>
          <a:xfrm>
            <a:off x="19544177" y="8777048"/>
            <a:ext cx="2448274" cy="2372942"/>
          </a:xfrm>
          <a:prstGeom prst="rect">
            <a:avLst/>
          </a:prstGeom>
          <a:effectLst>
            <a:outerShdw blurRad="50800" dist="38100" dir="2700000" algn="tl" rotWithShape="0">
              <a:prstClr val="black">
                <a:alpha val="40000"/>
              </a:prstClr>
            </a:outerShdw>
          </a:effectLst>
        </p:spPr>
      </p:pic>
      <p:pic>
        <p:nvPicPr>
          <p:cNvPr id="19" name="Grafik 18">
            <a:extLst>
              <a:ext uri="{FF2B5EF4-FFF2-40B4-BE49-F238E27FC236}">
                <a16:creationId xmlns:a16="http://schemas.microsoft.com/office/drawing/2014/main" id="{094CE274-122C-D32D-D7B5-6FCCD9864BF5}"/>
              </a:ext>
            </a:extLst>
          </p:cNvPr>
          <p:cNvPicPr>
            <a:picLocks noChangeAspect="1"/>
          </p:cNvPicPr>
          <p:nvPr/>
        </p:nvPicPr>
        <p:blipFill>
          <a:blip r:embed="rId4"/>
          <a:stretch>
            <a:fillRect/>
          </a:stretch>
        </p:blipFill>
        <p:spPr>
          <a:xfrm>
            <a:off x="923741" y="7991464"/>
            <a:ext cx="3724712" cy="1770077"/>
          </a:xfrm>
          <a:prstGeom prst="rect">
            <a:avLst/>
          </a:prstGeom>
          <a:effectLst>
            <a:outerShdw blurRad="50800" dist="38100" dir="2700000" algn="tl" rotWithShape="0">
              <a:prstClr val="black">
                <a:alpha val="40000"/>
              </a:prstClr>
            </a:outerShdw>
          </a:effectLst>
        </p:spPr>
      </p:pic>
      <p:sp>
        <p:nvSpPr>
          <p:cNvPr id="29" name="Textfeld 28">
            <a:extLst>
              <a:ext uri="{FF2B5EF4-FFF2-40B4-BE49-F238E27FC236}">
                <a16:creationId xmlns:a16="http://schemas.microsoft.com/office/drawing/2014/main" id="{FEEEAC82-25F4-3BB4-E363-B4F098C59CE6}"/>
              </a:ext>
            </a:extLst>
          </p:cNvPr>
          <p:cNvSpPr txBox="1"/>
          <p:nvPr/>
        </p:nvSpPr>
        <p:spPr>
          <a:xfrm>
            <a:off x="4180317" y="9286931"/>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pic>
        <p:nvPicPr>
          <p:cNvPr id="31" name="Grafik 30">
            <a:extLst>
              <a:ext uri="{FF2B5EF4-FFF2-40B4-BE49-F238E27FC236}">
                <a16:creationId xmlns:a16="http://schemas.microsoft.com/office/drawing/2014/main" id="{52D9C3DA-E07B-83F5-F9E0-39BB590E25DD}"/>
              </a:ext>
            </a:extLst>
          </p:cNvPr>
          <p:cNvPicPr>
            <a:picLocks noChangeAspect="1"/>
          </p:cNvPicPr>
          <p:nvPr/>
        </p:nvPicPr>
        <p:blipFill>
          <a:blip r:embed="rId5"/>
          <a:srcRect b="16889"/>
          <a:stretch/>
        </p:blipFill>
        <p:spPr>
          <a:xfrm>
            <a:off x="17395662" y="3137895"/>
            <a:ext cx="5589958" cy="1421710"/>
          </a:xfrm>
          <a:prstGeom prst="rect">
            <a:avLst/>
          </a:prstGeom>
          <a:effectLst>
            <a:outerShdw blurRad="50800" dist="38100" dir="2700000" algn="tl" rotWithShape="0">
              <a:prstClr val="black">
                <a:alpha val="40000"/>
              </a:prstClr>
            </a:outerShdw>
          </a:effectLst>
        </p:spPr>
      </p:pic>
      <p:sp>
        <p:nvSpPr>
          <p:cNvPr id="34" name="Textfeld 33">
            <a:extLst>
              <a:ext uri="{FF2B5EF4-FFF2-40B4-BE49-F238E27FC236}">
                <a16:creationId xmlns:a16="http://schemas.microsoft.com/office/drawing/2014/main" id="{841E01A8-E0FB-11D3-B7A2-5D29C0AC4494}"/>
              </a:ext>
            </a:extLst>
          </p:cNvPr>
          <p:cNvSpPr txBox="1"/>
          <p:nvPr/>
        </p:nvSpPr>
        <p:spPr>
          <a:xfrm>
            <a:off x="22527210" y="4111884"/>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sp>
        <p:nvSpPr>
          <p:cNvPr id="35" name="Textfeld 34">
            <a:extLst>
              <a:ext uri="{FF2B5EF4-FFF2-40B4-BE49-F238E27FC236}">
                <a16:creationId xmlns:a16="http://schemas.microsoft.com/office/drawing/2014/main" id="{106FFA8C-1EB8-B3DE-BB6D-250AE13D2F7E}"/>
              </a:ext>
            </a:extLst>
          </p:cNvPr>
          <p:cNvSpPr txBox="1"/>
          <p:nvPr/>
        </p:nvSpPr>
        <p:spPr>
          <a:xfrm>
            <a:off x="22100463" y="10313024"/>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pic>
        <p:nvPicPr>
          <p:cNvPr id="4" name="Grafik 3">
            <a:extLst>
              <a:ext uri="{FF2B5EF4-FFF2-40B4-BE49-F238E27FC236}">
                <a16:creationId xmlns:a16="http://schemas.microsoft.com/office/drawing/2014/main" id="{DD3061F0-542A-5BFC-2499-53D2D6FC7C23}"/>
              </a:ext>
            </a:extLst>
          </p:cNvPr>
          <p:cNvPicPr>
            <a:picLocks noChangeAspect="1"/>
          </p:cNvPicPr>
          <p:nvPr/>
        </p:nvPicPr>
        <p:blipFill>
          <a:blip r:embed="rId6">
            <a:extLst>
              <a:ext uri="{96DAC541-7B7A-43D3-8B79-37D633B846F1}">
                <asvg:svgBlip xmlns:asvg="http://schemas.microsoft.com/office/drawing/2016/SVG/main" r:embed="rId7"/>
              </a:ext>
            </a:extLst>
          </a:blip>
          <a:srcRect l="7275" t="8288" r="2191" b="2747"/>
          <a:stretch/>
        </p:blipFill>
        <p:spPr>
          <a:xfrm>
            <a:off x="5793592" y="3473624"/>
            <a:ext cx="11602542" cy="7535134"/>
          </a:xfrm>
          <a:prstGeom prst="rect">
            <a:avLst/>
          </a:prstGeom>
        </p:spPr>
      </p:pic>
      <p:cxnSp>
        <p:nvCxnSpPr>
          <p:cNvPr id="32" name="Gerader Verbinder 31">
            <a:extLst>
              <a:ext uri="{FF2B5EF4-FFF2-40B4-BE49-F238E27FC236}">
                <a16:creationId xmlns:a16="http://schemas.microsoft.com/office/drawing/2014/main" id="{63216D06-E3B8-9AF0-E3F4-EE5702B1B9F7}"/>
              </a:ext>
            </a:extLst>
          </p:cNvPr>
          <p:cNvCxnSpPr>
            <a:stCxn id="31" idx="1"/>
          </p:cNvCxnSpPr>
          <p:nvPr/>
        </p:nvCxnSpPr>
        <p:spPr bwMode="auto">
          <a:xfrm flipH="1">
            <a:off x="11831960" y="3848750"/>
            <a:ext cx="5563702" cy="793672"/>
          </a:xfrm>
          <a:prstGeom prst="line">
            <a:avLst/>
          </a:prstGeom>
          <a:solidFill>
            <a:schemeClr val="accent1"/>
          </a:solidFill>
          <a:ln w="25400" cap="flat" cmpd="sng" algn="ctr">
            <a:solidFill>
              <a:srgbClr val="000000"/>
            </a:solidFill>
            <a:prstDash val="solid"/>
            <a:miter lim="400000"/>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r Verbinder 45">
            <a:extLst>
              <a:ext uri="{FF2B5EF4-FFF2-40B4-BE49-F238E27FC236}">
                <a16:creationId xmlns:a16="http://schemas.microsoft.com/office/drawing/2014/main" id="{C17EA13A-C80E-10D1-DAD5-AEC752B4D7E7}"/>
              </a:ext>
            </a:extLst>
          </p:cNvPr>
          <p:cNvCxnSpPr>
            <a:stCxn id="19" idx="3"/>
          </p:cNvCxnSpPr>
          <p:nvPr/>
        </p:nvCxnSpPr>
        <p:spPr bwMode="auto">
          <a:xfrm>
            <a:off x="4648453" y="8876503"/>
            <a:ext cx="1566883" cy="44134"/>
          </a:xfrm>
          <a:prstGeom prst="line">
            <a:avLst/>
          </a:prstGeom>
          <a:solidFill>
            <a:schemeClr val="accent1"/>
          </a:solidFill>
          <a:ln w="25400" cap="flat" cmpd="sng" algn="ctr">
            <a:solidFill>
              <a:srgbClr val="000000"/>
            </a:solidFill>
            <a:prstDash val="solid"/>
            <a:miter lim="400000"/>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5" name="Grafik 44">
            <a:extLst>
              <a:ext uri="{FF2B5EF4-FFF2-40B4-BE49-F238E27FC236}">
                <a16:creationId xmlns:a16="http://schemas.microsoft.com/office/drawing/2014/main" id="{9A3DEB82-D076-559E-7C2A-87402FAC61D1}"/>
              </a:ext>
            </a:extLst>
          </p:cNvPr>
          <p:cNvPicPr>
            <a:picLocks noChangeAspect="1"/>
          </p:cNvPicPr>
          <p:nvPr/>
        </p:nvPicPr>
        <p:blipFill>
          <a:blip r:embed="rId8"/>
          <a:stretch>
            <a:fillRect/>
          </a:stretch>
        </p:blipFill>
        <p:spPr>
          <a:xfrm>
            <a:off x="693801" y="3181254"/>
            <a:ext cx="5790608" cy="2869568"/>
          </a:xfrm>
          <a:prstGeom prst="rect">
            <a:avLst/>
          </a:prstGeom>
          <a:effectLst>
            <a:outerShdw blurRad="50800" dist="38100" dir="2700000" algn="tl" rotWithShape="0">
              <a:prstClr val="black">
                <a:alpha val="40000"/>
              </a:prstClr>
            </a:outerShdw>
          </a:effectLst>
        </p:spPr>
      </p:pic>
      <p:sp>
        <p:nvSpPr>
          <p:cNvPr id="52" name="Textfeld 51">
            <a:extLst>
              <a:ext uri="{FF2B5EF4-FFF2-40B4-BE49-F238E27FC236}">
                <a16:creationId xmlns:a16="http://schemas.microsoft.com/office/drawing/2014/main" id="{027C0969-2569-2004-C3FC-4C41847BBE1A}"/>
              </a:ext>
            </a:extLst>
          </p:cNvPr>
          <p:cNvSpPr txBox="1"/>
          <p:nvPr/>
        </p:nvSpPr>
        <p:spPr>
          <a:xfrm>
            <a:off x="643767" y="5637587"/>
            <a:ext cx="501552" cy="413235"/>
          </a:xfrm>
          <a:prstGeom prst="rect">
            <a:avLst/>
          </a:prstGeom>
          <a:noFill/>
        </p:spPr>
        <p:txBody>
          <a:bodyPr wrap="square">
            <a:spAutoFit/>
          </a:bodyPr>
          <a:lstStyle/>
          <a:p>
            <a:r>
              <a:rPr lang="en-US" sz="2000" b="0" dirty="0">
                <a:solidFill>
                  <a:schemeClr val="tx1"/>
                </a:solidFill>
                <a:latin typeface="+mj-lt"/>
              </a:rPr>
              <a:t>[3]</a:t>
            </a:r>
            <a:endParaRPr lang="de-DE" sz="2000" b="0" dirty="0">
              <a:solidFill>
                <a:schemeClr val="tx1"/>
              </a:solidFill>
              <a:latin typeface="+mj-lt"/>
            </a:endParaRPr>
          </a:p>
        </p:txBody>
      </p:sp>
      <p:cxnSp>
        <p:nvCxnSpPr>
          <p:cNvPr id="49" name="Gerader Verbinder 48">
            <a:extLst>
              <a:ext uri="{FF2B5EF4-FFF2-40B4-BE49-F238E27FC236}">
                <a16:creationId xmlns:a16="http://schemas.microsoft.com/office/drawing/2014/main" id="{7A3A95A6-388C-6DF7-4016-19F20125BA20}"/>
              </a:ext>
            </a:extLst>
          </p:cNvPr>
          <p:cNvCxnSpPr>
            <a:stCxn id="45" idx="3"/>
          </p:cNvCxnSpPr>
          <p:nvPr/>
        </p:nvCxnSpPr>
        <p:spPr bwMode="auto">
          <a:xfrm>
            <a:off x="6484409" y="4616038"/>
            <a:ext cx="2052843" cy="1727154"/>
          </a:xfrm>
          <a:prstGeom prst="line">
            <a:avLst/>
          </a:prstGeom>
          <a:solidFill>
            <a:schemeClr val="accent1"/>
          </a:solidFill>
          <a:ln w="25400" cap="flat" cmpd="sng" algn="ctr">
            <a:solidFill>
              <a:srgbClr val="000000"/>
            </a:solidFill>
            <a:prstDash val="solid"/>
            <a:miter lim="400000"/>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Grafik 16" descr="Ein Bild, das Diagramm, Reihe, parallel, Screenshot enthält.&#10;&#10;KI-generierte Inhalte können fehlerhaft sein.">
            <a:extLst>
              <a:ext uri="{FF2B5EF4-FFF2-40B4-BE49-F238E27FC236}">
                <a16:creationId xmlns:a16="http://schemas.microsoft.com/office/drawing/2014/main" id="{7C8A6CB5-7D9C-4E08-A8F9-ADB09E8984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38212" y="5687661"/>
            <a:ext cx="4762500" cy="1990725"/>
          </a:xfrm>
          <a:prstGeom prst="rect">
            <a:avLst/>
          </a:prstGeom>
          <a:effectLst>
            <a:outerShdw blurRad="50800" dist="38100" dir="2700000" algn="tl" rotWithShape="0">
              <a:prstClr val="black">
                <a:alpha val="40000"/>
              </a:prstClr>
            </a:outerShdw>
          </a:effectLst>
        </p:spPr>
      </p:pic>
      <p:sp>
        <p:nvSpPr>
          <p:cNvPr id="13" name="Textfeld 12">
            <a:extLst>
              <a:ext uri="{FF2B5EF4-FFF2-40B4-BE49-F238E27FC236}">
                <a16:creationId xmlns:a16="http://schemas.microsoft.com/office/drawing/2014/main" id="{181F00F6-77BD-82A7-DC8A-345B5EF6BC52}"/>
              </a:ext>
            </a:extLst>
          </p:cNvPr>
          <p:cNvSpPr txBox="1"/>
          <p:nvPr/>
        </p:nvSpPr>
        <p:spPr>
          <a:xfrm>
            <a:off x="13294131" y="7265151"/>
            <a:ext cx="501552" cy="413235"/>
          </a:xfrm>
          <a:prstGeom prst="rect">
            <a:avLst/>
          </a:prstGeom>
          <a:noFill/>
        </p:spPr>
        <p:txBody>
          <a:bodyPr wrap="square">
            <a:spAutoFit/>
          </a:bodyPr>
          <a:lstStyle/>
          <a:p>
            <a:r>
              <a:rPr lang="en-US" sz="2000" b="0" dirty="0">
                <a:solidFill>
                  <a:schemeClr val="tx1"/>
                </a:solidFill>
                <a:latin typeface="+mj-lt"/>
              </a:rPr>
              <a:t>[2]</a:t>
            </a:r>
            <a:endParaRPr lang="de-DE" sz="2000" b="0" dirty="0">
              <a:solidFill>
                <a:schemeClr val="tx1"/>
              </a:solidFill>
              <a:latin typeface="+mj-lt"/>
            </a:endParaRPr>
          </a:p>
        </p:txBody>
      </p:sp>
      <p:cxnSp>
        <p:nvCxnSpPr>
          <p:cNvPr id="23" name="Gerader Verbinder 22">
            <a:extLst>
              <a:ext uri="{FF2B5EF4-FFF2-40B4-BE49-F238E27FC236}">
                <a16:creationId xmlns:a16="http://schemas.microsoft.com/office/drawing/2014/main" id="{B5561C84-0AC6-81BF-8496-F43DEF5E370D}"/>
              </a:ext>
            </a:extLst>
          </p:cNvPr>
          <p:cNvCxnSpPr>
            <a:stCxn id="17" idx="1"/>
          </p:cNvCxnSpPr>
          <p:nvPr/>
        </p:nvCxnSpPr>
        <p:spPr bwMode="auto">
          <a:xfrm flipH="1">
            <a:off x="11690707" y="6683024"/>
            <a:ext cx="2147505" cy="1563866"/>
          </a:xfrm>
          <a:prstGeom prst="line">
            <a:avLst/>
          </a:prstGeom>
          <a:solidFill>
            <a:schemeClr val="accent1"/>
          </a:solidFill>
          <a:ln w="25400" cap="flat" cmpd="sng" algn="ctr">
            <a:solidFill>
              <a:srgbClr val="000000"/>
            </a:solidFill>
            <a:prstDash val="solid"/>
            <a:miter lim="400000"/>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5E5A6916-BD71-FECB-3B66-200A860B59F7}"/>
              </a:ext>
            </a:extLst>
          </p:cNvPr>
          <p:cNvCxnSpPr>
            <a:stCxn id="15" idx="1"/>
          </p:cNvCxnSpPr>
          <p:nvPr/>
        </p:nvCxnSpPr>
        <p:spPr bwMode="auto">
          <a:xfrm flipH="1" flipV="1">
            <a:off x="17232560" y="8777048"/>
            <a:ext cx="2311617" cy="1186471"/>
          </a:xfrm>
          <a:prstGeom prst="line">
            <a:avLst/>
          </a:prstGeom>
          <a:solidFill>
            <a:schemeClr val="accent1"/>
          </a:solidFill>
          <a:ln w="25400" cap="flat" cmpd="sng" algn="ctr">
            <a:solidFill>
              <a:srgbClr val="000000"/>
            </a:solidFill>
            <a:prstDash val="solid"/>
            <a:miter lim="400000"/>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feld 2">
            <a:extLst>
              <a:ext uri="{FF2B5EF4-FFF2-40B4-BE49-F238E27FC236}">
                <a16:creationId xmlns:a16="http://schemas.microsoft.com/office/drawing/2014/main" id="{4B896A4A-C993-0F89-DB99-5E5AB60F8C3D}"/>
              </a:ext>
            </a:extLst>
          </p:cNvPr>
          <p:cNvSpPr txBox="1"/>
          <p:nvPr/>
        </p:nvSpPr>
        <p:spPr>
          <a:xfrm>
            <a:off x="3764244" y="11466512"/>
            <a:ext cx="16855512" cy="553998"/>
          </a:xfrm>
          <a:prstGeom prst="rect">
            <a:avLst/>
          </a:prstGeom>
          <a:noFill/>
        </p:spPr>
        <p:txBody>
          <a:bodyPr wrap="none" rtlCol="0">
            <a:spAutoFit/>
          </a:bodyPr>
          <a:lstStyle/>
          <a:p>
            <a:r>
              <a:rPr lang="en-US" dirty="0"/>
              <a:t>The initial Use-Case for the MBSE exercise is the Vacuum Beam Pipe as designed by CERN</a:t>
            </a:r>
          </a:p>
        </p:txBody>
      </p:sp>
    </p:spTree>
    <p:extLst>
      <p:ext uri="{BB962C8B-B14F-4D97-AF65-F5344CB8AC3E}">
        <p14:creationId xmlns:p14="http://schemas.microsoft.com/office/powerpoint/2010/main" val="31247288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46A9-4DB8-EDE3-9670-F4097430FEB6}"/>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9247E4ED-CEAF-F379-C0F4-C72D7B7B09C4}"/>
              </a:ext>
            </a:extLst>
          </p:cNvPr>
          <p:cNvPicPr>
            <a:picLocks noChangeAspect="1"/>
          </p:cNvPicPr>
          <p:nvPr/>
        </p:nvPicPr>
        <p:blipFill>
          <a:blip r:embed="rId3"/>
          <a:stretch>
            <a:fillRect/>
          </a:stretch>
        </p:blipFill>
        <p:spPr>
          <a:xfrm>
            <a:off x="392835" y="2499133"/>
            <a:ext cx="7622701" cy="9907591"/>
          </a:xfrm>
          <a:prstGeom prst="rect">
            <a:avLst/>
          </a:prstGeom>
        </p:spPr>
      </p:pic>
      <p:sp>
        <p:nvSpPr>
          <p:cNvPr id="7170" name="Text Box 1">
            <a:extLst>
              <a:ext uri="{FF2B5EF4-FFF2-40B4-BE49-F238E27FC236}">
                <a16:creationId xmlns:a16="http://schemas.microsoft.com/office/drawing/2014/main" id="{F92C4610-FFE6-C702-F064-2B74480FA04C}"/>
              </a:ext>
            </a:extLst>
          </p:cNvPr>
          <p:cNvSpPr txBox="1">
            <a:spLocks/>
          </p:cNvSpPr>
          <p:nvPr/>
        </p:nvSpPr>
        <p:spPr bwMode="auto">
          <a:xfrm>
            <a:off x="23641050" y="12853988"/>
            <a:ext cx="23336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it-IT" altLang="it-IT" sz="1700" b="0">
                <a:latin typeface="Helvetica Neue Light" charset="0"/>
                <a:ea typeface="Helvetica Neue Light" charset="0"/>
                <a:cs typeface="Helvetica Neue Light" charset="0"/>
                <a:sym typeface="Helvetica Neue Light" charset="0"/>
              </a:rPr>
              <a:pPr algn="ctr" eaLnBrk="1"/>
              <a:t>6</a:t>
            </a:fld>
            <a:endParaRPr lang="it-IT" altLang="it-IT" sz="1700" b="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C1C3A191-286B-2A36-C776-0E96965C7951}"/>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feld 1">
            <a:extLst>
              <a:ext uri="{FF2B5EF4-FFF2-40B4-BE49-F238E27FC236}">
                <a16:creationId xmlns:a16="http://schemas.microsoft.com/office/drawing/2014/main" id="{EF40AAF1-CE83-ECB3-F4AC-3432F8DA3DD9}"/>
              </a:ext>
            </a:extLst>
          </p:cNvPr>
          <p:cNvSpPr txBox="1"/>
          <p:nvPr/>
        </p:nvSpPr>
        <p:spPr>
          <a:xfrm>
            <a:off x="457200" y="1241376"/>
            <a:ext cx="7876002" cy="677108"/>
          </a:xfrm>
          <a:prstGeom prst="rect">
            <a:avLst/>
          </a:prstGeom>
          <a:noFill/>
        </p:spPr>
        <p:txBody>
          <a:bodyPr wrap="none" rtlCol="0">
            <a:spAutoFit/>
          </a:bodyPr>
          <a:lstStyle/>
          <a:p>
            <a:r>
              <a:rPr lang="en-US" sz="3800" b="0" dirty="0">
                <a:latin typeface="Schibsted Grotesk Regular Regul"/>
              </a:rPr>
              <a:t>Linking Requirements and Architecture</a:t>
            </a:r>
          </a:p>
        </p:txBody>
      </p:sp>
      <p:sp>
        <p:nvSpPr>
          <p:cNvPr id="51" name="Rechteck 50">
            <a:extLst>
              <a:ext uri="{FF2B5EF4-FFF2-40B4-BE49-F238E27FC236}">
                <a16:creationId xmlns:a16="http://schemas.microsoft.com/office/drawing/2014/main" id="{8D515EAB-9668-22C5-DB90-DA8BC16BB6B3}"/>
              </a:ext>
            </a:extLst>
          </p:cNvPr>
          <p:cNvSpPr/>
          <p:nvPr/>
        </p:nvSpPr>
        <p:spPr bwMode="auto">
          <a:xfrm>
            <a:off x="392835" y="11055987"/>
            <a:ext cx="9927084" cy="1475514"/>
          </a:xfrm>
          <a:prstGeom prst="rect">
            <a:avLst/>
          </a:prstGeom>
          <a:gradFill>
            <a:gsLst>
              <a:gs pos="0">
                <a:schemeClr val="bg1">
                  <a:alpha val="0"/>
                </a:schemeClr>
              </a:gs>
              <a:gs pos="55000">
                <a:schemeClr val="bg1"/>
              </a:gs>
            </a:gsLst>
            <a:lin ang="5400000" scaled="1"/>
          </a:gra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41" name="Grafik 40" descr="Ein Bild, das Text, Logo, Schrift, Screenshot enthält.&#10;&#10;KI-generierte Inhalte können fehlerhaft sein.">
            <a:extLst>
              <a:ext uri="{FF2B5EF4-FFF2-40B4-BE49-F238E27FC236}">
                <a16:creationId xmlns:a16="http://schemas.microsoft.com/office/drawing/2014/main" id="{8B1E435C-C4B6-0EEE-E117-F73991543B8F}"/>
              </a:ext>
            </a:extLst>
          </p:cNvPr>
          <p:cNvPicPr>
            <a:picLocks noChangeAspect="1"/>
          </p:cNvPicPr>
          <p:nvPr/>
        </p:nvPicPr>
        <p:blipFill>
          <a:blip r:embed="rId4">
            <a:extLst>
              <a:ext uri="{28A0092B-C50C-407E-A947-70E740481C1C}">
                <a14:useLocalDpi xmlns:a14="http://schemas.microsoft.com/office/drawing/2010/main" val="0"/>
              </a:ext>
            </a:extLst>
          </a:blip>
          <a:srcRect l="22713" t="8777" r="21946" b="7454"/>
          <a:stretch/>
        </p:blipFill>
        <p:spPr>
          <a:xfrm>
            <a:off x="6321589" y="10310635"/>
            <a:ext cx="1249269" cy="1477329"/>
          </a:xfrm>
          <a:prstGeom prst="rect">
            <a:avLst/>
          </a:prstGeom>
        </p:spPr>
      </p:pic>
      <p:sp>
        <p:nvSpPr>
          <p:cNvPr id="14" name="Textfeld 13">
            <a:extLst>
              <a:ext uri="{FF2B5EF4-FFF2-40B4-BE49-F238E27FC236}">
                <a16:creationId xmlns:a16="http://schemas.microsoft.com/office/drawing/2014/main" id="{D15DC996-C3D4-AECC-6CB6-88027DC045F8}"/>
              </a:ext>
            </a:extLst>
          </p:cNvPr>
          <p:cNvSpPr txBox="1"/>
          <p:nvPr/>
        </p:nvSpPr>
        <p:spPr>
          <a:xfrm>
            <a:off x="10679831" y="10400935"/>
            <a:ext cx="1319458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de-DE" b="0" dirty="0" err="1"/>
              <a:t>Requirements</a:t>
            </a:r>
            <a:r>
              <a:rPr lang="de-DE" b="0" dirty="0"/>
              <a:t> </a:t>
            </a:r>
            <a:r>
              <a:rPr lang="de-DE" b="0" dirty="0" err="1"/>
              <a:t>are</a:t>
            </a:r>
            <a:r>
              <a:rPr lang="de-DE" b="0" dirty="0"/>
              <a:t> </a:t>
            </a:r>
            <a:r>
              <a:rPr lang="de-DE" b="0" dirty="0" err="1"/>
              <a:t>managed</a:t>
            </a:r>
            <a:r>
              <a:rPr lang="de-DE" b="0" dirty="0"/>
              <a:t> on </a:t>
            </a:r>
            <a:r>
              <a:rPr lang="de-DE" b="0" dirty="0" err="1"/>
              <a:t>the</a:t>
            </a:r>
            <a:r>
              <a:rPr lang="de-DE" b="0" dirty="0"/>
              <a:t> 3DExperience </a:t>
            </a:r>
            <a:r>
              <a:rPr lang="de-DE" b="0" dirty="0" err="1"/>
              <a:t>Platform</a:t>
            </a:r>
            <a:r>
              <a:rPr lang="de-DE" b="0" dirty="0"/>
              <a:t> (</a:t>
            </a:r>
            <a:r>
              <a:rPr lang="de-DE" b="0" dirty="0" err="1"/>
              <a:t>near</a:t>
            </a:r>
            <a:r>
              <a:rPr lang="de-DE" b="0" dirty="0"/>
              <a:t> </a:t>
            </a:r>
            <a:r>
              <a:rPr lang="de-DE" b="0" dirty="0" err="1"/>
              <a:t>future</a:t>
            </a:r>
            <a:r>
              <a:rPr lang="de-DE" b="0" dirty="0"/>
              <a:t>: Jama Connect)</a:t>
            </a:r>
          </a:p>
          <a:p>
            <a:pPr marL="457200" indent="-457200">
              <a:buFont typeface="Arial" panose="020B0604020202020204" pitchFamily="34" charset="0"/>
              <a:buChar char="•"/>
            </a:pPr>
            <a:r>
              <a:rPr lang="de-DE" b="0" dirty="0" err="1"/>
              <a:t>Synchronized</a:t>
            </a:r>
            <a:r>
              <a:rPr lang="de-DE" b="0" dirty="0"/>
              <a:t> </a:t>
            </a:r>
            <a:r>
              <a:rPr lang="de-DE" b="0" dirty="0" err="1"/>
              <a:t>to</a:t>
            </a:r>
            <a:r>
              <a:rPr lang="de-DE" b="0" dirty="0"/>
              <a:t> </a:t>
            </a:r>
            <a:r>
              <a:rPr lang="de-DE" b="0" dirty="0" err="1"/>
              <a:t>architecture</a:t>
            </a:r>
            <a:r>
              <a:rPr lang="de-DE" b="0" dirty="0"/>
              <a:t> </a:t>
            </a:r>
            <a:r>
              <a:rPr lang="de-DE" b="0" dirty="0" err="1"/>
              <a:t>tool</a:t>
            </a:r>
            <a:endParaRPr lang="de-DE" b="0" dirty="0"/>
          </a:p>
          <a:p>
            <a:pPr marL="457200" indent="-457200">
              <a:buFont typeface="Arial" panose="020B0604020202020204" pitchFamily="34" charset="0"/>
              <a:buChar char="•"/>
            </a:pPr>
            <a:r>
              <a:rPr lang="de-DE" b="0" dirty="0"/>
              <a:t>Linking </a:t>
            </a:r>
            <a:r>
              <a:rPr lang="de-DE" b="0" dirty="0" err="1"/>
              <a:t>requirements</a:t>
            </a:r>
            <a:r>
              <a:rPr lang="de-DE" b="0" dirty="0"/>
              <a:t> </a:t>
            </a:r>
            <a:r>
              <a:rPr lang="de-DE" b="0" dirty="0" err="1"/>
              <a:t>to</a:t>
            </a:r>
            <a:r>
              <a:rPr lang="de-DE" b="0" dirty="0"/>
              <a:t> </a:t>
            </a:r>
            <a:r>
              <a:rPr lang="de-DE" b="0" dirty="0" err="1"/>
              <a:t>the</a:t>
            </a:r>
            <a:r>
              <a:rPr lang="de-DE" b="0" dirty="0"/>
              <a:t> </a:t>
            </a:r>
            <a:r>
              <a:rPr lang="de-DE" b="0" dirty="0" err="1"/>
              <a:t>architecture</a:t>
            </a:r>
            <a:r>
              <a:rPr lang="de-DE" b="0" dirty="0"/>
              <a:t> </a:t>
            </a:r>
            <a:r>
              <a:rPr lang="de-DE" b="0" dirty="0" err="1"/>
              <a:t>enables</a:t>
            </a:r>
            <a:r>
              <a:rPr lang="de-DE" b="0" dirty="0"/>
              <a:t> </a:t>
            </a:r>
            <a:r>
              <a:rPr lang="de-DE" b="0" dirty="0" err="1"/>
              <a:t>requirements</a:t>
            </a:r>
            <a:r>
              <a:rPr lang="de-DE" b="0" dirty="0"/>
              <a:t> </a:t>
            </a:r>
            <a:r>
              <a:rPr lang="de-DE" b="0" dirty="0" err="1"/>
              <a:t>traceability</a:t>
            </a:r>
            <a:endParaRPr lang="de-DE" b="0" dirty="0"/>
          </a:p>
        </p:txBody>
      </p:sp>
      <p:sp>
        <p:nvSpPr>
          <p:cNvPr id="8" name="Rechteck: abgerundete Ecken 7">
            <a:extLst>
              <a:ext uri="{FF2B5EF4-FFF2-40B4-BE49-F238E27FC236}">
                <a16:creationId xmlns:a16="http://schemas.microsoft.com/office/drawing/2014/main" id="{0A75A1E6-D1C4-4559-E826-28CC3F964316}"/>
              </a:ext>
            </a:extLst>
          </p:cNvPr>
          <p:cNvSpPr/>
          <p:nvPr/>
        </p:nvSpPr>
        <p:spPr bwMode="auto">
          <a:xfrm>
            <a:off x="2182888" y="5156200"/>
            <a:ext cx="5832648" cy="952499"/>
          </a:xfrm>
          <a:prstGeom prst="roundRect">
            <a:avLst>
              <a:gd name="adj" fmla="val 7334"/>
            </a:avLst>
          </a:prstGeom>
          <a:noFill/>
          <a:ln w="38100" cap="flat" cmpd="sng" algn="ctr">
            <a:solidFill>
              <a:schemeClr val="accent1"/>
            </a:solid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pic>
        <p:nvPicPr>
          <p:cNvPr id="27" name="Grafik 26">
            <a:extLst>
              <a:ext uri="{FF2B5EF4-FFF2-40B4-BE49-F238E27FC236}">
                <a16:creationId xmlns:a16="http://schemas.microsoft.com/office/drawing/2014/main" id="{48F648F0-219E-30CD-F6F9-C3298C8C452D}"/>
              </a:ext>
            </a:extLst>
          </p:cNvPr>
          <p:cNvPicPr>
            <a:picLocks noChangeAspect="1"/>
          </p:cNvPicPr>
          <p:nvPr/>
        </p:nvPicPr>
        <p:blipFill>
          <a:blip r:embed="rId5">
            <a:extLst>
              <a:ext uri="{96DAC541-7B7A-43D3-8B79-37D633B846F1}">
                <asvg:svgBlip xmlns:asvg="http://schemas.microsoft.com/office/drawing/2016/SVG/main" r:embed="rId6"/>
              </a:ext>
            </a:extLst>
          </a:blip>
          <a:srcRect l="3183" t="10608" r="2120" b="4924"/>
          <a:stretch/>
        </p:blipFill>
        <p:spPr>
          <a:xfrm>
            <a:off x="8216334" y="2564767"/>
            <a:ext cx="15466950" cy="7798433"/>
          </a:xfrm>
          <a:prstGeom prst="rect">
            <a:avLst/>
          </a:prstGeom>
        </p:spPr>
      </p:pic>
      <p:cxnSp>
        <p:nvCxnSpPr>
          <p:cNvPr id="12" name="Gerader Verbinder 11">
            <a:extLst>
              <a:ext uri="{FF2B5EF4-FFF2-40B4-BE49-F238E27FC236}">
                <a16:creationId xmlns:a16="http://schemas.microsoft.com/office/drawing/2014/main" id="{95DCD92E-8D4D-51D0-FB54-22218B411308}"/>
              </a:ext>
            </a:extLst>
          </p:cNvPr>
          <p:cNvCxnSpPr>
            <a:cxnSpLocks/>
            <a:endCxn id="8" idx="2"/>
          </p:cNvCxnSpPr>
          <p:nvPr/>
        </p:nvCxnSpPr>
        <p:spPr bwMode="auto">
          <a:xfrm flipH="1" flipV="1">
            <a:off x="5099212" y="6108699"/>
            <a:ext cx="3233990" cy="2155941"/>
          </a:xfrm>
          <a:prstGeom prst="line">
            <a:avLst/>
          </a:prstGeom>
          <a:solidFill>
            <a:schemeClr val="accent1"/>
          </a:solidFill>
          <a:ln w="381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Tree>
    <p:extLst>
      <p:ext uri="{BB962C8B-B14F-4D97-AF65-F5344CB8AC3E}">
        <p14:creationId xmlns:p14="http://schemas.microsoft.com/office/powerpoint/2010/main" val="28408758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B5E9-A4CE-5F1C-BAC1-6618F760277C}"/>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80D4E2BC-9EB6-34B8-4646-5BD5C187B8DD}"/>
              </a:ext>
            </a:extLst>
          </p:cNvPr>
          <p:cNvSpPr txBox="1">
            <a:spLocks/>
          </p:cNvSpPr>
          <p:nvPr/>
        </p:nvSpPr>
        <p:spPr bwMode="auto">
          <a:xfrm>
            <a:off x="23584607" y="12853988"/>
            <a:ext cx="346249" cy="364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en-US" altLang="it-IT" sz="1700" b="0" smtClean="0">
                <a:latin typeface="Helvetica Neue Light" charset="0"/>
                <a:ea typeface="Helvetica Neue Light" charset="0"/>
                <a:cs typeface="Helvetica Neue Light" charset="0"/>
                <a:sym typeface="Helvetica Neue Light" charset="0"/>
              </a:rPr>
              <a:pPr algn="ctr" eaLnBrk="1"/>
              <a:t>7</a:t>
            </a:fld>
            <a:endParaRPr lang="en-US" altLang="it-IT" sz="1700" b="0" dirty="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B32B7904-0344-1CC5-8A04-BCD9920AC75F}"/>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Textfeld 1">
            <a:extLst>
              <a:ext uri="{FF2B5EF4-FFF2-40B4-BE49-F238E27FC236}">
                <a16:creationId xmlns:a16="http://schemas.microsoft.com/office/drawing/2014/main" id="{B03BC1CA-15A5-1184-9611-7E0C22FFD4E8}"/>
              </a:ext>
            </a:extLst>
          </p:cNvPr>
          <p:cNvSpPr txBox="1"/>
          <p:nvPr/>
        </p:nvSpPr>
        <p:spPr>
          <a:xfrm>
            <a:off x="457200" y="1241376"/>
            <a:ext cx="10983584" cy="677108"/>
          </a:xfrm>
          <a:prstGeom prst="rect">
            <a:avLst/>
          </a:prstGeom>
          <a:noFill/>
        </p:spPr>
        <p:txBody>
          <a:bodyPr wrap="none" rtlCol="0">
            <a:spAutoFit/>
          </a:bodyPr>
          <a:lstStyle/>
          <a:p>
            <a:r>
              <a:rPr lang="en-US" sz="3800" b="0" dirty="0">
                <a:latin typeface="Schibsted Grotesk Regular Regul"/>
              </a:rPr>
              <a:t>Subsystem decomposition and architecture generation</a:t>
            </a:r>
          </a:p>
        </p:txBody>
      </p:sp>
      <p:sp>
        <p:nvSpPr>
          <p:cNvPr id="7304" name="Textfeld 7303">
            <a:extLst>
              <a:ext uri="{FF2B5EF4-FFF2-40B4-BE49-F238E27FC236}">
                <a16:creationId xmlns:a16="http://schemas.microsoft.com/office/drawing/2014/main" id="{F0D2267C-304E-6223-A96F-9AC3EFFF4590}"/>
              </a:ext>
            </a:extLst>
          </p:cNvPr>
          <p:cNvSpPr txBox="1"/>
          <p:nvPr/>
        </p:nvSpPr>
        <p:spPr>
          <a:xfrm>
            <a:off x="12654190" y="8791178"/>
            <a:ext cx="11276666" cy="3539430"/>
          </a:xfrm>
          <a:prstGeom prst="rect">
            <a:avLst/>
          </a:prstGeom>
          <a:noFill/>
        </p:spPr>
        <p:txBody>
          <a:bodyPr wrap="square" rtlCol="0">
            <a:spAutoFit/>
          </a:bodyPr>
          <a:lstStyle/>
          <a:p>
            <a:pPr marL="457200" indent="-457200">
              <a:buFont typeface="Arial" panose="020B0604020202020204" pitchFamily="34" charset="0"/>
              <a:buChar char="•"/>
            </a:pPr>
            <a:r>
              <a:rPr lang="en-US" sz="3200" b="0" dirty="0"/>
              <a:t>Functions and</a:t>
            </a:r>
            <a:r>
              <a:rPr lang="en-US" sz="3200" dirty="0"/>
              <a:t> functional interactions </a:t>
            </a:r>
            <a:r>
              <a:rPr lang="en-US" sz="3200" b="0" dirty="0"/>
              <a:t>are derived from Components and Requirements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Technical Solutions that </a:t>
            </a:r>
            <a:r>
              <a:rPr lang="en-US" sz="3200" dirty="0"/>
              <a:t>implement functions </a:t>
            </a:r>
            <a:r>
              <a:rPr lang="en-US" sz="3200" b="0" dirty="0"/>
              <a:t>are connected and assigned with </a:t>
            </a:r>
            <a:r>
              <a:rPr lang="en-US" sz="3200" dirty="0"/>
              <a:t>parameters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Usable by all, implemented by few</a:t>
            </a:r>
          </a:p>
        </p:txBody>
      </p:sp>
      <p:grpSp>
        <p:nvGrpSpPr>
          <p:cNvPr id="52" name="Gruppieren 51">
            <a:extLst>
              <a:ext uri="{FF2B5EF4-FFF2-40B4-BE49-F238E27FC236}">
                <a16:creationId xmlns:a16="http://schemas.microsoft.com/office/drawing/2014/main" id="{BD0CF5A9-8317-86CB-22BE-65E04228CD38}"/>
              </a:ext>
            </a:extLst>
          </p:cNvPr>
          <p:cNvGrpSpPr/>
          <p:nvPr/>
        </p:nvGrpSpPr>
        <p:grpSpPr>
          <a:xfrm>
            <a:off x="859977" y="7650088"/>
            <a:ext cx="10607533" cy="3893975"/>
            <a:chOff x="9289323" y="2897560"/>
            <a:chExt cx="10607533" cy="3893975"/>
          </a:xfrm>
        </p:grpSpPr>
        <p:grpSp>
          <p:nvGrpSpPr>
            <p:cNvPr id="47" name="Gruppieren 46">
              <a:extLst>
                <a:ext uri="{FF2B5EF4-FFF2-40B4-BE49-F238E27FC236}">
                  <a16:creationId xmlns:a16="http://schemas.microsoft.com/office/drawing/2014/main" id="{F2632C79-1CA0-156E-26AC-EC4EE77A4B92}"/>
                </a:ext>
              </a:extLst>
            </p:cNvPr>
            <p:cNvGrpSpPr/>
            <p:nvPr/>
          </p:nvGrpSpPr>
          <p:grpSpPr>
            <a:xfrm>
              <a:off x="9671720" y="2897560"/>
              <a:ext cx="10225136" cy="3893975"/>
              <a:chOff x="9671720" y="2897560"/>
              <a:chExt cx="10225136" cy="3893975"/>
            </a:xfrm>
          </p:grpSpPr>
          <p:pic>
            <p:nvPicPr>
              <p:cNvPr id="41" name="Grafik 40">
                <a:extLst>
                  <a:ext uri="{FF2B5EF4-FFF2-40B4-BE49-F238E27FC236}">
                    <a16:creationId xmlns:a16="http://schemas.microsoft.com/office/drawing/2014/main" id="{EDD8D06B-B484-A9FC-60FF-BC19CED1EE58}"/>
                  </a:ext>
                </a:extLst>
              </p:cNvPr>
              <p:cNvPicPr>
                <a:picLocks noChangeAspect="1"/>
              </p:cNvPicPr>
              <p:nvPr/>
            </p:nvPicPr>
            <p:blipFill>
              <a:blip r:embed="rId3">
                <a:clrChange>
                  <a:clrFrom>
                    <a:srgbClr val="FFFFFF"/>
                  </a:clrFrom>
                  <a:clrTo>
                    <a:srgbClr val="FFFFFF">
                      <a:alpha val="0"/>
                    </a:srgbClr>
                  </a:clrTo>
                </a:clrChange>
              </a:blip>
              <a:srcRect l="15532" t="17928" r="9788" b="24800"/>
              <a:stretch/>
            </p:blipFill>
            <p:spPr>
              <a:xfrm>
                <a:off x="9671720" y="3005883"/>
                <a:ext cx="9842739" cy="3785652"/>
              </a:xfrm>
              <a:prstGeom prst="rect">
                <a:avLst/>
              </a:prstGeom>
            </p:spPr>
          </p:pic>
          <p:sp>
            <p:nvSpPr>
              <p:cNvPr id="45" name="Rechteck 44">
                <a:extLst>
                  <a:ext uri="{FF2B5EF4-FFF2-40B4-BE49-F238E27FC236}">
                    <a16:creationId xmlns:a16="http://schemas.microsoft.com/office/drawing/2014/main" id="{70A2252D-F18A-21FD-6A49-91CB7CECE0D7}"/>
                  </a:ext>
                </a:extLst>
              </p:cNvPr>
              <p:cNvSpPr/>
              <p:nvPr/>
            </p:nvSpPr>
            <p:spPr bwMode="auto">
              <a:xfrm>
                <a:off x="14784288" y="2897560"/>
                <a:ext cx="5112568" cy="1224133"/>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sp>
          <p:nvSpPr>
            <p:cNvPr id="48" name="Textfeld 47">
              <a:extLst>
                <a:ext uri="{FF2B5EF4-FFF2-40B4-BE49-F238E27FC236}">
                  <a16:creationId xmlns:a16="http://schemas.microsoft.com/office/drawing/2014/main" id="{EABDB784-5891-054E-6048-99581278A240}"/>
                </a:ext>
              </a:extLst>
            </p:cNvPr>
            <p:cNvSpPr txBox="1"/>
            <p:nvPr/>
          </p:nvSpPr>
          <p:spPr>
            <a:xfrm>
              <a:off x="9289323" y="3630153"/>
              <a:ext cx="3312368" cy="369332"/>
            </a:xfrm>
            <a:prstGeom prst="rect">
              <a:avLst/>
            </a:prstGeom>
            <a:noFill/>
          </p:spPr>
          <p:txBody>
            <a:bodyPr wrap="square" rtlCol="0">
              <a:spAutoFit/>
            </a:bodyPr>
            <a:lstStyle/>
            <a:p>
              <a:r>
                <a:rPr lang="en-US" sz="1800" b="0" dirty="0"/>
                <a:t>conditions</a:t>
              </a:r>
            </a:p>
          </p:txBody>
        </p:sp>
        <p:sp>
          <p:nvSpPr>
            <p:cNvPr id="49" name="Textfeld 48">
              <a:extLst>
                <a:ext uri="{FF2B5EF4-FFF2-40B4-BE49-F238E27FC236}">
                  <a16:creationId xmlns:a16="http://schemas.microsoft.com/office/drawing/2014/main" id="{624D2C84-8F8E-CF38-B0D7-38CF5E11072F}"/>
                </a:ext>
              </a:extLst>
            </p:cNvPr>
            <p:cNvSpPr txBox="1"/>
            <p:nvPr/>
          </p:nvSpPr>
          <p:spPr>
            <a:xfrm>
              <a:off x="9527704" y="4121693"/>
              <a:ext cx="3312368" cy="369332"/>
            </a:xfrm>
            <a:prstGeom prst="rect">
              <a:avLst/>
            </a:prstGeom>
            <a:noFill/>
          </p:spPr>
          <p:txBody>
            <a:bodyPr wrap="square" rtlCol="0">
              <a:spAutoFit/>
            </a:bodyPr>
            <a:lstStyle/>
            <a:p>
              <a:r>
                <a:rPr lang="en-US" sz="1800" b="0" dirty="0"/>
                <a:t>Beam</a:t>
              </a:r>
            </a:p>
          </p:txBody>
        </p:sp>
        <p:sp>
          <p:nvSpPr>
            <p:cNvPr id="50" name="Textfeld 49">
              <a:extLst>
                <a:ext uri="{FF2B5EF4-FFF2-40B4-BE49-F238E27FC236}">
                  <a16:creationId xmlns:a16="http://schemas.microsoft.com/office/drawing/2014/main" id="{D48EE834-11D6-DF4D-8C9F-98710A542B1B}"/>
                </a:ext>
              </a:extLst>
            </p:cNvPr>
            <p:cNvSpPr txBox="1"/>
            <p:nvPr/>
          </p:nvSpPr>
          <p:spPr>
            <a:xfrm>
              <a:off x="14280232" y="4285461"/>
              <a:ext cx="3312368" cy="369332"/>
            </a:xfrm>
            <a:prstGeom prst="rect">
              <a:avLst/>
            </a:prstGeom>
            <a:noFill/>
          </p:spPr>
          <p:txBody>
            <a:bodyPr wrap="square" rtlCol="0">
              <a:spAutoFit/>
            </a:bodyPr>
            <a:lstStyle/>
            <a:p>
              <a:r>
                <a:rPr lang="en-US" sz="1800" b="0" dirty="0"/>
                <a:t>Molecules</a:t>
              </a:r>
            </a:p>
          </p:txBody>
        </p:sp>
        <p:sp>
          <p:nvSpPr>
            <p:cNvPr id="51" name="Textfeld 50">
              <a:extLst>
                <a:ext uri="{FF2B5EF4-FFF2-40B4-BE49-F238E27FC236}">
                  <a16:creationId xmlns:a16="http://schemas.microsoft.com/office/drawing/2014/main" id="{F692DACE-3914-6D68-E376-8BD069E1D2DD}"/>
                </a:ext>
              </a:extLst>
            </p:cNvPr>
            <p:cNvSpPr txBox="1"/>
            <p:nvPr/>
          </p:nvSpPr>
          <p:spPr>
            <a:xfrm>
              <a:off x="14280232" y="3654313"/>
              <a:ext cx="3312368" cy="369332"/>
            </a:xfrm>
            <a:prstGeom prst="rect">
              <a:avLst/>
            </a:prstGeom>
            <a:noFill/>
          </p:spPr>
          <p:txBody>
            <a:bodyPr wrap="square" rtlCol="0">
              <a:spAutoFit/>
            </a:bodyPr>
            <a:lstStyle/>
            <a:p>
              <a:r>
                <a:rPr lang="en-US" sz="1800" b="0" dirty="0"/>
                <a:t>Beam</a:t>
              </a:r>
            </a:p>
          </p:txBody>
        </p:sp>
      </p:grpSp>
      <p:pic>
        <p:nvPicPr>
          <p:cNvPr id="35" name="Grafik 34">
            <a:extLst>
              <a:ext uri="{FF2B5EF4-FFF2-40B4-BE49-F238E27FC236}">
                <a16:creationId xmlns:a16="http://schemas.microsoft.com/office/drawing/2014/main" id="{A2217917-1CEC-A549-4858-4356907AE209}"/>
              </a:ext>
            </a:extLst>
          </p:cNvPr>
          <p:cNvPicPr>
            <a:picLocks noChangeAspect="1"/>
          </p:cNvPicPr>
          <p:nvPr/>
        </p:nvPicPr>
        <p:blipFill>
          <a:blip r:embed="rId4">
            <a:clrChange>
              <a:clrFrom>
                <a:srgbClr val="FFFFFF"/>
              </a:clrFrom>
              <a:clrTo>
                <a:srgbClr val="FFFFFF">
                  <a:alpha val="0"/>
                </a:srgbClr>
              </a:clrTo>
            </a:clrChange>
          </a:blip>
          <a:srcRect l="725" t="5291" r="59509" b="54065"/>
          <a:stretch/>
        </p:blipFill>
        <p:spPr>
          <a:xfrm>
            <a:off x="208622" y="2421359"/>
            <a:ext cx="11220171" cy="6097919"/>
          </a:xfrm>
          <a:prstGeom prst="rect">
            <a:avLst/>
          </a:prstGeom>
        </p:spPr>
      </p:pic>
      <p:cxnSp>
        <p:nvCxnSpPr>
          <p:cNvPr id="3" name="Gerader Verbinder 2">
            <a:extLst>
              <a:ext uri="{FF2B5EF4-FFF2-40B4-BE49-F238E27FC236}">
                <a16:creationId xmlns:a16="http://schemas.microsoft.com/office/drawing/2014/main" id="{233AE52C-0167-8AC1-A52D-38BCD6929CB0}"/>
              </a:ext>
            </a:extLst>
          </p:cNvPr>
          <p:cNvCxnSpPr>
            <a:cxnSpLocks/>
          </p:cNvCxnSpPr>
          <p:nvPr/>
        </p:nvCxnSpPr>
        <p:spPr bwMode="auto">
          <a:xfrm>
            <a:off x="5850886" y="6858000"/>
            <a:ext cx="3060340" cy="3294396"/>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5" name="Gerader Verbinder 4">
            <a:extLst>
              <a:ext uri="{FF2B5EF4-FFF2-40B4-BE49-F238E27FC236}">
                <a16:creationId xmlns:a16="http://schemas.microsoft.com/office/drawing/2014/main" id="{5690ED53-F867-7097-EF93-04947E26120B}"/>
              </a:ext>
            </a:extLst>
          </p:cNvPr>
          <p:cNvCxnSpPr>
            <a:cxnSpLocks/>
          </p:cNvCxnSpPr>
          <p:nvPr/>
        </p:nvCxnSpPr>
        <p:spPr bwMode="auto">
          <a:xfrm flipV="1">
            <a:off x="4410726" y="8226152"/>
            <a:ext cx="5693042" cy="1017401"/>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6" name="Rechteck 5">
            <a:extLst>
              <a:ext uri="{FF2B5EF4-FFF2-40B4-BE49-F238E27FC236}">
                <a16:creationId xmlns:a16="http://schemas.microsoft.com/office/drawing/2014/main" id="{ADE0F4C6-6F89-A8A2-62A0-9DEFA3D515DC}"/>
              </a:ext>
            </a:extLst>
          </p:cNvPr>
          <p:cNvSpPr/>
          <p:nvPr/>
        </p:nvSpPr>
        <p:spPr bwMode="auto">
          <a:xfrm>
            <a:off x="9239176" y="2971074"/>
            <a:ext cx="3928846" cy="2712785"/>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extLst>
      <p:ext uri="{BB962C8B-B14F-4D97-AF65-F5344CB8AC3E}">
        <p14:creationId xmlns:p14="http://schemas.microsoft.com/office/powerpoint/2010/main" val="3013504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3A651-4D4B-3ABE-41BD-326B926857AD}"/>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78440318-3A91-CA05-2D2E-850C9BF0743C}"/>
              </a:ext>
            </a:extLst>
          </p:cNvPr>
          <p:cNvSpPr txBox="1">
            <a:spLocks/>
          </p:cNvSpPr>
          <p:nvPr/>
        </p:nvSpPr>
        <p:spPr bwMode="auto">
          <a:xfrm>
            <a:off x="23584607" y="12853988"/>
            <a:ext cx="346249" cy="364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en-US" altLang="it-IT" sz="1700" b="0" smtClean="0">
                <a:latin typeface="Helvetica Neue Light" charset="0"/>
                <a:ea typeface="Helvetica Neue Light" charset="0"/>
                <a:cs typeface="Helvetica Neue Light" charset="0"/>
                <a:sym typeface="Helvetica Neue Light" charset="0"/>
              </a:rPr>
              <a:pPr algn="ctr" eaLnBrk="1"/>
              <a:t>8</a:t>
            </a:fld>
            <a:endParaRPr lang="en-US" altLang="it-IT" sz="1700" b="0" dirty="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ED9BD277-8E03-C536-97BE-EBE1FAC0382D}"/>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Textfeld 1">
            <a:extLst>
              <a:ext uri="{FF2B5EF4-FFF2-40B4-BE49-F238E27FC236}">
                <a16:creationId xmlns:a16="http://schemas.microsoft.com/office/drawing/2014/main" id="{28F0B7DA-543A-D9C8-DCDE-B0A43707860A}"/>
              </a:ext>
            </a:extLst>
          </p:cNvPr>
          <p:cNvSpPr txBox="1"/>
          <p:nvPr/>
        </p:nvSpPr>
        <p:spPr>
          <a:xfrm>
            <a:off x="457200" y="1241376"/>
            <a:ext cx="10983584" cy="677108"/>
          </a:xfrm>
          <a:prstGeom prst="rect">
            <a:avLst/>
          </a:prstGeom>
          <a:noFill/>
        </p:spPr>
        <p:txBody>
          <a:bodyPr wrap="none" rtlCol="0">
            <a:spAutoFit/>
          </a:bodyPr>
          <a:lstStyle/>
          <a:p>
            <a:r>
              <a:rPr lang="en-US" sz="3800" b="0" dirty="0">
                <a:latin typeface="Schibsted Grotesk Regular Regul"/>
              </a:rPr>
              <a:t>Subsystem decomposition and architecture generation</a:t>
            </a:r>
          </a:p>
        </p:txBody>
      </p:sp>
      <p:sp>
        <p:nvSpPr>
          <p:cNvPr id="7304" name="Textfeld 7303">
            <a:extLst>
              <a:ext uri="{FF2B5EF4-FFF2-40B4-BE49-F238E27FC236}">
                <a16:creationId xmlns:a16="http://schemas.microsoft.com/office/drawing/2014/main" id="{6E5A6628-442E-9513-8C1F-36C99ABAFA92}"/>
              </a:ext>
            </a:extLst>
          </p:cNvPr>
          <p:cNvSpPr txBox="1"/>
          <p:nvPr/>
        </p:nvSpPr>
        <p:spPr>
          <a:xfrm>
            <a:off x="12654190" y="8791178"/>
            <a:ext cx="11276666" cy="3539430"/>
          </a:xfrm>
          <a:prstGeom prst="rect">
            <a:avLst/>
          </a:prstGeom>
          <a:noFill/>
        </p:spPr>
        <p:txBody>
          <a:bodyPr wrap="square" rtlCol="0">
            <a:spAutoFit/>
          </a:bodyPr>
          <a:lstStyle/>
          <a:p>
            <a:pPr marL="457200" indent="-457200">
              <a:buFont typeface="Arial" panose="020B0604020202020204" pitchFamily="34" charset="0"/>
              <a:buChar char="•"/>
            </a:pPr>
            <a:r>
              <a:rPr lang="en-US" sz="3200" b="0" dirty="0"/>
              <a:t>Functions and</a:t>
            </a:r>
            <a:r>
              <a:rPr lang="en-US" sz="3200" dirty="0"/>
              <a:t> functional interactions </a:t>
            </a:r>
            <a:r>
              <a:rPr lang="en-US" sz="3200" b="0" dirty="0"/>
              <a:t>are derived from Components and Requirements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Technical Solutions that </a:t>
            </a:r>
            <a:r>
              <a:rPr lang="en-US" sz="3200" dirty="0"/>
              <a:t>implement functions </a:t>
            </a:r>
            <a:r>
              <a:rPr lang="en-US" sz="3200" b="0" dirty="0"/>
              <a:t>are connected and assigned with </a:t>
            </a:r>
            <a:r>
              <a:rPr lang="en-US" sz="3200" dirty="0"/>
              <a:t>parameters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Usable by all, implemented by few</a:t>
            </a:r>
          </a:p>
        </p:txBody>
      </p:sp>
      <p:grpSp>
        <p:nvGrpSpPr>
          <p:cNvPr id="52" name="Gruppieren 51">
            <a:extLst>
              <a:ext uri="{FF2B5EF4-FFF2-40B4-BE49-F238E27FC236}">
                <a16:creationId xmlns:a16="http://schemas.microsoft.com/office/drawing/2014/main" id="{AC1383E3-B7B8-0DEB-3C8D-0DE26BCFD15E}"/>
              </a:ext>
            </a:extLst>
          </p:cNvPr>
          <p:cNvGrpSpPr/>
          <p:nvPr/>
        </p:nvGrpSpPr>
        <p:grpSpPr>
          <a:xfrm>
            <a:off x="859977" y="7650088"/>
            <a:ext cx="10607533" cy="3893975"/>
            <a:chOff x="9289323" y="2897560"/>
            <a:chExt cx="10607533" cy="3893975"/>
          </a:xfrm>
        </p:grpSpPr>
        <p:grpSp>
          <p:nvGrpSpPr>
            <p:cNvPr id="47" name="Gruppieren 46">
              <a:extLst>
                <a:ext uri="{FF2B5EF4-FFF2-40B4-BE49-F238E27FC236}">
                  <a16:creationId xmlns:a16="http://schemas.microsoft.com/office/drawing/2014/main" id="{E0CCF536-DF2E-5A76-4F8C-FCFB7E257CE2}"/>
                </a:ext>
              </a:extLst>
            </p:cNvPr>
            <p:cNvGrpSpPr/>
            <p:nvPr/>
          </p:nvGrpSpPr>
          <p:grpSpPr>
            <a:xfrm>
              <a:off x="9671720" y="2897560"/>
              <a:ext cx="10225136" cy="3893975"/>
              <a:chOff x="9671720" y="2897560"/>
              <a:chExt cx="10225136" cy="3893975"/>
            </a:xfrm>
          </p:grpSpPr>
          <p:pic>
            <p:nvPicPr>
              <p:cNvPr id="41" name="Grafik 40">
                <a:extLst>
                  <a:ext uri="{FF2B5EF4-FFF2-40B4-BE49-F238E27FC236}">
                    <a16:creationId xmlns:a16="http://schemas.microsoft.com/office/drawing/2014/main" id="{97AA49B4-6C37-0664-2A34-4DDFE61FAFF0}"/>
                  </a:ext>
                </a:extLst>
              </p:cNvPr>
              <p:cNvPicPr>
                <a:picLocks noChangeAspect="1"/>
              </p:cNvPicPr>
              <p:nvPr/>
            </p:nvPicPr>
            <p:blipFill>
              <a:blip r:embed="rId3">
                <a:clrChange>
                  <a:clrFrom>
                    <a:srgbClr val="FFFFFF"/>
                  </a:clrFrom>
                  <a:clrTo>
                    <a:srgbClr val="FFFFFF">
                      <a:alpha val="0"/>
                    </a:srgbClr>
                  </a:clrTo>
                </a:clrChange>
              </a:blip>
              <a:srcRect l="15532" t="17928" r="9788" b="24800"/>
              <a:stretch/>
            </p:blipFill>
            <p:spPr>
              <a:xfrm>
                <a:off x="9671720" y="3005883"/>
                <a:ext cx="9842739" cy="3785652"/>
              </a:xfrm>
              <a:prstGeom prst="rect">
                <a:avLst/>
              </a:prstGeom>
            </p:spPr>
          </p:pic>
          <p:sp>
            <p:nvSpPr>
              <p:cNvPr id="45" name="Rechteck 44">
                <a:extLst>
                  <a:ext uri="{FF2B5EF4-FFF2-40B4-BE49-F238E27FC236}">
                    <a16:creationId xmlns:a16="http://schemas.microsoft.com/office/drawing/2014/main" id="{A6C0D451-877F-515F-2FF4-F3FDB7F4DC4D}"/>
                  </a:ext>
                </a:extLst>
              </p:cNvPr>
              <p:cNvSpPr/>
              <p:nvPr/>
            </p:nvSpPr>
            <p:spPr bwMode="auto">
              <a:xfrm>
                <a:off x="14784288" y="2897560"/>
                <a:ext cx="5112568" cy="1224133"/>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sp>
          <p:nvSpPr>
            <p:cNvPr id="48" name="Textfeld 47">
              <a:extLst>
                <a:ext uri="{FF2B5EF4-FFF2-40B4-BE49-F238E27FC236}">
                  <a16:creationId xmlns:a16="http://schemas.microsoft.com/office/drawing/2014/main" id="{68304A0B-B416-AC6A-98BC-8EF1775FC213}"/>
                </a:ext>
              </a:extLst>
            </p:cNvPr>
            <p:cNvSpPr txBox="1"/>
            <p:nvPr/>
          </p:nvSpPr>
          <p:spPr>
            <a:xfrm>
              <a:off x="9289323" y="3630153"/>
              <a:ext cx="3312368" cy="369332"/>
            </a:xfrm>
            <a:prstGeom prst="rect">
              <a:avLst/>
            </a:prstGeom>
            <a:noFill/>
          </p:spPr>
          <p:txBody>
            <a:bodyPr wrap="square" rtlCol="0">
              <a:spAutoFit/>
            </a:bodyPr>
            <a:lstStyle/>
            <a:p>
              <a:r>
                <a:rPr lang="en-US" sz="1800" b="0" dirty="0"/>
                <a:t>conditions</a:t>
              </a:r>
            </a:p>
          </p:txBody>
        </p:sp>
        <p:sp>
          <p:nvSpPr>
            <p:cNvPr id="49" name="Textfeld 48">
              <a:extLst>
                <a:ext uri="{FF2B5EF4-FFF2-40B4-BE49-F238E27FC236}">
                  <a16:creationId xmlns:a16="http://schemas.microsoft.com/office/drawing/2014/main" id="{949D91A5-1DDA-3621-187E-05BBCFEA33B0}"/>
                </a:ext>
              </a:extLst>
            </p:cNvPr>
            <p:cNvSpPr txBox="1"/>
            <p:nvPr/>
          </p:nvSpPr>
          <p:spPr>
            <a:xfrm>
              <a:off x="9527704" y="4121693"/>
              <a:ext cx="3312368" cy="369332"/>
            </a:xfrm>
            <a:prstGeom prst="rect">
              <a:avLst/>
            </a:prstGeom>
            <a:noFill/>
          </p:spPr>
          <p:txBody>
            <a:bodyPr wrap="square" rtlCol="0">
              <a:spAutoFit/>
            </a:bodyPr>
            <a:lstStyle/>
            <a:p>
              <a:r>
                <a:rPr lang="en-US" sz="1800" b="0" dirty="0"/>
                <a:t>Beam</a:t>
              </a:r>
            </a:p>
          </p:txBody>
        </p:sp>
        <p:sp>
          <p:nvSpPr>
            <p:cNvPr id="50" name="Textfeld 49">
              <a:extLst>
                <a:ext uri="{FF2B5EF4-FFF2-40B4-BE49-F238E27FC236}">
                  <a16:creationId xmlns:a16="http://schemas.microsoft.com/office/drawing/2014/main" id="{A69EECFD-7B97-198C-72E6-C45F52A2B24F}"/>
                </a:ext>
              </a:extLst>
            </p:cNvPr>
            <p:cNvSpPr txBox="1"/>
            <p:nvPr/>
          </p:nvSpPr>
          <p:spPr>
            <a:xfrm>
              <a:off x="14280232" y="4285461"/>
              <a:ext cx="3312368" cy="369332"/>
            </a:xfrm>
            <a:prstGeom prst="rect">
              <a:avLst/>
            </a:prstGeom>
            <a:noFill/>
          </p:spPr>
          <p:txBody>
            <a:bodyPr wrap="square" rtlCol="0">
              <a:spAutoFit/>
            </a:bodyPr>
            <a:lstStyle/>
            <a:p>
              <a:r>
                <a:rPr lang="en-US" sz="1800" b="0" dirty="0"/>
                <a:t>Molecules</a:t>
              </a:r>
            </a:p>
          </p:txBody>
        </p:sp>
        <p:sp>
          <p:nvSpPr>
            <p:cNvPr id="51" name="Textfeld 50">
              <a:extLst>
                <a:ext uri="{FF2B5EF4-FFF2-40B4-BE49-F238E27FC236}">
                  <a16:creationId xmlns:a16="http://schemas.microsoft.com/office/drawing/2014/main" id="{CB601AF2-4C51-05AF-2DEC-E27EDF350009}"/>
                </a:ext>
              </a:extLst>
            </p:cNvPr>
            <p:cNvSpPr txBox="1"/>
            <p:nvPr/>
          </p:nvSpPr>
          <p:spPr>
            <a:xfrm>
              <a:off x="14280232" y="3654313"/>
              <a:ext cx="3312368" cy="369332"/>
            </a:xfrm>
            <a:prstGeom prst="rect">
              <a:avLst/>
            </a:prstGeom>
            <a:noFill/>
          </p:spPr>
          <p:txBody>
            <a:bodyPr wrap="square" rtlCol="0">
              <a:spAutoFit/>
            </a:bodyPr>
            <a:lstStyle/>
            <a:p>
              <a:r>
                <a:rPr lang="en-US" sz="1800" b="0" dirty="0"/>
                <a:t>Beam</a:t>
              </a:r>
            </a:p>
          </p:txBody>
        </p:sp>
      </p:grpSp>
      <p:pic>
        <p:nvPicPr>
          <p:cNvPr id="35" name="Grafik 34">
            <a:extLst>
              <a:ext uri="{FF2B5EF4-FFF2-40B4-BE49-F238E27FC236}">
                <a16:creationId xmlns:a16="http://schemas.microsoft.com/office/drawing/2014/main" id="{6D51AF36-0F3C-0172-9CC6-AFC26C473E5E}"/>
              </a:ext>
            </a:extLst>
          </p:cNvPr>
          <p:cNvPicPr>
            <a:picLocks noChangeAspect="1"/>
          </p:cNvPicPr>
          <p:nvPr/>
        </p:nvPicPr>
        <p:blipFill>
          <a:blip r:embed="rId4">
            <a:clrChange>
              <a:clrFrom>
                <a:srgbClr val="FFFFFF"/>
              </a:clrFrom>
              <a:clrTo>
                <a:srgbClr val="FFFFFF">
                  <a:alpha val="0"/>
                </a:srgbClr>
              </a:clrTo>
            </a:clrChange>
          </a:blip>
          <a:srcRect l="725" t="5291" r="59509" b="54065"/>
          <a:stretch/>
        </p:blipFill>
        <p:spPr>
          <a:xfrm>
            <a:off x="208622" y="2421359"/>
            <a:ext cx="11220171" cy="6097919"/>
          </a:xfrm>
          <a:prstGeom prst="rect">
            <a:avLst/>
          </a:prstGeom>
        </p:spPr>
      </p:pic>
      <p:pic>
        <p:nvPicPr>
          <p:cNvPr id="7168" name="Grafik 7167">
            <a:extLst>
              <a:ext uri="{FF2B5EF4-FFF2-40B4-BE49-F238E27FC236}">
                <a16:creationId xmlns:a16="http://schemas.microsoft.com/office/drawing/2014/main" id="{6748FA20-3DD1-D4C0-ED79-B22726B52769}"/>
              </a:ext>
            </a:extLst>
          </p:cNvPr>
          <p:cNvPicPr>
            <a:picLocks noChangeAspect="1"/>
          </p:cNvPicPr>
          <p:nvPr/>
        </p:nvPicPr>
        <p:blipFill>
          <a:blip r:embed="rId5">
            <a:clrChange>
              <a:clrFrom>
                <a:srgbClr val="FFFFFF"/>
              </a:clrFrom>
              <a:clrTo>
                <a:srgbClr val="FFFFFF">
                  <a:alpha val="0"/>
                </a:srgbClr>
              </a:clrTo>
            </a:clrChange>
          </a:blip>
          <a:srcRect l="955" t="7123" r="21274" b="39852"/>
          <a:stretch/>
        </p:blipFill>
        <p:spPr>
          <a:xfrm>
            <a:off x="9785433" y="2339975"/>
            <a:ext cx="14432206" cy="5927824"/>
          </a:xfrm>
          <a:prstGeom prst="rect">
            <a:avLst/>
          </a:prstGeom>
        </p:spPr>
      </p:pic>
      <p:cxnSp>
        <p:nvCxnSpPr>
          <p:cNvPr id="4" name="Gerader Verbinder 3">
            <a:extLst>
              <a:ext uri="{FF2B5EF4-FFF2-40B4-BE49-F238E27FC236}">
                <a16:creationId xmlns:a16="http://schemas.microsoft.com/office/drawing/2014/main" id="{FE9502E5-8B07-56C7-F346-0D9FC5F9D0AE}"/>
              </a:ext>
            </a:extLst>
          </p:cNvPr>
          <p:cNvCxnSpPr>
            <a:cxnSpLocks/>
          </p:cNvCxnSpPr>
          <p:nvPr/>
        </p:nvCxnSpPr>
        <p:spPr bwMode="auto">
          <a:xfrm flipH="1">
            <a:off x="4914782" y="5621669"/>
            <a:ext cx="9842739" cy="2897609"/>
          </a:xfrm>
          <a:prstGeom prst="line">
            <a:avLst/>
          </a:prstGeom>
          <a:solidFill>
            <a:schemeClr val="accent1"/>
          </a:solidFill>
          <a:ln w="76200" cap="flat" cmpd="sng" algn="ctr">
            <a:solidFill>
              <a:schemeClr val="tx1"/>
            </a:solidFill>
            <a:prstDash val="dash"/>
            <a:miter lim="400000"/>
            <a:headEnd type="none" w="med" len="med"/>
            <a:tailEnd type="none" w="med" len="med"/>
          </a:ln>
          <a:effectLst>
            <a:outerShdw dist="35921" dir="2700000" algn="ctr" rotWithShape="0">
              <a:schemeClr val="bg2"/>
            </a:outerShdw>
          </a:effectLst>
        </p:spPr>
      </p:cxnSp>
      <p:cxnSp>
        <p:nvCxnSpPr>
          <p:cNvPr id="8" name="Gerader Verbinder 7">
            <a:extLst>
              <a:ext uri="{FF2B5EF4-FFF2-40B4-BE49-F238E27FC236}">
                <a16:creationId xmlns:a16="http://schemas.microsoft.com/office/drawing/2014/main" id="{ADAAEDF1-27F7-12B6-8B79-61E24855F493}"/>
              </a:ext>
            </a:extLst>
          </p:cNvPr>
          <p:cNvCxnSpPr>
            <a:cxnSpLocks/>
          </p:cNvCxnSpPr>
          <p:nvPr/>
        </p:nvCxnSpPr>
        <p:spPr bwMode="auto">
          <a:xfrm flipV="1">
            <a:off x="8911226" y="7284014"/>
            <a:ext cx="7169206" cy="2868382"/>
          </a:xfrm>
          <a:prstGeom prst="line">
            <a:avLst/>
          </a:prstGeom>
          <a:solidFill>
            <a:schemeClr val="accent1"/>
          </a:solidFill>
          <a:ln w="76200" cap="flat" cmpd="sng" algn="ctr">
            <a:solidFill>
              <a:schemeClr val="tx1"/>
            </a:solidFill>
            <a:prstDash val="dash"/>
            <a:miter lim="400000"/>
            <a:headEnd type="none" w="med" len="med"/>
            <a:tailEnd type="none" w="med" len="med"/>
          </a:ln>
          <a:effectLst>
            <a:outerShdw dist="35921" dir="2700000" algn="ctr" rotWithShape="0">
              <a:schemeClr val="bg2"/>
            </a:outerShdw>
          </a:effectLst>
        </p:spPr>
      </p:cxnSp>
      <p:cxnSp>
        <p:nvCxnSpPr>
          <p:cNvPr id="3" name="Gerader Verbinder 2">
            <a:extLst>
              <a:ext uri="{FF2B5EF4-FFF2-40B4-BE49-F238E27FC236}">
                <a16:creationId xmlns:a16="http://schemas.microsoft.com/office/drawing/2014/main" id="{56772B48-3227-EC91-D584-93F8D0A5DB9A}"/>
              </a:ext>
            </a:extLst>
          </p:cNvPr>
          <p:cNvCxnSpPr>
            <a:cxnSpLocks/>
          </p:cNvCxnSpPr>
          <p:nvPr/>
        </p:nvCxnSpPr>
        <p:spPr bwMode="auto">
          <a:xfrm>
            <a:off x="5850886" y="6858000"/>
            <a:ext cx="3060340" cy="3294396"/>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5" name="Gerader Verbinder 4">
            <a:extLst>
              <a:ext uri="{FF2B5EF4-FFF2-40B4-BE49-F238E27FC236}">
                <a16:creationId xmlns:a16="http://schemas.microsoft.com/office/drawing/2014/main" id="{EDC30984-03F5-4C87-78D6-36EE74B37E5C}"/>
              </a:ext>
            </a:extLst>
          </p:cNvPr>
          <p:cNvCxnSpPr>
            <a:cxnSpLocks/>
          </p:cNvCxnSpPr>
          <p:nvPr/>
        </p:nvCxnSpPr>
        <p:spPr bwMode="auto">
          <a:xfrm flipV="1">
            <a:off x="4410726" y="8226152"/>
            <a:ext cx="5693042" cy="1017401"/>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6" name="Rechteck 5">
            <a:extLst>
              <a:ext uri="{FF2B5EF4-FFF2-40B4-BE49-F238E27FC236}">
                <a16:creationId xmlns:a16="http://schemas.microsoft.com/office/drawing/2014/main" id="{C66EFFFC-DE97-745F-AE29-D21F33DA568C}"/>
              </a:ext>
            </a:extLst>
          </p:cNvPr>
          <p:cNvSpPr/>
          <p:nvPr/>
        </p:nvSpPr>
        <p:spPr bwMode="auto">
          <a:xfrm>
            <a:off x="9239176" y="2971074"/>
            <a:ext cx="3928846" cy="2712785"/>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7" name="Rechteck 6">
            <a:extLst>
              <a:ext uri="{FF2B5EF4-FFF2-40B4-BE49-F238E27FC236}">
                <a16:creationId xmlns:a16="http://schemas.microsoft.com/office/drawing/2014/main" id="{6077B7C7-6B17-E4D4-D1CC-3493A9239171}"/>
              </a:ext>
            </a:extLst>
          </p:cNvPr>
          <p:cNvSpPr/>
          <p:nvPr/>
        </p:nvSpPr>
        <p:spPr bwMode="auto">
          <a:xfrm>
            <a:off x="21005604" y="2761467"/>
            <a:ext cx="3312368" cy="2712785"/>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
        <p:nvSpPr>
          <p:cNvPr id="9" name="Textfeld 8">
            <a:extLst>
              <a:ext uri="{FF2B5EF4-FFF2-40B4-BE49-F238E27FC236}">
                <a16:creationId xmlns:a16="http://schemas.microsoft.com/office/drawing/2014/main" id="{2A5C40E6-BB04-D097-60EF-61C7C51BFCA0}"/>
              </a:ext>
            </a:extLst>
          </p:cNvPr>
          <p:cNvSpPr txBox="1"/>
          <p:nvPr/>
        </p:nvSpPr>
        <p:spPr>
          <a:xfrm>
            <a:off x="14510848" y="6433306"/>
            <a:ext cx="3312368" cy="369332"/>
          </a:xfrm>
          <a:prstGeom prst="rect">
            <a:avLst/>
          </a:prstGeom>
          <a:noFill/>
        </p:spPr>
        <p:txBody>
          <a:bodyPr wrap="square" rtlCol="0">
            <a:spAutoFit/>
          </a:bodyPr>
          <a:lstStyle/>
          <a:p>
            <a:r>
              <a:rPr lang="en-US" sz="1800" b="0" dirty="0"/>
              <a:t>Molecules</a:t>
            </a:r>
          </a:p>
        </p:txBody>
      </p:sp>
      <p:sp>
        <p:nvSpPr>
          <p:cNvPr id="10" name="Textfeld 9">
            <a:extLst>
              <a:ext uri="{FF2B5EF4-FFF2-40B4-BE49-F238E27FC236}">
                <a16:creationId xmlns:a16="http://schemas.microsoft.com/office/drawing/2014/main" id="{0E0C5387-B768-BC26-E78F-79870E90CBF9}"/>
              </a:ext>
            </a:extLst>
          </p:cNvPr>
          <p:cNvSpPr txBox="1"/>
          <p:nvPr/>
        </p:nvSpPr>
        <p:spPr>
          <a:xfrm>
            <a:off x="12984088" y="4697760"/>
            <a:ext cx="3312368" cy="369332"/>
          </a:xfrm>
          <a:prstGeom prst="rect">
            <a:avLst/>
          </a:prstGeom>
          <a:noFill/>
        </p:spPr>
        <p:txBody>
          <a:bodyPr wrap="square" rtlCol="0">
            <a:spAutoFit/>
          </a:bodyPr>
          <a:lstStyle/>
          <a:p>
            <a:r>
              <a:rPr lang="en-US" sz="1800" b="0" dirty="0"/>
              <a:t>conditions</a:t>
            </a:r>
          </a:p>
        </p:txBody>
      </p:sp>
      <p:sp>
        <p:nvSpPr>
          <p:cNvPr id="11" name="Textfeld 10">
            <a:extLst>
              <a:ext uri="{FF2B5EF4-FFF2-40B4-BE49-F238E27FC236}">
                <a16:creationId xmlns:a16="http://schemas.microsoft.com/office/drawing/2014/main" id="{67112377-82B3-5344-C3CD-905E1E967DC6}"/>
              </a:ext>
            </a:extLst>
          </p:cNvPr>
          <p:cNvSpPr txBox="1"/>
          <p:nvPr/>
        </p:nvSpPr>
        <p:spPr>
          <a:xfrm>
            <a:off x="13128104" y="3409240"/>
            <a:ext cx="3312368" cy="369332"/>
          </a:xfrm>
          <a:prstGeom prst="rect">
            <a:avLst/>
          </a:prstGeom>
          <a:noFill/>
        </p:spPr>
        <p:txBody>
          <a:bodyPr wrap="square" rtlCol="0">
            <a:spAutoFit/>
          </a:bodyPr>
          <a:lstStyle/>
          <a:p>
            <a:r>
              <a:rPr lang="en-US" sz="1800" b="0" dirty="0"/>
              <a:t>Beam</a:t>
            </a:r>
          </a:p>
        </p:txBody>
      </p:sp>
      <p:sp>
        <p:nvSpPr>
          <p:cNvPr id="12" name="Textfeld 11">
            <a:extLst>
              <a:ext uri="{FF2B5EF4-FFF2-40B4-BE49-F238E27FC236}">
                <a16:creationId xmlns:a16="http://schemas.microsoft.com/office/drawing/2014/main" id="{69D7F604-0512-38D8-29CF-9C6F5C186A51}"/>
              </a:ext>
            </a:extLst>
          </p:cNvPr>
          <p:cNvSpPr txBox="1"/>
          <p:nvPr/>
        </p:nvSpPr>
        <p:spPr>
          <a:xfrm>
            <a:off x="20328904" y="3552083"/>
            <a:ext cx="3312368" cy="369332"/>
          </a:xfrm>
          <a:prstGeom prst="rect">
            <a:avLst/>
          </a:prstGeom>
          <a:noFill/>
        </p:spPr>
        <p:txBody>
          <a:bodyPr wrap="square" rtlCol="0">
            <a:spAutoFit/>
          </a:bodyPr>
          <a:lstStyle/>
          <a:p>
            <a:r>
              <a:rPr lang="en-US" sz="1800" b="0" dirty="0"/>
              <a:t>Beam</a:t>
            </a:r>
          </a:p>
        </p:txBody>
      </p:sp>
    </p:spTree>
    <p:extLst>
      <p:ext uri="{BB962C8B-B14F-4D97-AF65-F5344CB8AC3E}">
        <p14:creationId xmlns:p14="http://schemas.microsoft.com/office/powerpoint/2010/main" val="20527929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9D72E-0454-2C51-DF08-5B92BEDF6B93}"/>
            </a:ext>
          </a:extLst>
        </p:cNvPr>
        <p:cNvGrpSpPr/>
        <p:nvPr/>
      </p:nvGrpSpPr>
      <p:grpSpPr>
        <a:xfrm>
          <a:off x="0" y="0"/>
          <a:ext cx="0" cy="0"/>
          <a:chOff x="0" y="0"/>
          <a:chExt cx="0" cy="0"/>
        </a:xfrm>
      </p:grpSpPr>
      <p:sp>
        <p:nvSpPr>
          <p:cNvPr id="7170" name="Text Box 1">
            <a:extLst>
              <a:ext uri="{FF2B5EF4-FFF2-40B4-BE49-F238E27FC236}">
                <a16:creationId xmlns:a16="http://schemas.microsoft.com/office/drawing/2014/main" id="{AD9A3E96-2E4D-8EB8-A8CA-B449BC3E32D6}"/>
              </a:ext>
            </a:extLst>
          </p:cNvPr>
          <p:cNvSpPr txBox="1">
            <a:spLocks/>
          </p:cNvSpPr>
          <p:nvPr/>
        </p:nvSpPr>
        <p:spPr bwMode="auto">
          <a:xfrm>
            <a:off x="23584607" y="12853988"/>
            <a:ext cx="346249" cy="364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fld id="{C8BCF2FE-11CF-42B5-A437-BC880AD0B1AE}" type="slidenum">
              <a:rPr lang="en-US" altLang="it-IT" sz="1700" b="0" smtClean="0">
                <a:latin typeface="Helvetica Neue Light" charset="0"/>
                <a:ea typeface="Helvetica Neue Light" charset="0"/>
                <a:cs typeface="Helvetica Neue Light" charset="0"/>
                <a:sym typeface="Helvetica Neue Light" charset="0"/>
              </a:rPr>
              <a:pPr algn="ctr" eaLnBrk="1"/>
              <a:t>9</a:t>
            </a:fld>
            <a:endParaRPr lang="en-US" altLang="it-IT" sz="1700" b="0" dirty="0">
              <a:latin typeface="Helvetica Neue Light" charset="0"/>
              <a:ea typeface="Helvetica Neue Light" charset="0"/>
              <a:cs typeface="Helvetica Neue Light" charset="0"/>
              <a:sym typeface="Helvetica Neue Light" charset="0"/>
            </a:endParaRPr>
          </a:p>
        </p:txBody>
      </p:sp>
      <p:sp>
        <p:nvSpPr>
          <p:cNvPr id="7173" name="Line 4">
            <a:extLst>
              <a:ext uri="{FF2B5EF4-FFF2-40B4-BE49-F238E27FC236}">
                <a16:creationId xmlns:a16="http://schemas.microsoft.com/office/drawing/2014/main" id="{6BE251A8-2DA2-1F8C-E314-9FBAC7CD1BD4}"/>
              </a:ext>
            </a:extLst>
          </p:cNvPr>
          <p:cNvSpPr>
            <a:spLocks noChangeShapeType="1"/>
          </p:cNvSpPr>
          <p:nvPr/>
        </p:nvSpPr>
        <p:spPr bwMode="auto">
          <a:xfrm>
            <a:off x="457200" y="233997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2" name="Textfeld 1">
            <a:extLst>
              <a:ext uri="{FF2B5EF4-FFF2-40B4-BE49-F238E27FC236}">
                <a16:creationId xmlns:a16="http://schemas.microsoft.com/office/drawing/2014/main" id="{8ACEF0F2-93CD-51B6-FE1B-7C9A11DF0ED7}"/>
              </a:ext>
            </a:extLst>
          </p:cNvPr>
          <p:cNvSpPr txBox="1"/>
          <p:nvPr/>
        </p:nvSpPr>
        <p:spPr>
          <a:xfrm>
            <a:off x="457200" y="1241376"/>
            <a:ext cx="10983584" cy="677108"/>
          </a:xfrm>
          <a:prstGeom prst="rect">
            <a:avLst/>
          </a:prstGeom>
          <a:noFill/>
        </p:spPr>
        <p:txBody>
          <a:bodyPr wrap="none" rtlCol="0">
            <a:spAutoFit/>
          </a:bodyPr>
          <a:lstStyle/>
          <a:p>
            <a:r>
              <a:rPr lang="en-US" sz="3800" b="0" dirty="0">
                <a:latin typeface="Schibsted Grotesk Regular Regul"/>
              </a:rPr>
              <a:t>Subsystem decomposition and architecture generation</a:t>
            </a:r>
          </a:p>
        </p:txBody>
      </p:sp>
      <p:sp>
        <p:nvSpPr>
          <p:cNvPr id="7304" name="Textfeld 7303">
            <a:extLst>
              <a:ext uri="{FF2B5EF4-FFF2-40B4-BE49-F238E27FC236}">
                <a16:creationId xmlns:a16="http://schemas.microsoft.com/office/drawing/2014/main" id="{B5F10BEC-22CA-EA70-3614-245213BE1E83}"/>
              </a:ext>
            </a:extLst>
          </p:cNvPr>
          <p:cNvSpPr txBox="1"/>
          <p:nvPr/>
        </p:nvSpPr>
        <p:spPr>
          <a:xfrm>
            <a:off x="12654190" y="8791178"/>
            <a:ext cx="11276666" cy="3539430"/>
          </a:xfrm>
          <a:prstGeom prst="rect">
            <a:avLst/>
          </a:prstGeom>
          <a:noFill/>
        </p:spPr>
        <p:txBody>
          <a:bodyPr wrap="square" rtlCol="0">
            <a:spAutoFit/>
          </a:bodyPr>
          <a:lstStyle/>
          <a:p>
            <a:pPr marL="457200" indent="-457200">
              <a:buFont typeface="Arial" panose="020B0604020202020204" pitchFamily="34" charset="0"/>
              <a:buChar char="•"/>
            </a:pPr>
            <a:r>
              <a:rPr lang="en-US" sz="3200" b="0" dirty="0"/>
              <a:t>Functions and</a:t>
            </a:r>
            <a:r>
              <a:rPr lang="en-US" sz="3200" dirty="0"/>
              <a:t> functional interactions </a:t>
            </a:r>
            <a:r>
              <a:rPr lang="en-US" sz="3200" b="0" dirty="0"/>
              <a:t>are derived from Components and Requirements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Technical Solutions that </a:t>
            </a:r>
            <a:r>
              <a:rPr lang="en-US" sz="3200" dirty="0"/>
              <a:t>implement functions </a:t>
            </a:r>
            <a:r>
              <a:rPr lang="en-US" sz="3200" b="0" dirty="0"/>
              <a:t>are connected and assigned with </a:t>
            </a:r>
            <a:r>
              <a:rPr lang="en-US" sz="3200" dirty="0"/>
              <a:t>parameters</a:t>
            </a:r>
          </a:p>
          <a:p>
            <a:pPr marL="457200" indent="-457200">
              <a:buFont typeface="Arial" panose="020B0604020202020204" pitchFamily="34" charset="0"/>
              <a:buChar char="•"/>
            </a:pPr>
            <a:endParaRPr lang="en-US" sz="3200" b="0" dirty="0"/>
          </a:p>
          <a:p>
            <a:pPr marL="457200" indent="-457200">
              <a:buFont typeface="Arial" panose="020B0604020202020204" pitchFamily="34" charset="0"/>
              <a:buChar char="•"/>
            </a:pPr>
            <a:r>
              <a:rPr lang="en-US" sz="3200" b="0" dirty="0"/>
              <a:t>Usable by all, implemented by few</a:t>
            </a:r>
          </a:p>
        </p:txBody>
      </p:sp>
      <p:grpSp>
        <p:nvGrpSpPr>
          <p:cNvPr id="52" name="Gruppieren 51">
            <a:extLst>
              <a:ext uri="{FF2B5EF4-FFF2-40B4-BE49-F238E27FC236}">
                <a16:creationId xmlns:a16="http://schemas.microsoft.com/office/drawing/2014/main" id="{D9923FB3-EA50-969E-0829-3C8963B14F63}"/>
              </a:ext>
            </a:extLst>
          </p:cNvPr>
          <p:cNvGrpSpPr/>
          <p:nvPr/>
        </p:nvGrpSpPr>
        <p:grpSpPr>
          <a:xfrm>
            <a:off x="859977" y="7650088"/>
            <a:ext cx="10607533" cy="3893975"/>
            <a:chOff x="9289323" y="2897560"/>
            <a:chExt cx="10607533" cy="3893975"/>
          </a:xfrm>
        </p:grpSpPr>
        <p:grpSp>
          <p:nvGrpSpPr>
            <p:cNvPr id="47" name="Gruppieren 46">
              <a:extLst>
                <a:ext uri="{FF2B5EF4-FFF2-40B4-BE49-F238E27FC236}">
                  <a16:creationId xmlns:a16="http://schemas.microsoft.com/office/drawing/2014/main" id="{0B73D5BC-3A21-0D14-0834-6CF8D014F43A}"/>
                </a:ext>
              </a:extLst>
            </p:cNvPr>
            <p:cNvGrpSpPr/>
            <p:nvPr/>
          </p:nvGrpSpPr>
          <p:grpSpPr>
            <a:xfrm>
              <a:off x="9671720" y="2897560"/>
              <a:ext cx="10225136" cy="3893975"/>
              <a:chOff x="9671720" y="2897560"/>
              <a:chExt cx="10225136" cy="3893975"/>
            </a:xfrm>
          </p:grpSpPr>
          <p:pic>
            <p:nvPicPr>
              <p:cNvPr id="41" name="Grafik 40">
                <a:extLst>
                  <a:ext uri="{FF2B5EF4-FFF2-40B4-BE49-F238E27FC236}">
                    <a16:creationId xmlns:a16="http://schemas.microsoft.com/office/drawing/2014/main" id="{90A53548-0933-80D6-7B40-FF95BBD1E5AE}"/>
                  </a:ext>
                </a:extLst>
              </p:cNvPr>
              <p:cNvPicPr>
                <a:picLocks noChangeAspect="1"/>
              </p:cNvPicPr>
              <p:nvPr/>
            </p:nvPicPr>
            <p:blipFill>
              <a:blip r:embed="rId3">
                <a:clrChange>
                  <a:clrFrom>
                    <a:srgbClr val="FFFFFF"/>
                  </a:clrFrom>
                  <a:clrTo>
                    <a:srgbClr val="FFFFFF">
                      <a:alpha val="0"/>
                    </a:srgbClr>
                  </a:clrTo>
                </a:clrChange>
              </a:blip>
              <a:srcRect l="15532" t="17928" r="9788" b="24800"/>
              <a:stretch/>
            </p:blipFill>
            <p:spPr>
              <a:xfrm>
                <a:off x="9671720" y="3005883"/>
                <a:ext cx="9842739" cy="3785652"/>
              </a:xfrm>
              <a:prstGeom prst="rect">
                <a:avLst/>
              </a:prstGeom>
            </p:spPr>
          </p:pic>
          <p:sp>
            <p:nvSpPr>
              <p:cNvPr id="45" name="Rechteck 44">
                <a:extLst>
                  <a:ext uri="{FF2B5EF4-FFF2-40B4-BE49-F238E27FC236}">
                    <a16:creationId xmlns:a16="http://schemas.microsoft.com/office/drawing/2014/main" id="{C797E36C-9B13-56D8-E4A3-26398D8B22C9}"/>
                  </a:ext>
                </a:extLst>
              </p:cNvPr>
              <p:cNvSpPr/>
              <p:nvPr/>
            </p:nvSpPr>
            <p:spPr bwMode="auto">
              <a:xfrm>
                <a:off x="14784288" y="2897560"/>
                <a:ext cx="5112568" cy="1224133"/>
              </a:xfrm>
              <a:prstGeom prst="rect">
                <a:avLst/>
              </a:prstGeom>
              <a:solidFill>
                <a:schemeClr val="bg1"/>
              </a:solidFill>
              <a:ln w="25400" cap="flat" cmpd="sng" algn="ctr">
                <a:noFill/>
                <a:prstDash val="solid"/>
                <a:miter lim="400000"/>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endParaRPr kumimoji="0" lang="en-US" sz="3000" b="1" i="0" u="none" strike="noStrike" cap="none" normalizeH="0" baseline="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grpSp>
        <p:sp>
          <p:nvSpPr>
            <p:cNvPr id="48" name="Textfeld 47">
              <a:extLst>
                <a:ext uri="{FF2B5EF4-FFF2-40B4-BE49-F238E27FC236}">
                  <a16:creationId xmlns:a16="http://schemas.microsoft.com/office/drawing/2014/main" id="{6C7D6B06-8405-B334-8AFB-3995F6996743}"/>
                </a:ext>
              </a:extLst>
            </p:cNvPr>
            <p:cNvSpPr txBox="1"/>
            <p:nvPr/>
          </p:nvSpPr>
          <p:spPr>
            <a:xfrm>
              <a:off x="9289323" y="3630153"/>
              <a:ext cx="3312368" cy="369332"/>
            </a:xfrm>
            <a:prstGeom prst="rect">
              <a:avLst/>
            </a:prstGeom>
            <a:noFill/>
          </p:spPr>
          <p:txBody>
            <a:bodyPr wrap="square" rtlCol="0">
              <a:spAutoFit/>
            </a:bodyPr>
            <a:lstStyle/>
            <a:p>
              <a:r>
                <a:rPr lang="en-US" sz="1800" b="0" dirty="0"/>
                <a:t>conditions</a:t>
              </a:r>
            </a:p>
          </p:txBody>
        </p:sp>
        <p:sp>
          <p:nvSpPr>
            <p:cNvPr id="49" name="Textfeld 48">
              <a:extLst>
                <a:ext uri="{FF2B5EF4-FFF2-40B4-BE49-F238E27FC236}">
                  <a16:creationId xmlns:a16="http://schemas.microsoft.com/office/drawing/2014/main" id="{62A7F0CD-85A5-3B18-C980-0E71A9961F0E}"/>
                </a:ext>
              </a:extLst>
            </p:cNvPr>
            <p:cNvSpPr txBox="1"/>
            <p:nvPr/>
          </p:nvSpPr>
          <p:spPr>
            <a:xfrm>
              <a:off x="9527704" y="4121693"/>
              <a:ext cx="3312368" cy="369332"/>
            </a:xfrm>
            <a:prstGeom prst="rect">
              <a:avLst/>
            </a:prstGeom>
            <a:noFill/>
          </p:spPr>
          <p:txBody>
            <a:bodyPr wrap="square" rtlCol="0">
              <a:spAutoFit/>
            </a:bodyPr>
            <a:lstStyle/>
            <a:p>
              <a:r>
                <a:rPr lang="en-US" sz="1800" b="0" dirty="0"/>
                <a:t>Beam</a:t>
              </a:r>
            </a:p>
          </p:txBody>
        </p:sp>
        <p:sp>
          <p:nvSpPr>
            <p:cNvPr id="50" name="Textfeld 49">
              <a:extLst>
                <a:ext uri="{FF2B5EF4-FFF2-40B4-BE49-F238E27FC236}">
                  <a16:creationId xmlns:a16="http://schemas.microsoft.com/office/drawing/2014/main" id="{BF6B6367-5DD5-CF9F-4B34-B5638F44556D}"/>
                </a:ext>
              </a:extLst>
            </p:cNvPr>
            <p:cNvSpPr txBox="1"/>
            <p:nvPr/>
          </p:nvSpPr>
          <p:spPr>
            <a:xfrm>
              <a:off x="14280232" y="4285461"/>
              <a:ext cx="3312368" cy="369332"/>
            </a:xfrm>
            <a:prstGeom prst="rect">
              <a:avLst/>
            </a:prstGeom>
            <a:noFill/>
          </p:spPr>
          <p:txBody>
            <a:bodyPr wrap="square" rtlCol="0">
              <a:spAutoFit/>
            </a:bodyPr>
            <a:lstStyle/>
            <a:p>
              <a:r>
                <a:rPr lang="en-US" sz="1800" b="0" dirty="0"/>
                <a:t>Molecules</a:t>
              </a:r>
            </a:p>
          </p:txBody>
        </p:sp>
        <p:sp>
          <p:nvSpPr>
            <p:cNvPr id="51" name="Textfeld 50">
              <a:extLst>
                <a:ext uri="{FF2B5EF4-FFF2-40B4-BE49-F238E27FC236}">
                  <a16:creationId xmlns:a16="http://schemas.microsoft.com/office/drawing/2014/main" id="{D0954AE5-20BA-ADB2-3FA0-9EE2BE3120EA}"/>
                </a:ext>
              </a:extLst>
            </p:cNvPr>
            <p:cNvSpPr txBox="1"/>
            <p:nvPr/>
          </p:nvSpPr>
          <p:spPr>
            <a:xfrm>
              <a:off x="14280232" y="3654313"/>
              <a:ext cx="3312368" cy="369332"/>
            </a:xfrm>
            <a:prstGeom prst="rect">
              <a:avLst/>
            </a:prstGeom>
            <a:noFill/>
          </p:spPr>
          <p:txBody>
            <a:bodyPr wrap="square" rtlCol="0">
              <a:spAutoFit/>
            </a:bodyPr>
            <a:lstStyle/>
            <a:p>
              <a:r>
                <a:rPr lang="en-US" sz="1800" b="0" dirty="0"/>
                <a:t>Beam</a:t>
              </a:r>
            </a:p>
          </p:txBody>
        </p:sp>
      </p:grpSp>
      <p:pic>
        <p:nvPicPr>
          <p:cNvPr id="35" name="Grafik 34">
            <a:extLst>
              <a:ext uri="{FF2B5EF4-FFF2-40B4-BE49-F238E27FC236}">
                <a16:creationId xmlns:a16="http://schemas.microsoft.com/office/drawing/2014/main" id="{3A6FB2BD-2174-7DD4-67EF-6E41CD6C5A85}"/>
              </a:ext>
            </a:extLst>
          </p:cNvPr>
          <p:cNvPicPr>
            <a:picLocks noChangeAspect="1"/>
          </p:cNvPicPr>
          <p:nvPr/>
        </p:nvPicPr>
        <p:blipFill>
          <a:blip r:embed="rId4">
            <a:clrChange>
              <a:clrFrom>
                <a:srgbClr val="FFFFFF"/>
              </a:clrFrom>
              <a:clrTo>
                <a:srgbClr val="FFFFFF">
                  <a:alpha val="0"/>
                </a:srgbClr>
              </a:clrTo>
            </a:clrChange>
          </a:blip>
          <a:srcRect l="725" t="5291" r="59509" b="54065"/>
          <a:stretch/>
        </p:blipFill>
        <p:spPr>
          <a:xfrm>
            <a:off x="208622" y="2421359"/>
            <a:ext cx="11220171" cy="6097919"/>
          </a:xfrm>
          <a:prstGeom prst="rect">
            <a:avLst/>
          </a:prstGeom>
        </p:spPr>
      </p:pic>
      <p:pic>
        <p:nvPicPr>
          <p:cNvPr id="7168" name="Grafik 7167">
            <a:extLst>
              <a:ext uri="{FF2B5EF4-FFF2-40B4-BE49-F238E27FC236}">
                <a16:creationId xmlns:a16="http://schemas.microsoft.com/office/drawing/2014/main" id="{C1A7B3CB-F7D1-6E1C-54EB-B05926E680B1}"/>
              </a:ext>
            </a:extLst>
          </p:cNvPr>
          <p:cNvPicPr>
            <a:picLocks noChangeAspect="1"/>
          </p:cNvPicPr>
          <p:nvPr/>
        </p:nvPicPr>
        <p:blipFill>
          <a:blip r:embed="rId5">
            <a:clrChange>
              <a:clrFrom>
                <a:srgbClr val="FFFFFF"/>
              </a:clrFrom>
              <a:clrTo>
                <a:srgbClr val="FFFFFF">
                  <a:alpha val="0"/>
                </a:srgbClr>
              </a:clrTo>
            </a:clrChange>
          </a:blip>
          <a:srcRect l="955" t="7123" r="21274" b="39852"/>
          <a:stretch/>
        </p:blipFill>
        <p:spPr>
          <a:xfrm>
            <a:off x="9785433" y="2339975"/>
            <a:ext cx="14432206" cy="5927824"/>
          </a:xfrm>
          <a:prstGeom prst="rect">
            <a:avLst/>
          </a:prstGeom>
        </p:spPr>
      </p:pic>
      <p:sp>
        <p:nvSpPr>
          <p:cNvPr id="7172" name="Textfeld 7171">
            <a:extLst>
              <a:ext uri="{FF2B5EF4-FFF2-40B4-BE49-F238E27FC236}">
                <a16:creationId xmlns:a16="http://schemas.microsoft.com/office/drawing/2014/main" id="{C3A6AF0C-AD0C-B4D2-CF15-9DAA50048B06}"/>
              </a:ext>
            </a:extLst>
          </p:cNvPr>
          <p:cNvSpPr txBox="1"/>
          <p:nvPr/>
        </p:nvSpPr>
        <p:spPr>
          <a:xfrm>
            <a:off x="14510848" y="6433306"/>
            <a:ext cx="3312368" cy="369332"/>
          </a:xfrm>
          <a:prstGeom prst="rect">
            <a:avLst/>
          </a:prstGeom>
          <a:noFill/>
        </p:spPr>
        <p:txBody>
          <a:bodyPr wrap="square" rtlCol="0">
            <a:spAutoFit/>
          </a:bodyPr>
          <a:lstStyle/>
          <a:p>
            <a:r>
              <a:rPr lang="en-US" sz="1800" b="0" dirty="0"/>
              <a:t>Molecules</a:t>
            </a:r>
          </a:p>
        </p:txBody>
      </p:sp>
      <p:cxnSp>
        <p:nvCxnSpPr>
          <p:cNvPr id="4" name="Gerader Verbinder 3">
            <a:extLst>
              <a:ext uri="{FF2B5EF4-FFF2-40B4-BE49-F238E27FC236}">
                <a16:creationId xmlns:a16="http://schemas.microsoft.com/office/drawing/2014/main" id="{5752557E-ACD1-C3EB-83D1-E1FCD16FAA26}"/>
              </a:ext>
            </a:extLst>
          </p:cNvPr>
          <p:cNvCxnSpPr>
            <a:cxnSpLocks/>
          </p:cNvCxnSpPr>
          <p:nvPr/>
        </p:nvCxnSpPr>
        <p:spPr bwMode="auto">
          <a:xfrm flipH="1">
            <a:off x="4914782" y="5621669"/>
            <a:ext cx="9842739" cy="2897609"/>
          </a:xfrm>
          <a:prstGeom prst="line">
            <a:avLst/>
          </a:prstGeom>
          <a:solidFill>
            <a:schemeClr val="accent1"/>
          </a:solidFill>
          <a:ln w="76200" cap="flat" cmpd="sng" algn="ctr">
            <a:solidFill>
              <a:schemeClr val="tx1"/>
            </a:solidFill>
            <a:prstDash val="dash"/>
            <a:miter lim="400000"/>
            <a:headEnd type="none" w="med" len="med"/>
            <a:tailEnd type="none" w="med" len="med"/>
          </a:ln>
          <a:effectLst>
            <a:outerShdw dist="35921" dir="2700000" algn="ctr" rotWithShape="0">
              <a:schemeClr val="bg2"/>
            </a:outerShdw>
          </a:effectLst>
        </p:spPr>
      </p:cxnSp>
      <p:cxnSp>
        <p:nvCxnSpPr>
          <p:cNvPr id="8" name="Gerader Verbinder 7">
            <a:extLst>
              <a:ext uri="{FF2B5EF4-FFF2-40B4-BE49-F238E27FC236}">
                <a16:creationId xmlns:a16="http://schemas.microsoft.com/office/drawing/2014/main" id="{9AC3ECD8-187B-40C4-DAFE-040D8078A035}"/>
              </a:ext>
            </a:extLst>
          </p:cNvPr>
          <p:cNvCxnSpPr>
            <a:cxnSpLocks/>
          </p:cNvCxnSpPr>
          <p:nvPr/>
        </p:nvCxnSpPr>
        <p:spPr bwMode="auto">
          <a:xfrm flipV="1">
            <a:off x="8911226" y="7284014"/>
            <a:ext cx="7169206" cy="2868382"/>
          </a:xfrm>
          <a:prstGeom prst="line">
            <a:avLst/>
          </a:prstGeom>
          <a:solidFill>
            <a:schemeClr val="accent1"/>
          </a:solidFill>
          <a:ln w="76200" cap="flat" cmpd="sng" algn="ctr">
            <a:solidFill>
              <a:schemeClr val="tx1"/>
            </a:solidFill>
            <a:prstDash val="dash"/>
            <a:miter lim="400000"/>
            <a:headEnd type="none" w="med" len="med"/>
            <a:tailEnd type="none" w="med" len="med"/>
          </a:ln>
          <a:effectLst>
            <a:outerShdw dist="35921" dir="2700000" algn="ctr" rotWithShape="0">
              <a:schemeClr val="bg2"/>
            </a:outerShdw>
          </a:effectLst>
        </p:spPr>
      </p:cxnSp>
      <p:cxnSp>
        <p:nvCxnSpPr>
          <p:cNvPr id="3" name="Gerader Verbinder 2">
            <a:extLst>
              <a:ext uri="{FF2B5EF4-FFF2-40B4-BE49-F238E27FC236}">
                <a16:creationId xmlns:a16="http://schemas.microsoft.com/office/drawing/2014/main" id="{E42F4C64-2977-7DEE-BBDD-19DBF9F4FF19}"/>
              </a:ext>
            </a:extLst>
          </p:cNvPr>
          <p:cNvCxnSpPr>
            <a:cxnSpLocks/>
          </p:cNvCxnSpPr>
          <p:nvPr/>
        </p:nvCxnSpPr>
        <p:spPr bwMode="auto">
          <a:xfrm>
            <a:off x="5850886" y="6858000"/>
            <a:ext cx="3060340" cy="3294396"/>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cxnSp>
        <p:nvCxnSpPr>
          <p:cNvPr id="5" name="Gerader Verbinder 4">
            <a:extLst>
              <a:ext uri="{FF2B5EF4-FFF2-40B4-BE49-F238E27FC236}">
                <a16:creationId xmlns:a16="http://schemas.microsoft.com/office/drawing/2014/main" id="{3C13E09A-7AF3-44B5-F00B-B9897D5415AA}"/>
              </a:ext>
            </a:extLst>
          </p:cNvPr>
          <p:cNvCxnSpPr>
            <a:cxnSpLocks/>
          </p:cNvCxnSpPr>
          <p:nvPr/>
        </p:nvCxnSpPr>
        <p:spPr bwMode="auto">
          <a:xfrm flipV="1">
            <a:off x="4410726" y="8226152"/>
            <a:ext cx="5693042" cy="1017401"/>
          </a:xfrm>
          <a:prstGeom prst="line">
            <a:avLst/>
          </a:prstGeom>
          <a:solidFill>
            <a:schemeClr val="accent1"/>
          </a:solidFill>
          <a:ln w="76200" cap="flat" cmpd="sng" algn="ctr">
            <a:solidFill>
              <a:schemeClr val="bg1">
                <a:lumMod val="65000"/>
              </a:schemeClr>
            </a:solidFill>
            <a:prstDash val="dash"/>
            <a:miter lim="400000"/>
            <a:headEnd type="none" w="med" len="med"/>
            <a:tailEnd type="none" w="med" len="med"/>
          </a:ln>
          <a:effectLst>
            <a:outerShdw dist="35921" dir="2700000" algn="ctr" rotWithShape="0">
              <a:schemeClr val="bg2"/>
            </a:outerShdw>
          </a:effectLst>
        </p:spPr>
      </p:cxnSp>
      <p:sp>
        <p:nvSpPr>
          <p:cNvPr id="7169" name="Textfeld 7168">
            <a:extLst>
              <a:ext uri="{FF2B5EF4-FFF2-40B4-BE49-F238E27FC236}">
                <a16:creationId xmlns:a16="http://schemas.microsoft.com/office/drawing/2014/main" id="{93FF151F-0BB8-37E8-D7F0-7CF6C9325E3A}"/>
              </a:ext>
            </a:extLst>
          </p:cNvPr>
          <p:cNvSpPr txBox="1"/>
          <p:nvPr/>
        </p:nvSpPr>
        <p:spPr>
          <a:xfrm>
            <a:off x="12984088" y="4697760"/>
            <a:ext cx="3312368" cy="369332"/>
          </a:xfrm>
          <a:prstGeom prst="rect">
            <a:avLst/>
          </a:prstGeom>
          <a:noFill/>
        </p:spPr>
        <p:txBody>
          <a:bodyPr wrap="square" rtlCol="0">
            <a:spAutoFit/>
          </a:bodyPr>
          <a:lstStyle/>
          <a:p>
            <a:r>
              <a:rPr lang="en-US" sz="1800" b="0" dirty="0"/>
              <a:t>conditions</a:t>
            </a:r>
          </a:p>
        </p:txBody>
      </p:sp>
      <p:sp>
        <p:nvSpPr>
          <p:cNvPr id="7171" name="Textfeld 7170">
            <a:extLst>
              <a:ext uri="{FF2B5EF4-FFF2-40B4-BE49-F238E27FC236}">
                <a16:creationId xmlns:a16="http://schemas.microsoft.com/office/drawing/2014/main" id="{661D9958-4EF0-A3F8-DE5A-8D9C9C14DA52}"/>
              </a:ext>
            </a:extLst>
          </p:cNvPr>
          <p:cNvSpPr txBox="1"/>
          <p:nvPr/>
        </p:nvSpPr>
        <p:spPr>
          <a:xfrm>
            <a:off x="13128104" y="3409240"/>
            <a:ext cx="3312368" cy="369332"/>
          </a:xfrm>
          <a:prstGeom prst="rect">
            <a:avLst/>
          </a:prstGeom>
          <a:noFill/>
        </p:spPr>
        <p:txBody>
          <a:bodyPr wrap="square" rtlCol="0">
            <a:spAutoFit/>
          </a:bodyPr>
          <a:lstStyle/>
          <a:p>
            <a:r>
              <a:rPr lang="en-US" sz="1800" b="0" dirty="0"/>
              <a:t>Beam</a:t>
            </a:r>
          </a:p>
        </p:txBody>
      </p:sp>
      <p:sp>
        <p:nvSpPr>
          <p:cNvPr id="7174" name="Textfeld 7173">
            <a:extLst>
              <a:ext uri="{FF2B5EF4-FFF2-40B4-BE49-F238E27FC236}">
                <a16:creationId xmlns:a16="http://schemas.microsoft.com/office/drawing/2014/main" id="{06935AA0-2B63-324D-ADCC-5E6A9D908712}"/>
              </a:ext>
            </a:extLst>
          </p:cNvPr>
          <p:cNvSpPr txBox="1"/>
          <p:nvPr/>
        </p:nvSpPr>
        <p:spPr>
          <a:xfrm>
            <a:off x="20328904" y="3552083"/>
            <a:ext cx="3312368" cy="369332"/>
          </a:xfrm>
          <a:prstGeom prst="rect">
            <a:avLst/>
          </a:prstGeom>
          <a:noFill/>
        </p:spPr>
        <p:txBody>
          <a:bodyPr wrap="square" rtlCol="0">
            <a:spAutoFit/>
          </a:bodyPr>
          <a:lstStyle/>
          <a:p>
            <a:r>
              <a:rPr lang="en-US" sz="1800" b="0" dirty="0"/>
              <a:t>Beam</a:t>
            </a:r>
          </a:p>
        </p:txBody>
      </p:sp>
    </p:spTree>
    <p:extLst>
      <p:ext uri="{BB962C8B-B14F-4D97-AF65-F5344CB8AC3E}">
        <p14:creationId xmlns:p14="http://schemas.microsoft.com/office/powerpoint/2010/main" val="177435483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11.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12.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13.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14.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15.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16.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1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18.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19.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20.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21.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22.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23.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24.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25.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26.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27.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28.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29.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30.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31.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32.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33.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34.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35.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36.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37.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38.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39.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40.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41.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42.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43.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44.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45.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46.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47.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48.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49.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50.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7.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8.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9.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heme/theme1.xml><?xml version="1.0" encoding="utf-8"?>
<a:theme xmlns:a="http://schemas.openxmlformats.org/drawingml/2006/main" name="Whit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Fondo nero">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 Fondo nero">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Custom</PresentationFormat>
  <Paragraphs>360</Paragraphs>
  <Slides>20</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Helvetica Neue</vt:lpstr>
      <vt:lpstr>Helvetica Neue Light</vt:lpstr>
      <vt:lpstr>Helvetica Neue Medium</vt:lpstr>
      <vt:lpstr>Schibsted Grotesk Regular Regul</vt:lpstr>
      <vt:lpstr>Source Sans Pro</vt:lpstr>
      <vt:lpstr>Symbol</vt:lpstr>
      <vt:lpstr>White</vt:lpstr>
      <vt:lpstr>White - Fondo nero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Astrocent</dc:creator>
  <cp:lastModifiedBy>Romano Meijer</cp:lastModifiedBy>
  <cp:revision>87</cp:revision>
  <dcterms:modified xsi:type="dcterms:W3CDTF">2025-05-26T08:32:24Z</dcterms:modified>
</cp:coreProperties>
</file>