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702"/>
    <p:restoredTop sz="94737"/>
  </p:normalViewPr>
  <p:slideViewPr>
    <p:cSldViewPr snapToGrid="0">
      <p:cViewPr varScale="1">
        <p:scale>
          <a:sx n="119" d="100"/>
          <a:sy n="119" d="100"/>
        </p:scale>
        <p:origin x="109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55652AE-B311-8D48-04EA-F1F114A23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2378156-CFBA-618E-98CB-46694951AC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1F4E2C2-B1E7-8769-F76D-A2264171F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2FF24-1F24-D645-8F3F-641521469A3E}" type="datetimeFigureOut">
              <a:rPr lang="en-GB" smtClean="0"/>
              <a:t>15/05/2025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E91DAD2-359F-D284-5ED1-A04180951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20947F6-B4D6-BF44-1382-0A0422EBE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7A396-770B-4B49-9733-D94944F0225C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5954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1E14DA-73E9-A4F4-70C3-6BEEA7956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A0FC13C-1550-FD61-E7DE-FB34E59A0E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5779D24-6682-E7AE-1960-A4055050C6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2FF24-1F24-D645-8F3F-641521469A3E}" type="datetimeFigureOut">
              <a:rPr lang="en-GB" smtClean="0"/>
              <a:t>15/05/2025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D5A62F8-CC88-80BC-1D4F-4C334EAAF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9C0AAF0-E54F-4C83-3262-67E8CA14F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7A396-770B-4B49-9733-D94944F0225C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9958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C89369B-DA0D-BBC4-B606-7524874FD7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4C3A76D-F901-7DD1-1A07-E21441EF95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030CF56-5062-9474-76DD-30526AE14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2FF24-1F24-D645-8F3F-641521469A3E}" type="datetimeFigureOut">
              <a:rPr lang="en-GB" smtClean="0"/>
              <a:t>15/05/2025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0EA4C89-6CC7-CEC1-A62B-D179C8C0E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3B06E37-F26C-64C4-05E2-CCE337EA9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7A396-770B-4B49-9733-D94944F0225C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5896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B1896E8-3B5F-61B8-DE11-F5A100E46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F57D007-630E-33CB-9B07-50BAEB99C4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BB9EEDB-073C-AB95-BF8E-2A6CA692A7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2FF24-1F24-D645-8F3F-641521469A3E}" type="datetimeFigureOut">
              <a:rPr lang="en-GB" smtClean="0"/>
              <a:t>15/05/2025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E912CCB-36F5-2731-30D7-95DFB35B7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355388F-DFF0-E023-B927-FD55B85B4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7A396-770B-4B49-9733-D94944F0225C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3131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DD768A-9BD6-F49A-51A5-3160D96D32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3981853-0726-592D-F54E-F6D2437091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305815B-7BE1-81A3-32DE-8707C8CB9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2FF24-1F24-D645-8F3F-641521469A3E}" type="datetimeFigureOut">
              <a:rPr lang="en-GB" smtClean="0"/>
              <a:t>15/05/2025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DC4DB1C-919E-C781-6FC7-3A4563764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AEFFEE2-3AD5-B978-E8F3-BF275FC70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7A396-770B-4B49-9733-D94944F0225C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7073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97443A9-E6E4-01FB-D4E9-3ABA498944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22E98FB-6295-52E3-2193-4E484962DD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1F6A1B6-2E40-F970-F938-5924217595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6E8ED67-BE47-F78C-3D1E-B2B1811F92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2FF24-1F24-D645-8F3F-641521469A3E}" type="datetimeFigureOut">
              <a:rPr lang="en-GB" smtClean="0"/>
              <a:t>15/05/2025</a:t>
            </a:fld>
            <a:endParaRPr lang="en-GB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63A96E3-F156-FA1E-9786-6CDB51F52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A2EC92A-921B-BDCD-3133-3110F9CEB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7A396-770B-4B49-9733-D94944F0225C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4003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A8A2E7-35F4-C138-5B60-D098BBB5D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F2A3FF1-FBF9-91C0-8895-36D51D5269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9DD064F-5A85-60B2-65FE-7CCD6998F0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2BCF6EA-0878-18A4-5D45-3AE0065D9A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1510517-DD72-06AC-335B-818E2D44A2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931C882F-2FF8-A9D1-E4B7-E8323F9B8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2FF24-1F24-D645-8F3F-641521469A3E}" type="datetimeFigureOut">
              <a:rPr lang="en-GB" smtClean="0"/>
              <a:t>15/05/2025</a:t>
            </a:fld>
            <a:endParaRPr lang="en-GB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8811851A-5DC8-01BC-E330-4FB7DC3F2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DF4098D7-9130-E16A-43D4-C4BD56AD3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7A396-770B-4B49-9733-D94944F0225C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0276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EF85D0-C2C2-09C7-C08D-036B9BD156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CC183BC-D2F6-877D-029D-CB181D1C2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2FF24-1F24-D645-8F3F-641521469A3E}" type="datetimeFigureOut">
              <a:rPr lang="en-GB" smtClean="0"/>
              <a:t>15/05/2025</a:t>
            </a:fld>
            <a:endParaRPr lang="en-GB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0F075B3-A23D-B77C-823E-D4C36730C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E1665A6-9855-C416-BA1C-413239810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7A396-770B-4B49-9733-D94944F0225C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5770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8BE1FF2-532A-4A4A-9E15-F7A40B92E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2FF24-1F24-D645-8F3F-641521469A3E}" type="datetimeFigureOut">
              <a:rPr lang="en-GB" smtClean="0"/>
              <a:t>15/05/2025</a:t>
            </a:fld>
            <a:endParaRPr lang="en-GB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65D1D15-752F-624A-FEAA-C7E27154F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DDC0AB0-1CC9-18FD-DA78-9780B5084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7A396-770B-4B49-9733-D94944F0225C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7537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349C1EF-686B-ED74-11E0-743D519EC8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47AA8B2-FDF0-609B-CD00-2DC93DFBE8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14B061A-CB21-8441-4C67-4748FFD4CA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1459991-C935-B8F9-2655-1528A88DF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2FF24-1F24-D645-8F3F-641521469A3E}" type="datetimeFigureOut">
              <a:rPr lang="en-GB" smtClean="0"/>
              <a:t>15/05/2025</a:t>
            </a:fld>
            <a:endParaRPr lang="en-GB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19CF7CA-90B7-71B9-D192-E957C33B4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09884E1-E979-EEAC-C9C4-C9454074E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7A396-770B-4B49-9733-D94944F0225C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0647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C145F19-921E-D84B-2BA0-ABFE434B16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19E73D8-8909-92EF-533F-BE29C3A726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6C3E625-A223-75ED-32A3-545095AB48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39D6385-A156-1FD5-D254-E1C8DC4EE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2FF24-1F24-D645-8F3F-641521469A3E}" type="datetimeFigureOut">
              <a:rPr lang="en-GB" smtClean="0"/>
              <a:t>15/05/2025</a:t>
            </a:fld>
            <a:endParaRPr lang="en-GB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405A6B6-DB67-7FDF-04BD-49A0755DB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E4DC3E4-5D82-C4A5-B0D3-C19EF4047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7A396-770B-4B49-9733-D94944F0225C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0378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DA6CF01-4B09-88DE-1EAE-6A6363906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664BB49-ADCA-4A46-2C06-7B7D3459CC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C50E1F6-31C2-9F61-8CBE-69D8244641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2FF24-1F24-D645-8F3F-641521469A3E}" type="datetimeFigureOut">
              <a:rPr lang="en-GB" smtClean="0"/>
              <a:t>15/05/2025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0A549FE-2ADC-AE31-D56B-F8F50E8AA6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145D62D-E79C-F451-3D19-58C8CB4868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7A396-770B-4B49-9733-D94944F0225C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6205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D977F46C-FC0C-D669-893B-8E050696828E}"/>
              </a:ext>
            </a:extLst>
          </p:cNvPr>
          <p:cNvSpPr txBox="1"/>
          <p:nvPr/>
        </p:nvSpPr>
        <p:spPr>
          <a:xfrm>
            <a:off x="199697" y="410233"/>
            <a:ext cx="3257775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EGO statues: expire 31/12/2025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841D0306-0EC7-5500-5162-6E63F3CF3D3B}"/>
              </a:ext>
            </a:extLst>
          </p:cNvPr>
          <p:cNvSpPr txBox="1"/>
          <p:nvPr/>
        </p:nvSpPr>
        <p:spPr>
          <a:xfrm>
            <a:off x="6707393" y="1709652"/>
            <a:ext cx="3257775" cy="92333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EGO-IGWN MoA:  engagement to deliver data in time and with precision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684FCD9A-DE69-800F-3E97-FEAF88EA4224}"/>
              </a:ext>
            </a:extLst>
          </p:cNvPr>
          <p:cNvSpPr txBox="1"/>
          <p:nvPr/>
        </p:nvSpPr>
        <p:spPr>
          <a:xfrm>
            <a:off x="6707392" y="2833940"/>
            <a:ext cx="5316442" cy="147732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EGO-INFN, EGO-CNRS, EGO-</a:t>
            </a:r>
            <a:r>
              <a:rPr lang="en-GB" dirty="0" err="1"/>
              <a:t>NikhEF</a:t>
            </a:r>
            <a:r>
              <a:rPr lang="en-GB" dirty="0"/>
              <a:t>, EGO-FWO, EGO-FNRS… </a:t>
            </a:r>
            <a:r>
              <a:rPr lang="en-GB" dirty="0" err="1"/>
              <a:t>MoAs</a:t>
            </a:r>
            <a:r>
              <a:rPr lang="en-GB" dirty="0"/>
              <a:t>:</a:t>
            </a:r>
          </a:p>
          <a:p>
            <a:pPr marL="285750" indent="-285750">
              <a:buFontTx/>
              <a:buChar char="-"/>
            </a:pPr>
            <a:r>
              <a:rPr lang="en-GB" dirty="0"/>
              <a:t>Engagement of EGO to host VirgoLab</a:t>
            </a:r>
          </a:p>
          <a:p>
            <a:pPr marL="285750" indent="-285750">
              <a:buFontTx/>
              <a:buChar char="-"/>
            </a:pPr>
            <a:r>
              <a:rPr lang="en-GB" dirty="0"/>
              <a:t>Engagement of EGO to participate to VirgoLab</a:t>
            </a:r>
          </a:p>
          <a:p>
            <a:pPr marL="285750" indent="-285750">
              <a:buFontTx/>
              <a:buChar char="-"/>
            </a:pPr>
            <a:r>
              <a:rPr lang="en-GB" dirty="0"/>
              <a:t>Engagement of FA/RPO to participate to VirgoLab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E738AF54-46D7-5B10-EC41-C9C82ABF9598}"/>
              </a:ext>
            </a:extLst>
          </p:cNvPr>
          <p:cNvSpPr txBox="1"/>
          <p:nvPr/>
        </p:nvSpPr>
        <p:spPr>
          <a:xfrm>
            <a:off x="6707392" y="4645982"/>
            <a:ext cx="5316442" cy="92333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VirgoLab annual pledges:</a:t>
            </a:r>
          </a:p>
          <a:p>
            <a:r>
              <a:rPr lang="en-GB" dirty="0"/>
              <a:t>- Engagement of each FA/RPO on the resources in the </a:t>
            </a:r>
            <a:r>
              <a:rPr lang="en-GB"/>
              <a:t>various groups</a:t>
            </a:r>
            <a:endParaRPr lang="en-GB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702477A0-84EC-EE3E-ACC1-8417479EBBB0}"/>
              </a:ext>
            </a:extLst>
          </p:cNvPr>
          <p:cNvSpPr txBox="1"/>
          <p:nvPr/>
        </p:nvSpPr>
        <p:spPr>
          <a:xfrm>
            <a:off x="199697" y="1854632"/>
            <a:ext cx="4046482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EGO-Virgo Collaboration:</a:t>
            </a:r>
          </a:p>
          <a:p>
            <a:r>
              <a:rPr lang="en-GB" dirty="0"/>
              <a:t>Mission and boundaries for each party</a:t>
            </a:r>
          </a:p>
        </p:txBody>
      </p:sp>
      <p:cxnSp>
        <p:nvCxnSpPr>
          <p:cNvPr id="8" name="Connecteur droit avec flèche 7">
            <a:extLst>
              <a:ext uri="{FF2B5EF4-FFF2-40B4-BE49-F238E27FC236}">
                <a16:creationId xmlns:a16="http://schemas.microsoft.com/office/drawing/2014/main" id="{C3D76A08-2FB8-2F0A-ECBF-7107297DAA32}"/>
              </a:ext>
            </a:extLst>
          </p:cNvPr>
          <p:cNvCxnSpPr>
            <a:stCxn id="2" idx="3"/>
            <a:endCxn id="5" idx="1"/>
          </p:cNvCxnSpPr>
          <p:nvPr/>
        </p:nvCxnSpPr>
        <p:spPr>
          <a:xfrm flipV="1">
            <a:off x="4246179" y="2171317"/>
            <a:ext cx="2461214" cy="648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>
            <a:extLst>
              <a:ext uri="{FF2B5EF4-FFF2-40B4-BE49-F238E27FC236}">
                <a16:creationId xmlns:a16="http://schemas.microsoft.com/office/drawing/2014/main" id="{07E21E7C-73B5-A525-37DF-BFA8E4F32989}"/>
              </a:ext>
            </a:extLst>
          </p:cNvPr>
          <p:cNvSpPr txBox="1"/>
          <p:nvPr/>
        </p:nvSpPr>
        <p:spPr>
          <a:xfrm>
            <a:off x="199697" y="3110939"/>
            <a:ext cx="4046482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Virgo Collaboration-Laboratories:</a:t>
            </a:r>
          </a:p>
          <a:p>
            <a:r>
              <a:rPr lang="en-GB" dirty="0"/>
              <a:t>Participation of each lab in the Collaboration</a:t>
            </a:r>
          </a:p>
        </p:txBody>
      </p:sp>
      <p:cxnSp>
        <p:nvCxnSpPr>
          <p:cNvPr id="10" name="Connecteur droit avec flèche 9">
            <a:extLst>
              <a:ext uri="{FF2B5EF4-FFF2-40B4-BE49-F238E27FC236}">
                <a16:creationId xmlns:a16="http://schemas.microsoft.com/office/drawing/2014/main" id="{F59F4930-5618-8C0A-8F57-5248C75111F1}"/>
              </a:ext>
            </a:extLst>
          </p:cNvPr>
          <p:cNvCxnSpPr>
            <a:cxnSpLocks/>
            <a:stCxn id="9" idx="3"/>
            <a:endCxn id="6" idx="1"/>
          </p:cNvCxnSpPr>
          <p:nvPr/>
        </p:nvCxnSpPr>
        <p:spPr>
          <a:xfrm>
            <a:off x="4246179" y="3572604"/>
            <a:ext cx="2461213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>
            <a:extLst>
              <a:ext uri="{FF2B5EF4-FFF2-40B4-BE49-F238E27FC236}">
                <a16:creationId xmlns:a16="http://schemas.microsoft.com/office/drawing/2014/main" id="{C4343E15-7189-B22A-2215-95B97AAFCA51}"/>
              </a:ext>
            </a:extLst>
          </p:cNvPr>
          <p:cNvCxnSpPr>
            <a:cxnSpLocks/>
            <a:stCxn id="6" idx="2"/>
            <a:endCxn id="7" idx="0"/>
          </p:cNvCxnSpPr>
          <p:nvPr/>
        </p:nvCxnSpPr>
        <p:spPr>
          <a:xfrm>
            <a:off x="9365613" y="4311268"/>
            <a:ext cx="0" cy="334714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oneTexte 2">
            <a:extLst>
              <a:ext uri="{FF2B5EF4-FFF2-40B4-BE49-F238E27FC236}">
                <a16:creationId xmlns:a16="http://schemas.microsoft.com/office/drawing/2014/main" id="{570BE851-7813-7CE2-329E-661EFA433A9B}"/>
              </a:ext>
            </a:extLst>
          </p:cNvPr>
          <p:cNvSpPr txBox="1"/>
          <p:nvPr/>
        </p:nvSpPr>
        <p:spPr>
          <a:xfrm>
            <a:off x="199697" y="1180312"/>
            <a:ext cx="2994764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Current documents: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756C528B-46E4-F46D-E5DE-2E6B30CD1A57}"/>
              </a:ext>
            </a:extLst>
          </p:cNvPr>
          <p:cNvSpPr txBox="1"/>
          <p:nvPr/>
        </p:nvSpPr>
        <p:spPr>
          <a:xfrm>
            <a:off x="6707392" y="1104582"/>
            <a:ext cx="2994764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Proposed documents: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08B65AD6-BC69-366C-36AC-C83A6EFF3A5C}"/>
              </a:ext>
            </a:extLst>
          </p:cNvPr>
          <p:cNvSpPr txBox="1"/>
          <p:nvPr/>
        </p:nvSpPr>
        <p:spPr>
          <a:xfrm>
            <a:off x="6707392" y="5852160"/>
            <a:ext cx="5316442" cy="92333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Virgo Upgrade project MoA</a:t>
            </a:r>
          </a:p>
          <a:p>
            <a:r>
              <a:rPr lang="en-GB" dirty="0">
                <a:solidFill>
                  <a:schemeClr val="bg1"/>
                </a:solidFill>
              </a:rPr>
              <a:t>- Overall engagement of the FA on the upgrade project and precision of the total engagement</a:t>
            </a:r>
          </a:p>
        </p:txBody>
      </p:sp>
    </p:spTree>
    <p:extLst>
      <p:ext uri="{BB962C8B-B14F-4D97-AF65-F5344CB8AC3E}">
        <p14:creationId xmlns:p14="http://schemas.microsoft.com/office/powerpoint/2010/main" val="93993950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1993</TotalTime>
  <Words>114</Words>
  <Application>Microsoft Macintosh PowerPoint</Application>
  <PresentationFormat>Grand écran</PresentationFormat>
  <Paragraphs>16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Bassler Ursula</dc:creator>
  <cp:lastModifiedBy>Ursula Bassler</cp:lastModifiedBy>
  <cp:revision>13</cp:revision>
  <dcterms:created xsi:type="dcterms:W3CDTF">2024-12-17T14:42:46Z</dcterms:created>
  <dcterms:modified xsi:type="dcterms:W3CDTF">2025-05-15T15:45:25Z</dcterms:modified>
</cp:coreProperties>
</file>