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02"/>
    <p:restoredTop sz="94737"/>
  </p:normalViewPr>
  <p:slideViewPr>
    <p:cSldViewPr snapToGrid="0">
      <p:cViewPr varScale="1">
        <p:scale>
          <a:sx n="119" d="100"/>
          <a:sy n="119" d="100"/>
        </p:scale>
        <p:origin x="1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652AE-B311-8D48-04EA-F1F114A23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378156-CFBA-618E-98CB-46694951A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F4E2C2-B1E7-8769-F76D-A2264171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91DAD2-359F-D284-5ED1-A0418095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0947F6-B4D6-BF44-1382-0A0422EB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5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E14DA-73E9-A4F4-70C3-6BEEA795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0FC13C-1550-FD61-E7DE-FB34E59A0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779D24-6682-E7AE-1960-A4055050C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5A62F8-CC88-80BC-1D4F-4C334EAAF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C0AAF0-E54F-4C83-3262-67E8CA14F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95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89369B-DA0D-BBC4-B606-7524874FD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C3A76D-F901-7DD1-1A07-E21441EF9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30CF56-5062-9474-76DD-30526AE1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A4C89-6CC7-CEC1-A62B-D179C8C0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B06E37-F26C-64C4-05E2-CCE337EA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9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896E8-3B5F-61B8-DE11-F5A100E4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57D007-630E-33CB-9B07-50BAEB99C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9EEDB-073C-AB95-BF8E-2A6CA692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912CCB-36F5-2731-30D7-95DFB35B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55388F-DFF0-E023-B927-FD55B85B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13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DD768A-9BD6-F49A-51A5-3160D96D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981853-0726-592D-F54E-F6D243709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05815B-7BE1-81A3-32DE-8707C8CB9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C4DB1C-919E-C781-6FC7-3A456376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EFFEE2-3AD5-B978-E8F3-BF275FC7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7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443A9-E6E4-01FB-D4E9-3ABA49894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2E98FB-6295-52E3-2193-4E484962D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F6A1B6-2E40-F970-F938-592421759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E8ED67-BE47-F78C-3D1E-B2B1811F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3A96E3-F156-FA1E-9786-6CDB51F5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2EC92A-921B-BDCD-3133-3110F9CE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0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8A2E7-35F4-C138-5B60-D098BBB5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2A3FF1-FBF9-91C0-8895-36D51D526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DD064F-5A85-60B2-65FE-7CCD6998F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BCF6EA-0878-18A4-5D45-3AE0065D9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510517-DD72-06AC-335B-818E2D44A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1C882F-2FF8-A9D1-E4B7-E8323F9B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11851A-5DC8-01BC-E330-4FB7DC3F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F4098D7-9130-E16A-43D4-C4BD56AD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7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F85D0-C2C2-09C7-C08D-036B9BD1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C183BC-D2F6-877D-029D-CB181D1C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F075B3-A23D-B77C-823E-D4C36730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1665A6-9855-C416-BA1C-41323981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7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BE1FF2-532A-4A4A-9E15-F7A40B92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65D1D15-752F-624A-FEAA-C7E27154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DC0AB0-1CC9-18FD-DA78-9780B508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53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49C1EF-686B-ED74-11E0-743D519E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7AA8B2-FDF0-609B-CD00-2DC93DFBE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4B061A-CB21-8441-4C67-4748FFD4C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459991-C935-B8F9-2655-1528A88D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9CF7CA-90B7-71B9-D192-E957C33B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9884E1-E979-EEAC-C9C4-C9454074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6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45F19-921E-D84B-2BA0-ABFE434B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9E73D8-8909-92EF-533F-BE29C3A72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C3E625-A223-75ED-32A3-545095AB4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9D6385-A156-1FD5-D254-E1C8DC4E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05A6B6-DB67-7FDF-04BD-49A0755D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4DC3E4-5D82-C4A5-B0D3-C19EF404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3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DA6CF01-4B09-88DE-1EAE-6A6363906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64BB49-ADCA-4A46-2C06-7B7D3459C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0E1F6-31C2-9F61-8CBE-69D824464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FF24-1F24-D645-8F3F-641521469A3E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A549FE-2ADC-AE31-D56B-F8F50E8AA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45D62D-E79C-F451-3D19-58C8CB486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7A396-770B-4B49-9733-D94944F022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0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977F46C-FC0C-D669-893B-8E050696828E}"/>
              </a:ext>
            </a:extLst>
          </p:cNvPr>
          <p:cNvSpPr txBox="1"/>
          <p:nvPr/>
        </p:nvSpPr>
        <p:spPr>
          <a:xfrm>
            <a:off x="199697" y="410233"/>
            <a:ext cx="32577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EGO statues: expire 31/12/2025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1D0306-0EC7-5500-5162-6E63F3CF3D3B}"/>
              </a:ext>
            </a:extLst>
          </p:cNvPr>
          <p:cNvSpPr txBox="1"/>
          <p:nvPr/>
        </p:nvSpPr>
        <p:spPr>
          <a:xfrm>
            <a:off x="6707393" y="1709652"/>
            <a:ext cx="3257775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EGO-IGWN MoA:  engagement to deliver data in time and with precision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4FCD9A-DE69-800F-3E97-FEAF88EA4224}"/>
              </a:ext>
            </a:extLst>
          </p:cNvPr>
          <p:cNvSpPr txBox="1"/>
          <p:nvPr/>
        </p:nvSpPr>
        <p:spPr>
          <a:xfrm>
            <a:off x="6707392" y="2833940"/>
            <a:ext cx="5316442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EGO-INFN, EGO-CNRS, EGO-</a:t>
            </a:r>
            <a:r>
              <a:rPr lang="en-GB" dirty="0" err="1"/>
              <a:t>NikhEF</a:t>
            </a:r>
            <a:r>
              <a:rPr lang="en-GB" dirty="0"/>
              <a:t>, EGO-FWO, EGO-FNRS… </a:t>
            </a:r>
            <a:r>
              <a:rPr lang="en-GB" dirty="0" err="1"/>
              <a:t>MoAs</a:t>
            </a:r>
            <a:r>
              <a:rPr lang="en-GB" dirty="0"/>
              <a:t>:</a:t>
            </a:r>
          </a:p>
          <a:p>
            <a:pPr marL="285750" indent="-285750">
              <a:buFontTx/>
              <a:buChar char="-"/>
            </a:pPr>
            <a:r>
              <a:rPr lang="en-GB" dirty="0"/>
              <a:t>Engagement of EGO to host VirgoLab</a:t>
            </a:r>
          </a:p>
          <a:p>
            <a:pPr marL="285750" indent="-285750">
              <a:buFontTx/>
              <a:buChar char="-"/>
            </a:pPr>
            <a:r>
              <a:rPr lang="en-GB" dirty="0"/>
              <a:t>Engagement of EGO to participate to VirgoLab</a:t>
            </a:r>
          </a:p>
          <a:p>
            <a:pPr marL="285750" indent="-285750">
              <a:buFontTx/>
              <a:buChar char="-"/>
            </a:pPr>
            <a:r>
              <a:rPr lang="en-GB" dirty="0"/>
              <a:t>Engagement of FA/RPO to participate to VirgoLab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38AF54-46D7-5B10-EC41-C9C82ABF9598}"/>
              </a:ext>
            </a:extLst>
          </p:cNvPr>
          <p:cNvSpPr txBox="1"/>
          <p:nvPr/>
        </p:nvSpPr>
        <p:spPr>
          <a:xfrm>
            <a:off x="6707392" y="4645982"/>
            <a:ext cx="531644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VirgoLab annual pledges:</a:t>
            </a:r>
          </a:p>
          <a:p>
            <a:r>
              <a:rPr lang="en-GB" dirty="0"/>
              <a:t>- Engagement of each FA/RPO on the resources in the </a:t>
            </a:r>
            <a:r>
              <a:rPr lang="en-GB"/>
              <a:t>various groups</a:t>
            </a:r>
            <a:endParaRPr lang="en-GB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02477A0-84EC-EE3E-ACC1-8417479EBBB0}"/>
              </a:ext>
            </a:extLst>
          </p:cNvPr>
          <p:cNvSpPr txBox="1"/>
          <p:nvPr/>
        </p:nvSpPr>
        <p:spPr>
          <a:xfrm>
            <a:off x="199697" y="1854632"/>
            <a:ext cx="404648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EGO-Virgo Collaboration:</a:t>
            </a:r>
          </a:p>
          <a:p>
            <a:r>
              <a:rPr lang="en-GB" dirty="0"/>
              <a:t>Mission and boundaries for each party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C3D76A08-2FB8-2F0A-ECBF-7107297DAA32}"/>
              </a:ext>
            </a:extLst>
          </p:cNvPr>
          <p:cNvCxnSpPr>
            <a:stCxn id="2" idx="3"/>
            <a:endCxn id="5" idx="1"/>
          </p:cNvCxnSpPr>
          <p:nvPr/>
        </p:nvCxnSpPr>
        <p:spPr>
          <a:xfrm flipV="1">
            <a:off x="4246179" y="2171317"/>
            <a:ext cx="2461214" cy="648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07E21E7C-73B5-A525-37DF-BFA8E4F32989}"/>
              </a:ext>
            </a:extLst>
          </p:cNvPr>
          <p:cNvSpPr txBox="1"/>
          <p:nvPr/>
        </p:nvSpPr>
        <p:spPr>
          <a:xfrm>
            <a:off x="199697" y="3110939"/>
            <a:ext cx="404648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Virgo Collaboration-Laboratories:</a:t>
            </a:r>
          </a:p>
          <a:p>
            <a:r>
              <a:rPr lang="en-GB" dirty="0"/>
              <a:t>Participation of each lab in the Collaboration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F59F4930-5618-8C0A-8F57-5248C75111F1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>
            <a:off x="4246179" y="3572604"/>
            <a:ext cx="246121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C4343E15-7189-B22A-2215-95B97AAFCA51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9365613" y="4311268"/>
            <a:ext cx="0" cy="3347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570BE851-7813-7CE2-329E-661EFA433A9B}"/>
              </a:ext>
            </a:extLst>
          </p:cNvPr>
          <p:cNvSpPr txBox="1"/>
          <p:nvPr/>
        </p:nvSpPr>
        <p:spPr>
          <a:xfrm>
            <a:off x="199697" y="1180312"/>
            <a:ext cx="299476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Current documents: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6C528B-46E4-F46D-E5DE-2E6B30CD1A57}"/>
              </a:ext>
            </a:extLst>
          </p:cNvPr>
          <p:cNvSpPr txBox="1"/>
          <p:nvPr/>
        </p:nvSpPr>
        <p:spPr>
          <a:xfrm>
            <a:off x="6707392" y="1104582"/>
            <a:ext cx="29947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Proposed documents: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8B65AD6-BC69-366C-36AC-C83A6EFF3A5C}"/>
              </a:ext>
            </a:extLst>
          </p:cNvPr>
          <p:cNvSpPr txBox="1"/>
          <p:nvPr/>
        </p:nvSpPr>
        <p:spPr>
          <a:xfrm>
            <a:off x="6707392" y="5852160"/>
            <a:ext cx="5316442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Virgo Upgrade project MoA</a:t>
            </a:r>
          </a:p>
          <a:p>
            <a:r>
              <a:rPr lang="en-GB" dirty="0">
                <a:solidFill>
                  <a:schemeClr val="bg1"/>
                </a:solidFill>
              </a:rPr>
              <a:t>- Overall engagement of the FA on the upgrade project and precision of the total engagement</a:t>
            </a:r>
          </a:p>
        </p:txBody>
      </p:sp>
    </p:spTree>
    <p:extLst>
      <p:ext uri="{BB962C8B-B14F-4D97-AF65-F5344CB8AC3E}">
        <p14:creationId xmlns:p14="http://schemas.microsoft.com/office/powerpoint/2010/main" val="939939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114</Words>
  <Application>Microsoft Macintosh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Bassler Ursula</dc:creator>
  <cp:lastModifiedBy>Ursula Bassler</cp:lastModifiedBy>
  <cp:revision>13</cp:revision>
  <dcterms:created xsi:type="dcterms:W3CDTF">2024-12-17T14:42:46Z</dcterms:created>
  <dcterms:modified xsi:type="dcterms:W3CDTF">2025-05-15T15:45:25Z</dcterms:modified>
</cp:coreProperties>
</file>