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256" r:id="rId2"/>
    <p:sldId id="258" r:id="rId3"/>
    <p:sldId id="259" r:id="rId4"/>
    <p:sldId id="260" r:id="rId5"/>
    <p:sldId id="272" r:id="rId6"/>
    <p:sldId id="273" r:id="rId7"/>
    <p:sldId id="274" r:id="rId8"/>
    <p:sldId id="263" r:id="rId9"/>
    <p:sldId id="266" r:id="rId10"/>
    <p:sldId id="267" r:id="rId11"/>
    <p:sldId id="275" r:id="rId12"/>
    <p:sldId id="264" r:id="rId13"/>
    <p:sldId id="261" r:id="rId14"/>
    <p:sldId id="276" r:id="rId15"/>
    <p:sldId id="277" r:id="rId16"/>
    <p:sldId id="271" r:id="rId17"/>
    <p:sldId id="269" r:id="rId18"/>
    <p:sldId id="268" r:id="rId19"/>
    <p:sldId id="262" r:id="rId20"/>
    <p:sldId id="270" r:id="rId21"/>
    <p:sldId id="265" r:id="rId22"/>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E26A9E-BA5C-4D1B-BF35-E68EE7A7CD3A}" v="180" dt="2025-10-06T22:59:30.3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88" autoAdjust="0"/>
  </p:normalViewPr>
  <p:slideViewPr>
    <p:cSldViewPr snapToGrid="0">
      <p:cViewPr varScale="1">
        <p:scale>
          <a:sx n="81" d="100"/>
          <a:sy n="81" d="100"/>
        </p:scale>
        <p:origin x="67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ain Gilles" userId="6c72bc49-8df3-4ac2-b544-c24fb868180d" providerId="ADAL" clId="{D6A54400-6F68-4DAD-A14D-00CCBF668408}"/>
    <pc:docChg chg="undo custSel addSld modSld sldOrd">
      <pc:chgData name="Magain Gilles" userId="6c72bc49-8df3-4ac2-b544-c24fb868180d" providerId="ADAL" clId="{D6A54400-6F68-4DAD-A14D-00CCBF668408}" dt="2025-10-06T23:00:33.776" v="2276" actId="1076"/>
      <pc:docMkLst>
        <pc:docMk/>
      </pc:docMkLst>
      <pc:sldChg chg="addSp modSp mod">
        <pc:chgData name="Magain Gilles" userId="6c72bc49-8df3-4ac2-b544-c24fb868180d" providerId="ADAL" clId="{D6A54400-6F68-4DAD-A14D-00CCBF668408}" dt="2025-09-25T09:48:35.014" v="1198" actId="1076"/>
        <pc:sldMkLst>
          <pc:docMk/>
          <pc:sldMk cId="799444783" sldId="256"/>
        </pc:sldMkLst>
        <pc:spChg chg="mod">
          <ac:chgData name="Magain Gilles" userId="6c72bc49-8df3-4ac2-b544-c24fb868180d" providerId="ADAL" clId="{D6A54400-6F68-4DAD-A14D-00CCBF668408}" dt="2025-09-25T09:45:42.856" v="1189" actId="20577"/>
          <ac:spMkLst>
            <pc:docMk/>
            <pc:sldMk cId="799444783" sldId="256"/>
            <ac:spMk id="3" creationId="{F063C5E4-B561-4BFB-14E0-9DDF9CB0252A}"/>
          </ac:spMkLst>
        </pc:spChg>
        <pc:spChg chg="add mod ord">
          <ac:chgData name="Magain Gilles" userId="6c72bc49-8df3-4ac2-b544-c24fb868180d" providerId="ADAL" clId="{D6A54400-6F68-4DAD-A14D-00CCBF668408}" dt="2025-09-25T09:48:32.232" v="1197" actId="164"/>
          <ac:spMkLst>
            <pc:docMk/>
            <pc:sldMk cId="799444783" sldId="256"/>
            <ac:spMk id="8" creationId="{336CD77C-4A4D-FB9A-71D3-EDB49E1C37AB}"/>
          </ac:spMkLst>
        </pc:spChg>
        <pc:grpChg chg="add mod">
          <ac:chgData name="Magain Gilles" userId="6c72bc49-8df3-4ac2-b544-c24fb868180d" providerId="ADAL" clId="{D6A54400-6F68-4DAD-A14D-00CCBF668408}" dt="2025-09-25T09:48:35.014" v="1198" actId="1076"/>
          <ac:grpSpMkLst>
            <pc:docMk/>
            <pc:sldMk cId="799444783" sldId="256"/>
            <ac:grpSpMk id="9" creationId="{A6A9FAB5-9034-9996-F785-FBD07D47E339}"/>
          </ac:grpSpMkLst>
        </pc:grpChg>
        <pc:picChg chg="add mod">
          <ac:chgData name="Magain Gilles" userId="6c72bc49-8df3-4ac2-b544-c24fb868180d" providerId="ADAL" clId="{D6A54400-6F68-4DAD-A14D-00CCBF668408}" dt="2025-09-25T09:48:32.232" v="1197" actId="164"/>
          <ac:picMkLst>
            <pc:docMk/>
            <pc:sldMk cId="799444783" sldId="256"/>
            <ac:picMk id="7" creationId="{E65136F6-305F-BC4F-1461-2C3C0AFA10A6}"/>
          </ac:picMkLst>
        </pc:picChg>
      </pc:sldChg>
      <pc:sldChg chg="addSp delSp modSp mod">
        <pc:chgData name="Magain Gilles" userId="6c72bc49-8df3-4ac2-b544-c24fb868180d" providerId="ADAL" clId="{D6A54400-6F68-4DAD-A14D-00CCBF668408}" dt="2025-10-06T22:49:51.232" v="2228" actId="20577"/>
        <pc:sldMkLst>
          <pc:docMk/>
          <pc:sldMk cId="531444981" sldId="258"/>
        </pc:sldMkLst>
        <pc:spChg chg="mod">
          <ac:chgData name="Magain Gilles" userId="6c72bc49-8df3-4ac2-b544-c24fb868180d" providerId="ADAL" clId="{D6A54400-6F68-4DAD-A14D-00CCBF668408}" dt="2025-10-06T22:49:51.232" v="2228" actId="20577"/>
          <ac:spMkLst>
            <pc:docMk/>
            <pc:sldMk cId="531444981" sldId="258"/>
            <ac:spMk id="3" creationId="{73575423-C1EB-7DCD-F16E-A03D8A3FE1EA}"/>
          </ac:spMkLst>
        </pc:spChg>
      </pc:sldChg>
      <pc:sldChg chg="delSp modSp mod">
        <pc:chgData name="Magain Gilles" userId="6c72bc49-8df3-4ac2-b544-c24fb868180d" providerId="ADAL" clId="{D6A54400-6F68-4DAD-A14D-00CCBF668408}" dt="2025-09-23T12:19:44.751" v="49" actId="478"/>
        <pc:sldMkLst>
          <pc:docMk/>
          <pc:sldMk cId="1299923257" sldId="259"/>
        </pc:sldMkLst>
        <pc:spChg chg="mod">
          <ac:chgData name="Magain Gilles" userId="6c72bc49-8df3-4ac2-b544-c24fb868180d" providerId="ADAL" clId="{D6A54400-6F68-4DAD-A14D-00CCBF668408}" dt="2025-09-23T12:17:28.362" v="39" actId="14100"/>
          <ac:spMkLst>
            <pc:docMk/>
            <pc:sldMk cId="1299923257" sldId="259"/>
            <ac:spMk id="14" creationId="{AE25C6EE-7715-2544-00AF-4174C1D08332}"/>
          </ac:spMkLst>
        </pc:spChg>
        <pc:picChg chg="mod">
          <ac:chgData name="Magain Gilles" userId="6c72bc49-8df3-4ac2-b544-c24fb868180d" providerId="ADAL" clId="{D6A54400-6F68-4DAD-A14D-00CCBF668408}" dt="2025-09-23T12:19:25.999" v="45" actId="1076"/>
          <ac:picMkLst>
            <pc:docMk/>
            <pc:sldMk cId="1299923257" sldId="259"/>
            <ac:picMk id="10" creationId="{AE16A232-5EA6-0F8B-F051-B424C501B2C4}"/>
          </ac:picMkLst>
        </pc:picChg>
      </pc:sldChg>
      <pc:sldChg chg="addSp delSp modSp mod">
        <pc:chgData name="Magain Gilles" userId="6c72bc49-8df3-4ac2-b544-c24fb868180d" providerId="ADAL" clId="{D6A54400-6F68-4DAD-A14D-00CCBF668408}" dt="2025-10-06T21:53:42.614" v="2151" actId="20577"/>
        <pc:sldMkLst>
          <pc:docMk/>
          <pc:sldMk cId="1584054680" sldId="260"/>
        </pc:sldMkLst>
        <pc:spChg chg="mod">
          <ac:chgData name="Magain Gilles" userId="6c72bc49-8df3-4ac2-b544-c24fb868180d" providerId="ADAL" clId="{D6A54400-6F68-4DAD-A14D-00CCBF668408}" dt="2025-10-06T21:53:42.614" v="2151" actId="20577"/>
          <ac:spMkLst>
            <pc:docMk/>
            <pc:sldMk cId="1584054680" sldId="260"/>
            <ac:spMk id="5" creationId="{EB436C92-1311-1040-A2E5-EAD5D6518E48}"/>
          </ac:spMkLst>
        </pc:spChg>
        <pc:spChg chg="mod">
          <ac:chgData name="Magain Gilles" userId="6c72bc49-8df3-4ac2-b544-c24fb868180d" providerId="ADAL" clId="{D6A54400-6F68-4DAD-A14D-00CCBF668408}" dt="2025-09-26T07:41:16.388" v="1783" actId="14100"/>
          <ac:spMkLst>
            <pc:docMk/>
            <pc:sldMk cId="1584054680" sldId="260"/>
            <ac:spMk id="6" creationId="{3656EBD3-101F-87E4-56AB-F2B58ABDC154}"/>
          </ac:spMkLst>
        </pc:spChg>
        <pc:spChg chg="mod">
          <ac:chgData name="Magain Gilles" userId="6c72bc49-8df3-4ac2-b544-c24fb868180d" providerId="ADAL" clId="{D6A54400-6F68-4DAD-A14D-00CCBF668408}" dt="2025-10-02T12:30:40.022" v="1851" actId="27636"/>
          <ac:spMkLst>
            <pc:docMk/>
            <pc:sldMk cId="1584054680" sldId="260"/>
            <ac:spMk id="7" creationId="{A04E8560-F9A3-090E-7BFB-2C4A2F796F52}"/>
          </ac:spMkLst>
        </pc:spChg>
        <pc:spChg chg="mod">
          <ac:chgData name="Magain Gilles" userId="6c72bc49-8df3-4ac2-b544-c24fb868180d" providerId="ADAL" clId="{D6A54400-6F68-4DAD-A14D-00CCBF668408}" dt="2025-09-26T07:40:46.630" v="1775" actId="1076"/>
          <ac:spMkLst>
            <pc:docMk/>
            <pc:sldMk cId="1584054680" sldId="260"/>
            <ac:spMk id="8" creationId="{4D49AF13-970F-C947-7113-A4CDFF23B7B1}"/>
          </ac:spMkLst>
        </pc:spChg>
        <pc:spChg chg="mod">
          <ac:chgData name="Magain Gilles" userId="6c72bc49-8df3-4ac2-b544-c24fb868180d" providerId="ADAL" clId="{D6A54400-6F68-4DAD-A14D-00CCBF668408}" dt="2025-09-26T07:40:59.726" v="1779" actId="1076"/>
          <ac:spMkLst>
            <pc:docMk/>
            <pc:sldMk cId="1584054680" sldId="260"/>
            <ac:spMk id="9" creationId="{41607729-9EE9-41F6-9CC9-5F1B1C6BFEA6}"/>
          </ac:spMkLst>
        </pc:spChg>
        <pc:spChg chg="mod">
          <ac:chgData name="Magain Gilles" userId="6c72bc49-8df3-4ac2-b544-c24fb868180d" providerId="ADAL" clId="{D6A54400-6F68-4DAD-A14D-00CCBF668408}" dt="2025-09-26T07:41:23.326" v="1785" actId="1076"/>
          <ac:spMkLst>
            <pc:docMk/>
            <pc:sldMk cId="1584054680" sldId="260"/>
            <ac:spMk id="10" creationId="{9F4D08BB-EF36-398D-5AD7-D65540A5EE0A}"/>
          </ac:spMkLst>
        </pc:spChg>
        <pc:spChg chg="mod">
          <ac:chgData name="Magain Gilles" userId="6c72bc49-8df3-4ac2-b544-c24fb868180d" providerId="ADAL" clId="{D6A54400-6F68-4DAD-A14D-00CCBF668408}" dt="2025-09-26T07:41:16.388" v="1783" actId="14100"/>
          <ac:spMkLst>
            <pc:docMk/>
            <pc:sldMk cId="1584054680" sldId="260"/>
            <ac:spMk id="11" creationId="{3B7B75CD-5BF9-0633-B581-BB9D9DA77094}"/>
          </ac:spMkLst>
        </pc:spChg>
        <pc:spChg chg="mod">
          <ac:chgData name="Magain Gilles" userId="6c72bc49-8df3-4ac2-b544-c24fb868180d" providerId="ADAL" clId="{D6A54400-6F68-4DAD-A14D-00CCBF668408}" dt="2025-09-26T07:41:26.074" v="1786" actId="1076"/>
          <ac:spMkLst>
            <pc:docMk/>
            <pc:sldMk cId="1584054680" sldId="260"/>
            <ac:spMk id="13" creationId="{E4F00883-986E-3A7D-1D3E-1C1F2E739116}"/>
          </ac:spMkLst>
        </pc:spChg>
        <pc:spChg chg="add mod">
          <ac:chgData name="Magain Gilles" userId="6c72bc49-8df3-4ac2-b544-c24fb868180d" providerId="ADAL" clId="{D6A54400-6F68-4DAD-A14D-00CCBF668408}" dt="2025-09-26T12:26:58.973" v="1809" actId="1076"/>
          <ac:spMkLst>
            <pc:docMk/>
            <pc:sldMk cId="1584054680" sldId="260"/>
            <ac:spMk id="14" creationId="{628AFE9C-FC11-4A97-4C27-D2E457131956}"/>
          </ac:spMkLst>
        </pc:spChg>
        <pc:picChg chg="add mod ord">
          <ac:chgData name="Magain Gilles" userId="6c72bc49-8df3-4ac2-b544-c24fb868180d" providerId="ADAL" clId="{D6A54400-6F68-4DAD-A14D-00CCBF668408}" dt="2025-09-26T07:41:34.855" v="1788" actId="1076"/>
          <ac:picMkLst>
            <pc:docMk/>
            <pc:sldMk cId="1584054680" sldId="260"/>
            <ac:picMk id="12" creationId="{F6086537-1671-C482-87AE-94548A786BE1}"/>
          </ac:picMkLst>
        </pc:picChg>
        <pc:picChg chg="mod">
          <ac:chgData name="Magain Gilles" userId="6c72bc49-8df3-4ac2-b544-c24fb868180d" providerId="ADAL" clId="{D6A54400-6F68-4DAD-A14D-00CCBF668408}" dt="2025-09-26T07:41:04.346" v="1781" actId="1076"/>
          <ac:picMkLst>
            <pc:docMk/>
            <pc:sldMk cId="1584054680" sldId="260"/>
            <ac:picMk id="15" creationId="{845CDC29-4537-6866-EC76-59E7C90A262F}"/>
          </ac:picMkLst>
        </pc:picChg>
      </pc:sldChg>
      <pc:sldChg chg="addSp delSp modSp mod">
        <pc:chgData name="Magain Gilles" userId="6c72bc49-8df3-4ac2-b544-c24fb868180d" providerId="ADAL" clId="{D6A54400-6F68-4DAD-A14D-00CCBF668408}" dt="2025-10-02T13:00:03.669" v="2015" actId="20577"/>
        <pc:sldMkLst>
          <pc:docMk/>
          <pc:sldMk cId="3528393816" sldId="261"/>
        </pc:sldMkLst>
        <pc:spChg chg="mod">
          <ac:chgData name="Magain Gilles" userId="6c72bc49-8df3-4ac2-b544-c24fb868180d" providerId="ADAL" clId="{D6A54400-6F68-4DAD-A14D-00CCBF668408}" dt="2025-10-02T13:00:03.669" v="2015" actId="20577"/>
          <ac:spMkLst>
            <pc:docMk/>
            <pc:sldMk cId="3528393816" sldId="261"/>
            <ac:spMk id="2" creationId="{FB045D21-5FA3-65A0-822E-7510D51986D6}"/>
          </ac:spMkLst>
        </pc:spChg>
        <pc:spChg chg="mod">
          <ac:chgData name="Magain Gilles" userId="6c72bc49-8df3-4ac2-b544-c24fb868180d" providerId="ADAL" clId="{D6A54400-6F68-4DAD-A14D-00CCBF668408}" dt="2025-10-02T12:29:38.324" v="1835" actId="1076"/>
          <ac:spMkLst>
            <pc:docMk/>
            <pc:sldMk cId="3528393816" sldId="261"/>
            <ac:spMk id="3" creationId="{51F2CD1E-8DD2-8CC1-CFF1-825B65A0BE61}"/>
          </ac:spMkLst>
        </pc:spChg>
        <pc:spChg chg="mod">
          <ac:chgData name="Magain Gilles" userId="6c72bc49-8df3-4ac2-b544-c24fb868180d" providerId="ADAL" clId="{D6A54400-6F68-4DAD-A14D-00CCBF668408}" dt="2025-10-02T12:29:38.324" v="1835" actId="1076"/>
          <ac:spMkLst>
            <pc:docMk/>
            <pc:sldMk cId="3528393816" sldId="261"/>
            <ac:spMk id="8" creationId="{3B5C09D9-EAEF-4B99-370E-91FB4025785F}"/>
          </ac:spMkLst>
        </pc:spChg>
        <pc:spChg chg="add mod">
          <ac:chgData name="Magain Gilles" userId="6c72bc49-8df3-4ac2-b544-c24fb868180d" providerId="ADAL" clId="{D6A54400-6F68-4DAD-A14D-00CCBF668408}" dt="2025-10-02T12:29:53.921" v="1838" actId="14100"/>
          <ac:spMkLst>
            <pc:docMk/>
            <pc:sldMk cId="3528393816" sldId="261"/>
            <ac:spMk id="14" creationId="{9BC2C80A-C153-A4D0-D7BA-8D5002612A7B}"/>
          </ac:spMkLst>
        </pc:spChg>
        <pc:picChg chg="mod">
          <ac:chgData name="Magain Gilles" userId="6c72bc49-8df3-4ac2-b544-c24fb868180d" providerId="ADAL" clId="{D6A54400-6F68-4DAD-A14D-00CCBF668408}" dt="2025-10-02T12:29:38.324" v="1835" actId="1076"/>
          <ac:picMkLst>
            <pc:docMk/>
            <pc:sldMk cId="3528393816" sldId="261"/>
            <ac:picMk id="7" creationId="{02FF392A-DF24-F684-2941-DD400CEE3A87}"/>
          </ac:picMkLst>
        </pc:picChg>
        <pc:picChg chg="add mod ord modCrop">
          <ac:chgData name="Magain Gilles" userId="6c72bc49-8df3-4ac2-b544-c24fb868180d" providerId="ADAL" clId="{D6A54400-6F68-4DAD-A14D-00CCBF668408}" dt="2025-10-02T12:29:56.873" v="1839" actId="1076"/>
          <ac:picMkLst>
            <pc:docMk/>
            <pc:sldMk cId="3528393816" sldId="261"/>
            <ac:picMk id="13" creationId="{A54B07EF-D98B-5CF6-1FFC-AB8D6BD77921}"/>
          </ac:picMkLst>
        </pc:picChg>
      </pc:sldChg>
      <pc:sldChg chg="mod ord modShow">
        <pc:chgData name="Magain Gilles" userId="6c72bc49-8df3-4ac2-b544-c24fb868180d" providerId="ADAL" clId="{D6A54400-6F68-4DAD-A14D-00CCBF668408}" dt="2025-09-25T14:23:22.116" v="1765"/>
        <pc:sldMkLst>
          <pc:docMk/>
          <pc:sldMk cId="3626554380" sldId="262"/>
        </pc:sldMkLst>
      </pc:sldChg>
      <pc:sldChg chg="addSp delSp modSp mod">
        <pc:chgData name="Magain Gilles" userId="6c72bc49-8df3-4ac2-b544-c24fb868180d" providerId="ADAL" clId="{D6A54400-6F68-4DAD-A14D-00CCBF668408}" dt="2025-09-25T12:08:11.773" v="1722" actId="20577"/>
        <pc:sldMkLst>
          <pc:docMk/>
          <pc:sldMk cId="2911208023" sldId="263"/>
        </pc:sldMkLst>
        <pc:spChg chg="mod">
          <ac:chgData name="Magain Gilles" userId="6c72bc49-8df3-4ac2-b544-c24fb868180d" providerId="ADAL" clId="{D6A54400-6F68-4DAD-A14D-00CCBF668408}" dt="2025-09-24T13:30:25.553" v="1144" actId="20577"/>
          <ac:spMkLst>
            <pc:docMk/>
            <pc:sldMk cId="2911208023" sldId="263"/>
            <ac:spMk id="2" creationId="{DEB0339F-6376-B3A7-B88E-06E7F76B3B75}"/>
          </ac:spMkLst>
        </pc:spChg>
        <pc:spChg chg="add mod">
          <ac:chgData name="Magain Gilles" userId="6c72bc49-8df3-4ac2-b544-c24fb868180d" providerId="ADAL" clId="{D6A54400-6F68-4DAD-A14D-00CCBF668408}" dt="2025-09-25T12:08:11.773" v="1722" actId="20577"/>
          <ac:spMkLst>
            <pc:docMk/>
            <pc:sldMk cId="2911208023" sldId="263"/>
            <ac:spMk id="11" creationId="{DB803FDB-94E7-555A-6B60-6BBBD4181617}"/>
          </ac:spMkLst>
        </pc:spChg>
        <pc:picChg chg="add mod">
          <ac:chgData name="Magain Gilles" userId="6c72bc49-8df3-4ac2-b544-c24fb868180d" providerId="ADAL" clId="{D6A54400-6F68-4DAD-A14D-00CCBF668408}" dt="2025-09-25T12:05:41.752" v="1696"/>
          <ac:picMkLst>
            <pc:docMk/>
            <pc:sldMk cId="2911208023" sldId="263"/>
            <ac:picMk id="10" creationId="{534BE8E4-37E7-B1A3-611E-C524E2C392C9}"/>
          </ac:picMkLst>
        </pc:picChg>
      </pc:sldChg>
      <pc:sldChg chg="modSp mod">
        <pc:chgData name="Magain Gilles" userId="6c72bc49-8df3-4ac2-b544-c24fb868180d" providerId="ADAL" clId="{D6A54400-6F68-4DAD-A14D-00CCBF668408}" dt="2025-10-02T12:58:58.853" v="1990" actId="1076"/>
        <pc:sldMkLst>
          <pc:docMk/>
          <pc:sldMk cId="1110445201" sldId="264"/>
        </pc:sldMkLst>
        <pc:spChg chg="mod">
          <ac:chgData name="Magain Gilles" userId="6c72bc49-8df3-4ac2-b544-c24fb868180d" providerId="ADAL" clId="{D6A54400-6F68-4DAD-A14D-00CCBF668408}" dt="2025-10-02T12:58:58.853" v="1990" actId="1076"/>
          <ac:spMkLst>
            <pc:docMk/>
            <pc:sldMk cId="1110445201" sldId="264"/>
            <ac:spMk id="9" creationId="{CFBAFCE1-6892-FBF1-B648-9BB99B56EA72}"/>
          </ac:spMkLst>
        </pc:spChg>
      </pc:sldChg>
      <pc:sldChg chg="mod ord modShow">
        <pc:chgData name="Magain Gilles" userId="6c72bc49-8df3-4ac2-b544-c24fb868180d" providerId="ADAL" clId="{D6A54400-6F68-4DAD-A14D-00CCBF668408}" dt="2025-10-02T12:30:06.891" v="1842"/>
        <pc:sldMkLst>
          <pc:docMk/>
          <pc:sldMk cId="3264413219" sldId="265"/>
        </pc:sldMkLst>
      </pc:sldChg>
      <pc:sldChg chg="addSp delSp modSp mod">
        <pc:chgData name="Magain Gilles" userId="6c72bc49-8df3-4ac2-b544-c24fb868180d" providerId="ADAL" clId="{D6A54400-6F68-4DAD-A14D-00CCBF668408}" dt="2025-10-06T22:06:14.495" v="2168" actId="20577"/>
        <pc:sldMkLst>
          <pc:docMk/>
          <pc:sldMk cId="1807693617" sldId="266"/>
        </pc:sldMkLst>
        <pc:spChg chg="add mod">
          <ac:chgData name="Magain Gilles" userId="6c72bc49-8df3-4ac2-b544-c24fb868180d" providerId="ADAL" clId="{D6A54400-6F68-4DAD-A14D-00CCBF668408}" dt="2025-09-25T12:08:23.429" v="1725"/>
          <ac:spMkLst>
            <pc:docMk/>
            <pc:sldMk cId="1807693617" sldId="266"/>
            <ac:spMk id="6" creationId="{7F90D4D7-0B8A-B655-2DD3-1CB5D2A66E94}"/>
          </ac:spMkLst>
        </pc:spChg>
        <pc:spChg chg="mod">
          <ac:chgData name="Magain Gilles" userId="6c72bc49-8df3-4ac2-b544-c24fb868180d" providerId="ADAL" clId="{D6A54400-6F68-4DAD-A14D-00CCBF668408}" dt="2025-10-06T22:06:14.495" v="2168" actId="20577"/>
          <ac:spMkLst>
            <pc:docMk/>
            <pc:sldMk cId="1807693617" sldId="266"/>
            <ac:spMk id="11" creationId="{146E106F-03A0-BB39-5A96-5C301AB3ACDA}"/>
          </ac:spMkLst>
        </pc:spChg>
      </pc:sldChg>
      <pc:sldChg chg="addSp delSp modSp mod">
        <pc:chgData name="Magain Gilles" userId="6c72bc49-8df3-4ac2-b544-c24fb868180d" providerId="ADAL" clId="{D6A54400-6F68-4DAD-A14D-00CCBF668408}" dt="2025-10-06T22:15:01.595" v="2187" actId="1076"/>
        <pc:sldMkLst>
          <pc:docMk/>
          <pc:sldMk cId="1778061601" sldId="267"/>
        </pc:sldMkLst>
        <pc:spChg chg="mod">
          <ac:chgData name="Magain Gilles" userId="6c72bc49-8df3-4ac2-b544-c24fb868180d" providerId="ADAL" clId="{D6A54400-6F68-4DAD-A14D-00CCBF668408}" dt="2025-09-25T12:06:18.509" v="1705" actId="1076"/>
          <ac:spMkLst>
            <pc:docMk/>
            <pc:sldMk cId="1778061601" sldId="267"/>
            <ac:spMk id="10" creationId="{8A8600AB-86D5-52D7-B6D6-B77C4172E0BD}"/>
          </ac:spMkLst>
        </pc:spChg>
        <pc:spChg chg="mod">
          <ac:chgData name="Magain Gilles" userId="6c72bc49-8df3-4ac2-b544-c24fb868180d" providerId="ADAL" clId="{D6A54400-6F68-4DAD-A14D-00CCBF668408}" dt="2025-09-25T12:06:04.478" v="1701" actId="1076"/>
          <ac:spMkLst>
            <pc:docMk/>
            <pc:sldMk cId="1778061601" sldId="267"/>
            <ac:spMk id="11" creationId="{164684D2-092C-D7BA-CB80-A0F8573614C7}"/>
          </ac:spMkLst>
        </pc:spChg>
        <pc:spChg chg="mod">
          <ac:chgData name="Magain Gilles" userId="6c72bc49-8df3-4ac2-b544-c24fb868180d" providerId="ADAL" clId="{D6A54400-6F68-4DAD-A14D-00CCBF668408}" dt="2025-10-06T22:15:01.595" v="2187" actId="1076"/>
          <ac:spMkLst>
            <pc:docMk/>
            <pc:sldMk cId="1778061601" sldId="267"/>
            <ac:spMk id="12" creationId="{8AD99FDA-2FED-CE8C-0033-BE7E9E31AAF9}"/>
          </ac:spMkLst>
        </pc:spChg>
        <pc:spChg chg="add mod">
          <ac:chgData name="Magain Gilles" userId="6c72bc49-8df3-4ac2-b544-c24fb868180d" providerId="ADAL" clId="{D6A54400-6F68-4DAD-A14D-00CCBF668408}" dt="2025-09-25T12:08:25.807" v="1726"/>
          <ac:spMkLst>
            <pc:docMk/>
            <pc:sldMk cId="1778061601" sldId="267"/>
            <ac:spMk id="16" creationId="{C2C3940A-7949-08D5-F405-BDE20EC9B80B}"/>
          </ac:spMkLst>
        </pc:spChg>
        <pc:picChg chg="mod">
          <ac:chgData name="Magain Gilles" userId="6c72bc49-8df3-4ac2-b544-c24fb868180d" providerId="ADAL" clId="{D6A54400-6F68-4DAD-A14D-00CCBF668408}" dt="2025-09-25T12:06:04.478" v="1701" actId="1076"/>
          <ac:picMkLst>
            <pc:docMk/>
            <pc:sldMk cId="1778061601" sldId="267"/>
            <ac:picMk id="7" creationId="{0A8FEBE2-704F-18B2-14D5-61A1C5584895}"/>
          </ac:picMkLst>
        </pc:picChg>
        <pc:picChg chg="mod">
          <ac:chgData name="Magain Gilles" userId="6c72bc49-8df3-4ac2-b544-c24fb868180d" providerId="ADAL" clId="{D6A54400-6F68-4DAD-A14D-00CCBF668408}" dt="2025-09-25T12:06:15.598" v="1704" actId="1076"/>
          <ac:picMkLst>
            <pc:docMk/>
            <pc:sldMk cId="1778061601" sldId="267"/>
            <ac:picMk id="9" creationId="{FC212CDA-1863-8158-5971-AEE1B9DABE6C}"/>
          </ac:picMkLst>
        </pc:picChg>
      </pc:sldChg>
      <pc:sldChg chg="mod ord modShow">
        <pc:chgData name="Magain Gilles" userId="6c72bc49-8df3-4ac2-b544-c24fb868180d" providerId="ADAL" clId="{D6A54400-6F68-4DAD-A14D-00CCBF668408}" dt="2025-09-25T14:23:14.606" v="1763"/>
        <pc:sldMkLst>
          <pc:docMk/>
          <pc:sldMk cId="2604520186" sldId="268"/>
        </pc:sldMkLst>
      </pc:sldChg>
      <pc:sldChg chg="addSp delSp modSp mod ord modShow">
        <pc:chgData name="Magain Gilles" userId="6c72bc49-8df3-4ac2-b544-c24fb868180d" providerId="ADAL" clId="{D6A54400-6F68-4DAD-A14D-00CCBF668408}" dt="2025-10-06T22:05:56.530" v="2159"/>
        <pc:sldMkLst>
          <pc:docMk/>
          <pc:sldMk cId="1040752742" sldId="269"/>
        </pc:sldMkLst>
        <pc:spChg chg="mod">
          <ac:chgData name="Magain Gilles" userId="6c72bc49-8df3-4ac2-b544-c24fb868180d" providerId="ADAL" clId="{D6A54400-6F68-4DAD-A14D-00CCBF668408}" dt="2025-09-24T13:30:39.594" v="1170" actId="20577"/>
          <ac:spMkLst>
            <pc:docMk/>
            <pc:sldMk cId="1040752742" sldId="269"/>
            <ac:spMk id="2" creationId="{C173A935-C68D-0D53-B4FB-238D38925F50}"/>
          </ac:spMkLst>
        </pc:spChg>
        <pc:spChg chg="add mod">
          <ac:chgData name="Magain Gilles" userId="6c72bc49-8df3-4ac2-b544-c24fb868180d" providerId="ADAL" clId="{D6A54400-6F68-4DAD-A14D-00CCBF668408}" dt="2025-09-25T12:08:16.552" v="1723"/>
          <ac:spMkLst>
            <pc:docMk/>
            <pc:sldMk cId="1040752742" sldId="269"/>
            <ac:spMk id="7" creationId="{2B6CB040-E1A9-AD25-4CA6-17634B504CE3}"/>
          </ac:spMkLst>
        </pc:spChg>
      </pc:sldChg>
      <pc:sldChg chg="addSp modSp mod ord modShow">
        <pc:chgData name="Magain Gilles" userId="6c72bc49-8df3-4ac2-b544-c24fb868180d" providerId="ADAL" clId="{D6A54400-6F68-4DAD-A14D-00CCBF668408}" dt="2025-09-25T14:23:32.287" v="1767"/>
        <pc:sldMkLst>
          <pc:docMk/>
          <pc:sldMk cId="2496710353" sldId="270"/>
        </pc:sldMkLst>
        <pc:spChg chg="add mod">
          <ac:chgData name="Magain Gilles" userId="6c72bc49-8df3-4ac2-b544-c24fb868180d" providerId="ADAL" clId="{D6A54400-6F68-4DAD-A14D-00CCBF668408}" dt="2025-09-25T12:08:18.140" v="1724"/>
          <ac:spMkLst>
            <pc:docMk/>
            <pc:sldMk cId="2496710353" sldId="270"/>
            <ac:spMk id="6" creationId="{518675F9-68E7-A9D5-2C59-362018E039FB}"/>
          </ac:spMkLst>
        </pc:spChg>
      </pc:sldChg>
      <pc:sldChg chg="addSp modSp mod">
        <pc:chgData name="Magain Gilles" userId="6c72bc49-8df3-4ac2-b544-c24fb868180d" providerId="ADAL" clId="{D6A54400-6F68-4DAD-A14D-00CCBF668408}" dt="2025-10-06T23:00:33.776" v="2276" actId="1076"/>
        <pc:sldMkLst>
          <pc:docMk/>
          <pc:sldMk cId="1589432554" sldId="271"/>
        </pc:sldMkLst>
        <pc:spChg chg="add mod">
          <ac:chgData name="Magain Gilles" userId="6c72bc49-8df3-4ac2-b544-c24fb868180d" providerId="ADAL" clId="{D6A54400-6F68-4DAD-A14D-00CCBF668408}" dt="2025-10-06T23:00:33.776" v="2276" actId="1076"/>
          <ac:spMkLst>
            <pc:docMk/>
            <pc:sldMk cId="1589432554" sldId="271"/>
            <ac:spMk id="6" creationId="{AB493369-6D54-C0CA-7773-785E34E1E7CA}"/>
          </ac:spMkLst>
        </pc:spChg>
      </pc:sldChg>
      <pc:sldChg chg="addSp delSp modSp new mod">
        <pc:chgData name="Magain Gilles" userId="6c72bc49-8df3-4ac2-b544-c24fb868180d" providerId="ADAL" clId="{D6A54400-6F68-4DAD-A14D-00CCBF668408}" dt="2025-09-25T12:07:35.141" v="1716" actId="1076"/>
        <pc:sldMkLst>
          <pc:docMk/>
          <pc:sldMk cId="4279573181" sldId="272"/>
        </pc:sldMkLst>
        <pc:spChg chg="mod">
          <ac:chgData name="Magain Gilles" userId="6c72bc49-8df3-4ac2-b544-c24fb868180d" providerId="ADAL" clId="{D6A54400-6F68-4DAD-A14D-00CCBF668408}" dt="2025-09-23T11:43:04.342" v="20" actId="20577"/>
          <ac:spMkLst>
            <pc:docMk/>
            <pc:sldMk cId="4279573181" sldId="272"/>
            <ac:spMk id="2" creationId="{A5BD84E5-F24A-DC22-A42D-080AEB70CF1D}"/>
          </ac:spMkLst>
        </pc:spChg>
        <pc:spChg chg="add mod">
          <ac:chgData name="Magain Gilles" userId="6c72bc49-8df3-4ac2-b544-c24fb868180d" providerId="ADAL" clId="{D6A54400-6F68-4DAD-A14D-00CCBF668408}" dt="2025-09-23T13:22:00.749" v="284" actId="20577"/>
          <ac:spMkLst>
            <pc:docMk/>
            <pc:sldMk cId="4279573181" sldId="272"/>
            <ac:spMk id="3" creationId="{6B801AB6-5F20-6F81-753C-9535B7F8A39C}"/>
          </ac:spMkLst>
        </pc:spChg>
        <pc:spChg chg="add mod">
          <ac:chgData name="Magain Gilles" userId="6c72bc49-8df3-4ac2-b544-c24fb868180d" providerId="ADAL" clId="{D6A54400-6F68-4DAD-A14D-00CCBF668408}" dt="2025-09-23T13:21:17.142" v="271" actId="1076"/>
          <ac:spMkLst>
            <pc:docMk/>
            <pc:sldMk cId="4279573181" sldId="272"/>
            <ac:spMk id="6" creationId="{4F151EAD-C8DF-3979-DA9D-CC0685E13220}"/>
          </ac:spMkLst>
        </pc:spChg>
        <pc:spChg chg="add mod">
          <ac:chgData name="Magain Gilles" userId="6c72bc49-8df3-4ac2-b544-c24fb868180d" providerId="ADAL" clId="{D6A54400-6F68-4DAD-A14D-00CCBF668408}" dt="2025-09-24T13:27:51.313" v="1014" actId="20577"/>
          <ac:spMkLst>
            <pc:docMk/>
            <pc:sldMk cId="4279573181" sldId="272"/>
            <ac:spMk id="8" creationId="{3700C50F-F7FE-C4F3-AAD1-90CED5FC04BD}"/>
          </ac:spMkLst>
        </pc:spChg>
        <pc:spChg chg="add mod">
          <ac:chgData name="Magain Gilles" userId="6c72bc49-8df3-4ac2-b544-c24fb868180d" providerId="ADAL" clId="{D6A54400-6F68-4DAD-A14D-00CCBF668408}" dt="2025-09-23T13:21:14.938" v="270" actId="1076"/>
          <ac:spMkLst>
            <pc:docMk/>
            <pc:sldMk cId="4279573181" sldId="272"/>
            <ac:spMk id="10" creationId="{A450AABD-2AB8-83C2-3169-D1AC94C27D3B}"/>
          </ac:spMkLst>
        </pc:spChg>
        <pc:spChg chg="add mod">
          <ac:chgData name="Magain Gilles" userId="6c72bc49-8df3-4ac2-b544-c24fb868180d" providerId="ADAL" clId="{D6A54400-6F68-4DAD-A14D-00CCBF668408}" dt="2025-09-23T13:21:25.165" v="273" actId="1076"/>
          <ac:spMkLst>
            <pc:docMk/>
            <pc:sldMk cId="4279573181" sldId="272"/>
            <ac:spMk id="11" creationId="{5A1DAE0D-5B5A-D5D3-D6D9-6DDA66C2A40F}"/>
          </ac:spMkLst>
        </pc:spChg>
        <pc:spChg chg="add mod">
          <ac:chgData name="Magain Gilles" userId="6c72bc49-8df3-4ac2-b544-c24fb868180d" providerId="ADAL" clId="{D6A54400-6F68-4DAD-A14D-00CCBF668408}" dt="2025-09-25T12:07:35.141" v="1716" actId="1076"/>
          <ac:spMkLst>
            <pc:docMk/>
            <pc:sldMk cId="4279573181" sldId="272"/>
            <ac:spMk id="13" creationId="{E4A2D7E1-854E-73EE-FC74-35A4B0ECCFE8}"/>
          </ac:spMkLst>
        </pc:spChg>
        <pc:picChg chg="add mod">
          <ac:chgData name="Magain Gilles" userId="6c72bc49-8df3-4ac2-b544-c24fb868180d" providerId="ADAL" clId="{D6A54400-6F68-4DAD-A14D-00CCBF668408}" dt="2025-09-23T13:21:09.388" v="268" actId="1076"/>
          <ac:picMkLst>
            <pc:docMk/>
            <pc:sldMk cId="4279573181" sldId="272"/>
            <ac:picMk id="7" creationId="{E8C3ED31-A052-ACAF-5CCA-34491BBA67D8}"/>
          </ac:picMkLst>
        </pc:picChg>
        <pc:picChg chg="add mod">
          <ac:chgData name="Magain Gilles" userId="6c72bc49-8df3-4ac2-b544-c24fb868180d" providerId="ADAL" clId="{D6A54400-6F68-4DAD-A14D-00CCBF668408}" dt="2025-09-23T13:21:11.550" v="269" actId="1076"/>
          <ac:picMkLst>
            <pc:docMk/>
            <pc:sldMk cId="4279573181" sldId="272"/>
            <ac:picMk id="9" creationId="{2B3DAD1B-938A-1B67-3F5D-A5816735A1B2}"/>
          </ac:picMkLst>
        </pc:picChg>
      </pc:sldChg>
      <pc:sldChg chg="addSp delSp modSp new mod">
        <pc:chgData name="Magain Gilles" userId="6c72bc49-8df3-4ac2-b544-c24fb868180d" providerId="ADAL" clId="{D6A54400-6F68-4DAD-A14D-00CCBF668408}" dt="2025-10-06T22:04:35.503" v="2156" actId="1076"/>
        <pc:sldMkLst>
          <pc:docMk/>
          <pc:sldMk cId="433403113" sldId="273"/>
        </pc:sldMkLst>
        <pc:spChg chg="mod">
          <ac:chgData name="Magain Gilles" userId="6c72bc49-8df3-4ac2-b544-c24fb868180d" providerId="ADAL" clId="{D6A54400-6F68-4DAD-A14D-00CCBF668408}" dt="2025-09-23T13:00:19.324" v="101" actId="20577"/>
          <ac:spMkLst>
            <pc:docMk/>
            <pc:sldMk cId="433403113" sldId="273"/>
            <ac:spMk id="2" creationId="{0275D24F-F9FA-B740-9A47-8603A1E34FF7}"/>
          </ac:spMkLst>
        </pc:spChg>
        <pc:spChg chg="add mod">
          <ac:chgData name="Magain Gilles" userId="6c72bc49-8df3-4ac2-b544-c24fb868180d" providerId="ADAL" clId="{D6A54400-6F68-4DAD-A14D-00CCBF668408}" dt="2025-09-24T07:37:45.297" v="396" actId="1076"/>
          <ac:spMkLst>
            <pc:docMk/>
            <pc:sldMk cId="433403113" sldId="273"/>
            <ac:spMk id="3" creationId="{68F27260-38AC-8115-7325-206939BD75F5}"/>
          </ac:spMkLst>
        </pc:spChg>
        <pc:spChg chg="add mod">
          <ac:chgData name="Magain Gilles" userId="6c72bc49-8df3-4ac2-b544-c24fb868180d" providerId="ADAL" clId="{D6A54400-6F68-4DAD-A14D-00CCBF668408}" dt="2025-09-24T07:38:28.443" v="406" actId="1076"/>
          <ac:spMkLst>
            <pc:docMk/>
            <pc:sldMk cId="433403113" sldId="273"/>
            <ac:spMk id="6" creationId="{32296958-47FB-727E-BF17-96EE4DD223AA}"/>
          </ac:spMkLst>
        </pc:spChg>
        <pc:spChg chg="add mod">
          <ac:chgData name="Magain Gilles" userId="6c72bc49-8df3-4ac2-b544-c24fb868180d" providerId="ADAL" clId="{D6A54400-6F68-4DAD-A14D-00CCBF668408}" dt="2025-09-25T14:21:12.954" v="1761" actId="14100"/>
          <ac:spMkLst>
            <pc:docMk/>
            <pc:sldMk cId="433403113" sldId="273"/>
            <ac:spMk id="8" creationId="{EA4B8D59-4103-4771-A181-0970EC4B9650}"/>
          </ac:spMkLst>
        </pc:spChg>
        <pc:spChg chg="add mod">
          <ac:chgData name="Magain Gilles" userId="6c72bc49-8df3-4ac2-b544-c24fb868180d" providerId="ADAL" clId="{D6A54400-6F68-4DAD-A14D-00CCBF668408}" dt="2025-09-24T07:38:26.015" v="405" actId="1076"/>
          <ac:spMkLst>
            <pc:docMk/>
            <pc:sldMk cId="433403113" sldId="273"/>
            <ac:spMk id="9" creationId="{3D2DE645-B3EF-DAEF-946C-DC461AC6426C}"/>
          </ac:spMkLst>
        </pc:spChg>
        <pc:spChg chg="add mod">
          <ac:chgData name="Magain Gilles" userId="6c72bc49-8df3-4ac2-b544-c24fb868180d" providerId="ADAL" clId="{D6A54400-6F68-4DAD-A14D-00CCBF668408}" dt="2025-10-06T22:04:35.503" v="2156" actId="1076"/>
          <ac:spMkLst>
            <pc:docMk/>
            <pc:sldMk cId="433403113" sldId="273"/>
            <ac:spMk id="10" creationId="{806AEF5E-C2C0-8551-F8E5-FCF18B6CCDCC}"/>
          </ac:spMkLst>
        </pc:spChg>
        <pc:spChg chg="add mod">
          <ac:chgData name="Magain Gilles" userId="6c72bc49-8df3-4ac2-b544-c24fb868180d" providerId="ADAL" clId="{D6A54400-6F68-4DAD-A14D-00CCBF668408}" dt="2025-09-24T08:03:21.462" v="578" actId="1076"/>
          <ac:spMkLst>
            <pc:docMk/>
            <pc:sldMk cId="433403113" sldId="273"/>
            <ac:spMk id="11" creationId="{F5885D8E-04BC-0944-F39F-F9EB6859A989}"/>
          </ac:spMkLst>
        </pc:spChg>
        <pc:spChg chg="add mod">
          <ac:chgData name="Magain Gilles" userId="6c72bc49-8df3-4ac2-b544-c24fb868180d" providerId="ADAL" clId="{D6A54400-6F68-4DAD-A14D-00CCBF668408}" dt="2025-09-26T07:53:25.604" v="1807" actId="20577"/>
          <ac:spMkLst>
            <pc:docMk/>
            <pc:sldMk cId="433403113" sldId="273"/>
            <ac:spMk id="12" creationId="{DF3579F8-3A5A-0E7E-A401-B65EDC83B5D0}"/>
          </ac:spMkLst>
        </pc:spChg>
        <pc:spChg chg="add mod">
          <ac:chgData name="Magain Gilles" userId="6c72bc49-8df3-4ac2-b544-c24fb868180d" providerId="ADAL" clId="{D6A54400-6F68-4DAD-A14D-00CCBF668408}" dt="2025-09-25T12:07:39.318" v="1717"/>
          <ac:spMkLst>
            <pc:docMk/>
            <pc:sldMk cId="433403113" sldId="273"/>
            <ac:spMk id="13" creationId="{D1F6151C-BFED-2D42-0AE4-B498AFA19496}"/>
          </ac:spMkLst>
        </pc:spChg>
        <pc:picChg chg="add mod ord">
          <ac:chgData name="Magain Gilles" userId="6c72bc49-8df3-4ac2-b544-c24fb868180d" providerId="ADAL" clId="{D6A54400-6F68-4DAD-A14D-00CCBF668408}" dt="2025-09-25T12:07:44.149" v="1718" actId="1076"/>
          <ac:picMkLst>
            <pc:docMk/>
            <pc:sldMk cId="433403113" sldId="273"/>
            <ac:picMk id="7" creationId="{9D4E258D-DE9F-3D85-CBA6-4F0BC3849EBD}"/>
          </ac:picMkLst>
        </pc:picChg>
      </pc:sldChg>
      <pc:sldChg chg="addSp delSp modSp new mod">
        <pc:chgData name="Magain Gilles" userId="6c72bc49-8df3-4ac2-b544-c24fb868180d" providerId="ADAL" clId="{D6A54400-6F68-4DAD-A14D-00CCBF668408}" dt="2025-10-02T12:48:50.548" v="1862" actId="1076"/>
        <pc:sldMkLst>
          <pc:docMk/>
          <pc:sldMk cId="3440706354" sldId="274"/>
        </pc:sldMkLst>
        <pc:spChg chg="mod">
          <ac:chgData name="Magain Gilles" userId="6c72bc49-8df3-4ac2-b544-c24fb868180d" providerId="ADAL" clId="{D6A54400-6F68-4DAD-A14D-00CCBF668408}" dt="2025-09-25T09:50:51.792" v="1213" actId="20577"/>
          <ac:spMkLst>
            <pc:docMk/>
            <pc:sldMk cId="3440706354" sldId="274"/>
            <ac:spMk id="2" creationId="{9494710C-C717-9E3C-6B9A-936376449259}"/>
          </ac:spMkLst>
        </pc:spChg>
        <pc:spChg chg="add mod">
          <ac:chgData name="Magain Gilles" userId="6c72bc49-8df3-4ac2-b544-c24fb868180d" providerId="ADAL" clId="{D6A54400-6F68-4DAD-A14D-00CCBF668408}" dt="2025-10-02T12:48:19.625" v="1855" actId="1076"/>
          <ac:spMkLst>
            <pc:docMk/>
            <pc:sldMk cId="3440706354" sldId="274"/>
            <ac:spMk id="8" creationId="{0753DE14-587F-6F71-DE2E-4AFC8CA175AC}"/>
          </ac:spMkLst>
        </pc:spChg>
        <pc:spChg chg="add mod">
          <ac:chgData name="Magain Gilles" userId="6c72bc49-8df3-4ac2-b544-c24fb868180d" providerId="ADAL" clId="{D6A54400-6F68-4DAD-A14D-00CCBF668408}" dt="2025-10-02T12:48:19.625" v="1855" actId="1076"/>
          <ac:spMkLst>
            <pc:docMk/>
            <pc:sldMk cId="3440706354" sldId="274"/>
            <ac:spMk id="9" creationId="{2C1FA366-9575-3241-DA31-F168B4FB23F3}"/>
          </ac:spMkLst>
        </pc:spChg>
        <pc:spChg chg="add mod">
          <ac:chgData name="Magain Gilles" userId="6c72bc49-8df3-4ac2-b544-c24fb868180d" providerId="ADAL" clId="{D6A54400-6F68-4DAD-A14D-00CCBF668408}" dt="2025-10-02T12:48:50.548" v="1862" actId="1076"/>
          <ac:spMkLst>
            <pc:docMk/>
            <pc:sldMk cId="3440706354" sldId="274"/>
            <ac:spMk id="10" creationId="{67062BF1-8F4D-11B2-3ECE-8A8228CD127E}"/>
          </ac:spMkLst>
        </pc:spChg>
        <pc:spChg chg="add mod">
          <ac:chgData name="Magain Gilles" userId="6c72bc49-8df3-4ac2-b544-c24fb868180d" providerId="ADAL" clId="{D6A54400-6F68-4DAD-A14D-00CCBF668408}" dt="2025-09-25T12:08:06.168" v="1720" actId="20577"/>
          <ac:spMkLst>
            <pc:docMk/>
            <pc:sldMk cId="3440706354" sldId="274"/>
            <ac:spMk id="13" creationId="{B5A8E0B0-29A1-8D39-7141-CC4D0B44A7A6}"/>
          </ac:spMkLst>
        </pc:spChg>
        <pc:spChg chg="add mod">
          <ac:chgData name="Magain Gilles" userId="6c72bc49-8df3-4ac2-b544-c24fb868180d" providerId="ADAL" clId="{D6A54400-6F68-4DAD-A14D-00CCBF668408}" dt="2025-10-02T12:48:36.222" v="1861" actId="1076"/>
          <ac:spMkLst>
            <pc:docMk/>
            <pc:sldMk cId="3440706354" sldId="274"/>
            <ac:spMk id="14" creationId="{BE38B091-5918-0A21-4302-87FD13291B56}"/>
          </ac:spMkLst>
        </pc:spChg>
        <pc:picChg chg="add mod">
          <ac:chgData name="Magain Gilles" userId="6c72bc49-8df3-4ac2-b544-c24fb868180d" providerId="ADAL" clId="{D6A54400-6F68-4DAD-A14D-00CCBF668408}" dt="2025-10-02T12:48:32.731" v="1860" actId="1076"/>
          <ac:picMkLst>
            <pc:docMk/>
            <pc:sldMk cId="3440706354" sldId="274"/>
            <ac:picMk id="3" creationId="{D1E1961F-288A-8F7C-3B8C-B6AAE3B9A952}"/>
          </ac:picMkLst>
        </pc:picChg>
        <pc:picChg chg="add mod">
          <ac:chgData name="Magain Gilles" userId="6c72bc49-8df3-4ac2-b544-c24fb868180d" providerId="ADAL" clId="{D6A54400-6F68-4DAD-A14D-00CCBF668408}" dt="2025-10-02T12:48:19.625" v="1855" actId="1076"/>
          <ac:picMkLst>
            <pc:docMk/>
            <pc:sldMk cId="3440706354" sldId="274"/>
            <ac:picMk id="6" creationId="{1A150E93-1300-634D-4A44-B355339EF4CB}"/>
          </ac:picMkLst>
        </pc:picChg>
        <pc:picChg chg="add mod">
          <ac:chgData name="Magain Gilles" userId="6c72bc49-8df3-4ac2-b544-c24fb868180d" providerId="ADAL" clId="{D6A54400-6F68-4DAD-A14D-00CCBF668408}" dt="2025-10-02T12:48:14.863" v="1854" actId="1076"/>
          <ac:picMkLst>
            <pc:docMk/>
            <pc:sldMk cId="3440706354" sldId="274"/>
            <ac:picMk id="7" creationId="{9997BB71-2C8F-B6EE-9102-4409C53AD5AB}"/>
          </ac:picMkLst>
        </pc:picChg>
      </pc:sldChg>
      <pc:sldChg chg="addSp delSp modSp new mod">
        <pc:chgData name="Magain Gilles" userId="6c72bc49-8df3-4ac2-b544-c24fb868180d" providerId="ADAL" clId="{D6A54400-6F68-4DAD-A14D-00CCBF668408}" dt="2025-10-06T22:15:27.163" v="2190" actId="20577"/>
        <pc:sldMkLst>
          <pc:docMk/>
          <pc:sldMk cId="1314622157" sldId="275"/>
        </pc:sldMkLst>
        <pc:spChg chg="mod">
          <ac:chgData name="Magain Gilles" userId="6c72bc49-8df3-4ac2-b544-c24fb868180d" providerId="ADAL" clId="{D6A54400-6F68-4DAD-A14D-00CCBF668408}" dt="2025-09-24T12:52:04.797" v="746" actId="20577"/>
          <ac:spMkLst>
            <pc:docMk/>
            <pc:sldMk cId="1314622157" sldId="275"/>
            <ac:spMk id="2" creationId="{7A22127B-593A-17F0-A0F3-C97912B4D70A}"/>
          </ac:spMkLst>
        </pc:spChg>
        <pc:spChg chg="add mod">
          <ac:chgData name="Magain Gilles" userId="6c72bc49-8df3-4ac2-b544-c24fb868180d" providerId="ADAL" clId="{D6A54400-6F68-4DAD-A14D-00CCBF668408}" dt="2025-09-25T12:08:27.723" v="1727"/>
          <ac:spMkLst>
            <pc:docMk/>
            <pc:sldMk cId="1314622157" sldId="275"/>
            <ac:spMk id="6" creationId="{DD89ED46-ECD5-A9D6-8E8E-5B6CE828779F}"/>
          </ac:spMkLst>
        </pc:spChg>
        <pc:spChg chg="add mod">
          <ac:chgData name="Magain Gilles" userId="6c72bc49-8df3-4ac2-b544-c24fb868180d" providerId="ADAL" clId="{D6A54400-6F68-4DAD-A14D-00CCBF668408}" dt="2025-09-24T12:55:37.185" v="957" actId="1076"/>
          <ac:spMkLst>
            <pc:docMk/>
            <pc:sldMk cId="1314622157" sldId="275"/>
            <ac:spMk id="9" creationId="{CD3FA751-8947-C2E9-6D00-A0A3B768596F}"/>
          </ac:spMkLst>
        </pc:spChg>
        <pc:graphicFrameChg chg="add mod modGraphic">
          <ac:chgData name="Magain Gilles" userId="6c72bc49-8df3-4ac2-b544-c24fb868180d" providerId="ADAL" clId="{D6A54400-6F68-4DAD-A14D-00CCBF668408}" dt="2025-10-06T22:15:27.163" v="2190" actId="20577"/>
          <ac:graphicFrameMkLst>
            <pc:docMk/>
            <pc:sldMk cId="1314622157" sldId="275"/>
            <ac:graphicFrameMk id="8" creationId="{1FB4762A-B134-798F-F31C-134EEFEFC0AF}"/>
          </ac:graphicFrameMkLst>
        </pc:graphicFrameChg>
        <pc:picChg chg="add mod ord">
          <ac:chgData name="Magain Gilles" userId="6c72bc49-8df3-4ac2-b544-c24fb868180d" providerId="ADAL" clId="{D6A54400-6F68-4DAD-A14D-00CCBF668408}" dt="2025-09-24T12:55:17.275" v="922" actId="1076"/>
          <ac:picMkLst>
            <pc:docMk/>
            <pc:sldMk cId="1314622157" sldId="275"/>
            <ac:picMk id="7" creationId="{769759CD-58D1-E6F2-1E7A-D6A2191119C0}"/>
          </ac:picMkLst>
        </pc:picChg>
      </pc:sldChg>
      <pc:sldChg chg="modSp new mod">
        <pc:chgData name="Magain Gilles" userId="6c72bc49-8df3-4ac2-b544-c24fb868180d" providerId="ADAL" clId="{D6A54400-6F68-4DAD-A14D-00CCBF668408}" dt="2025-10-06T22:58:33.127" v="2239" actId="20577"/>
        <pc:sldMkLst>
          <pc:docMk/>
          <pc:sldMk cId="400757168" sldId="276"/>
        </pc:sldMkLst>
        <pc:spChg chg="mod">
          <ac:chgData name="Magain Gilles" userId="6c72bc49-8df3-4ac2-b544-c24fb868180d" providerId="ADAL" clId="{D6A54400-6F68-4DAD-A14D-00CCBF668408}" dt="2025-09-25T09:51:18.670" v="1226" actId="20577"/>
          <ac:spMkLst>
            <pc:docMk/>
            <pc:sldMk cId="400757168" sldId="276"/>
            <ac:spMk id="2" creationId="{6A4A3781-19DD-851D-90AB-1E3D3DEC7654}"/>
          </ac:spMkLst>
        </pc:spChg>
        <pc:spChg chg="mod">
          <ac:chgData name="Magain Gilles" userId="6c72bc49-8df3-4ac2-b544-c24fb868180d" providerId="ADAL" clId="{D6A54400-6F68-4DAD-A14D-00CCBF668408}" dt="2025-10-06T22:58:33.127" v="2239" actId="20577"/>
          <ac:spMkLst>
            <pc:docMk/>
            <pc:sldMk cId="400757168" sldId="276"/>
            <ac:spMk id="3" creationId="{0472D0D1-F1AF-503F-A687-5F416DF7A1D1}"/>
          </ac:spMkLst>
        </pc:spChg>
      </pc:sldChg>
      <pc:sldChg chg="addSp modSp new mod">
        <pc:chgData name="Magain Gilles" userId="6c72bc49-8df3-4ac2-b544-c24fb868180d" providerId="ADAL" clId="{D6A54400-6F68-4DAD-A14D-00CCBF668408}" dt="2025-09-26T07:53:02.914" v="1803" actId="1076"/>
        <pc:sldMkLst>
          <pc:docMk/>
          <pc:sldMk cId="2803514580" sldId="277"/>
        </pc:sldMkLst>
        <pc:spChg chg="mod">
          <ac:chgData name="Magain Gilles" userId="6c72bc49-8df3-4ac2-b544-c24fb868180d" providerId="ADAL" clId="{D6A54400-6F68-4DAD-A14D-00CCBF668408}" dt="2025-09-25T11:59:59.963" v="1622" actId="20577"/>
          <ac:spMkLst>
            <pc:docMk/>
            <pc:sldMk cId="2803514580" sldId="277"/>
            <ac:spMk id="2" creationId="{3D030D63-8FA9-44C8-83B1-2B82B3969E9C}"/>
          </ac:spMkLst>
        </pc:spChg>
        <pc:spChg chg="mod">
          <ac:chgData name="Magain Gilles" userId="6c72bc49-8df3-4ac2-b544-c24fb868180d" providerId="ADAL" clId="{D6A54400-6F68-4DAD-A14D-00CCBF668408}" dt="2025-09-26T07:52:53.936" v="1801" actId="20577"/>
          <ac:spMkLst>
            <pc:docMk/>
            <pc:sldMk cId="2803514580" sldId="277"/>
            <ac:spMk id="3" creationId="{DED16D3E-644D-718C-4233-880B8B128F20}"/>
          </ac:spMkLst>
        </pc:spChg>
        <pc:spChg chg="add mod">
          <ac:chgData name="Magain Gilles" userId="6c72bc49-8df3-4ac2-b544-c24fb868180d" providerId="ADAL" clId="{D6A54400-6F68-4DAD-A14D-00CCBF668408}" dt="2025-09-25T12:02:12.927" v="1645" actId="1076"/>
          <ac:spMkLst>
            <pc:docMk/>
            <pc:sldMk cId="2803514580" sldId="277"/>
            <ac:spMk id="6" creationId="{8E993567-E9A5-96E8-1062-58442DA4AE57}"/>
          </ac:spMkLst>
        </pc:spChg>
        <pc:spChg chg="add mod">
          <ac:chgData name="Magain Gilles" userId="6c72bc49-8df3-4ac2-b544-c24fb868180d" providerId="ADAL" clId="{D6A54400-6F68-4DAD-A14D-00CCBF668408}" dt="2025-09-26T07:53:02.914" v="1803" actId="1076"/>
          <ac:spMkLst>
            <pc:docMk/>
            <pc:sldMk cId="2803514580" sldId="277"/>
            <ac:spMk id="7" creationId="{D85EB54F-975F-F5C6-CD51-22DD977218B6}"/>
          </ac:spMkLst>
        </pc:spChg>
        <pc:spChg chg="add mod">
          <ac:chgData name="Magain Gilles" userId="6c72bc49-8df3-4ac2-b544-c24fb868180d" providerId="ADAL" clId="{D6A54400-6F68-4DAD-A14D-00CCBF668408}" dt="2025-09-25T12:04:53.052" v="1687" actId="1076"/>
          <ac:spMkLst>
            <pc:docMk/>
            <pc:sldMk cId="2803514580" sldId="277"/>
            <ac:spMk id="8" creationId="{5C530329-6578-8F2A-E0A2-7DAF4907271A}"/>
          </ac:spMkLst>
        </pc:spChg>
        <pc:spChg chg="add mod">
          <ac:chgData name="Magain Gilles" userId="6c72bc49-8df3-4ac2-b544-c24fb868180d" providerId="ADAL" clId="{D6A54400-6F68-4DAD-A14D-00CCBF668408}" dt="2025-09-26T07:53:00.374" v="1802" actId="1076"/>
          <ac:spMkLst>
            <pc:docMk/>
            <pc:sldMk cId="2803514580" sldId="277"/>
            <ac:spMk id="10" creationId="{49093397-FAE4-2FE7-C24E-6E67E293C02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E9C741-B676-4181-8C6D-CFB21464A1E0}" type="datetimeFigureOut">
              <a:rPr lang="en-BE" smtClean="0"/>
              <a:t>06/10/2025</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0FD3E-CDB5-4698-AD1F-810168403E69}" type="slidenum">
              <a:rPr lang="en-BE" smtClean="0"/>
              <a:t>‹#›</a:t>
            </a:fld>
            <a:endParaRPr lang="en-BE"/>
          </a:p>
        </p:txBody>
      </p:sp>
    </p:spTree>
    <p:extLst>
      <p:ext uri="{BB962C8B-B14F-4D97-AF65-F5344CB8AC3E}">
        <p14:creationId xmlns:p14="http://schemas.microsoft.com/office/powerpoint/2010/main" val="2479763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ET-FIBER project is a collaborative R&amp;D initiative, focused on developing monocrystalline silicon fibres for suspending a 100 kg test mass in the E-TEST prototype. E-TEST serves as a critical cryogenic prototype for the Einstein Telescope , operates a large monocrystalline silicon mirror cooled radiatively to 20–25 K, while achieving low seismic noise below 10 Hz through advanced vibration isolation. In this context, ET-FIBER aims to design, manufacture, and characterise silicon fibres capable of supporting these large test masses under cryogenic conditions, while meeting the stringent mechanical and thermal noise requirements of next-generation detectors.</a:t>
            </a:r>
          </a:p>
          <a:p>
            <a:endParaRPr lang="en-GB" dirty="0"/>
          </a:p>
          <a:p>
            <a:r>
              <a:rPr lang="en-GB" dirty="0"/>
              <a:t>While second-generation detectors like Advanced LIGO and Virgo employ fused silica fibres for suspension, their mechanical and thermal properties degrade at cryogenic temperatures. Silicon, in contrast, offers low mechanical loss and excellent thermal conductivity at low temperatures, making it a strong candidate for third-generation cryogenic suspensions. However, working with crystalline materials presents unique challenges. The mechanical loss in such materials is anisotropic and depends on crystal orientation, defect density, and impurity levels. Furthermore, welding or bonding techniques required to attach fibres to the test mass can disrupt the crystal structure, introducing additional dissipation mechanisms and compromising performance. Unlike amorphous materials such as fused silica, monocrystalline silicon lacks isotropy, making it more sensitive to geometrical and fabrication-induced imperfections.</a:t>
            </a:r>
          </a:p>
          <a:p>
            <a:r>
              <a:rPr lang="en-GB" dirty="0"/>
              <a:t>ET-FIBER addresses several unresolved questions critical to silicon fibre technology. These include determining the breaking strength and yield thresholds of monocrystalline silicon fibres under cryogenic conditions, identifying optimal manufacturing techniques for producing ultra-pure, defect-free fibres, and understanding the mechanical and thermal behaviour of different fibre geometries. Additionally, the project explores how internal friction and surface losses contribute to overall thermal noise, and how these losses scale with diameter, surface finish, and bonding interfaces. Thermal conductivity is a key parameter in fibre design, as fibre diameter directly influences heat extraction from the test mass. Therefore, careful optimisation of fibre geometry is necessary to balance thermal transport with mechanical stability. This includes a detailed examination of variations in mechanical loss with temperature and crystal orientation, further highlighting the influence of crystalline anisotropy.</a:t>
            </a:r>
          </a:p>
          <a:p>
            <a:endParaRPr lang="en-GB" dirty="0"/>
          </a:p>
          <a:p>
            <a:r>
              <a:rPr lang="en-GB" dirty="0"/>
              <a:t>Through a combination of theoretical modelling, material characterisation, and experimental testing, we aim to provide a comprehensive understanding of silicon fibre performance under cryogenic conditions. By enabling the systematic development and evaluation of monocrystalline silicon fibres, ET-FIBER supports the Einstein Telescope’s technical roadmap. The outcomes of this work will help define suspension design parameters, manufacturing protocols, and mechanical loss budgets for cryogenic test masses. By integrating fibre R&amp;D into the E-TEST platform, ET-FIBER ensures that critical performance characteristics can be tested under realistic operational conditions, paving the way for reliable, low-noise silicon suspensions in future gravitational wave observatories</a:t>
            </a:r>
          </a:p>
          <a:p>
            <a:endParaRPr lang="en-BE" dirty="0"/>
          </a:p>
        </p:txBody>
      </p:sp>
      <p:sp>
        <p:nvSpPr>
          <p:cNvPr id="4" name="Slide Number Placeholder 3"/>
          <p:cNvSpPr>
            <a:spLocks noGrp="1"/>
          </p:cNvSpPr>
          <p:nvPr>
            <p:ph type="sldNum" sz="quarter" idx="5"/>
          </p:nvPr>
        </p:nvSpPr>
        <p:spPr/>
        <p:txBody>
          <a:bodyPr/>
          <a:lstStyle/>
          <a:p>
            <a:fld id="{4FC0FD3E-CDB5-4698-AD1F-810168403E69}" type="slidenum">
              <a:rPr lang="en-BE" smtClean="0"/>
              <a:t>1</a:t>
            </a:fld>
            <a:endParaRPr lang="en-BE"/>
          </a:p>
        </p:txBody>
      </p:sp>
    </p:spTree>
    <p:extLst>
      <p:ext uri="{BB962C8B-B14F-4D97-AF65-F5344CB8AC3E}">
        <p14:creationId xmlns:p14="http://schemas.microsoft.com/office/powerpoint/2010/main" val="2897291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8C007-FF4C-A5BE-8A5B-B897FE55934D}"/>
              </a:ext>
            </a:extLst>
          </p:cNvPr>
          <p:cNvSpPr>
            <a:spLocks noGrp="1"/>
          </p:cNvSpPr>
          <p:nvPr>
            <p:ph type="ctrTitle"/>
          </p:nvPr>
        </p:nvSpPr>
        <p:spPr>
          <a:xfrm>
            <a:off x="1524000" y="417131"/>
            <a:ext cx="9144000" cy="3373438"/>
          </a:xfrm>
          <a:noFill/>
          <a:ln w="38100">
            <a:solidFill>
              <a:schemeClr val="accent1"/>
            </a:solidFill>
          </a:ln>
        </p:spPr>
        <p:txBody>
          <a:bodyPr anchor="b"/>
          <a:lstStyle>
            <a:lvl1pPr algn="ctr">
              <a:defRPr sz="6000">
                <a:ln>
                  <a:noFill/>
                </a:ln>
                <a:solidFill>
                  <a:schemeClr val="tx1"/>
                </a:solidFill>
              </a:defRPr>
            </a:lvl1pPr>
          </a:lstStyle>
          <a:p>
            <a:r>
              <a:rPr lang="en-US"/>
              <a:t>Click to edit Master title style</a:t>
            </a:r>
            <a:endParaRPr lang="en-BE" dirty="0"/>
          </a:p>
        </p:txBody>
      </p:sp>
      <p:sp>
        <p:nvSpPr>
          <p:cNvPr id="3" name="Subtitle 2">
            <a:extLst>
              <a:ext uri="{FF2B5EF4-FFF2-40B4-BE49-F238E27FC236}">
                <a16:creationId xmlns:a16="http://schemas.microsoft.com/office/drawing/2014/main" id="{E231C097-D933-CB56-F91E-C7578D45A5AE}"/>
              </a:ext>
            </a:extLst>
          </p:cNvPr>
          <p:cNvSpPr>
            <a:spLocks noGrp="1"/>
          </p:cNvSpPr>
          <p:nvPr>
            <p:ph type="subTitle" idx="1"/>
          </p:nvPr>
        </p:nvSpPr>
        <p:spPr>
          <a:xfrm>
            <a:off x="1524000" y="4105275"/>
            <a:ext cx="9144000" cy="1655762"/>
          </a:xfrm>
          <a:noFill/>
          <a:ln w="28575">
            <a:solidFill>
              <a:schemeClr val="accent1"/>
            </a:solidFill>
          </a:ln>
        </p:spPr>
        <p:txBody>
          <a:bodyPr>
            <a:normAutofit/>
          </a:bodyPr>
          <a:lstStyle>
            <a:lvl1pPr marL="0" indent="0" algn="ctr">
              <a:buNone/>
              <a:defRPr sz="4000">
                <a:ln>
                  <a:noFill/>
                </a:ln>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dirty="0"/>
          </a:p>
        </p:txBody>
      </p:sp>
      <p:sp>
        <p:nvSpPr>
          <p:cNvPr id="4" name="Date Placeholder 3">
            <a:extLst>
              <a:ext uri="{FF2B5EF4-FFF2-40B4-BE49-F238E27FC236}">
                <a16:creationId xmlns:a16="http://schemas.microsoft.com/office/drawing/2014/main" id="{139BA7D7-901D-734E-5874-95EB537FBB9E}"/>
              </a:ext>
            </a:extLst>
          </p:cNvPr>
          <p:cNvSpPr>
            <a:spLocks noGrp="1"/>
          </p:cNvSpPr>
          <p:nvPr>
            <p:ph type="dt" sz="half" idx="10"/>
          </p:nvPr>
        </p:nvSpPr>
        <p:spPr/>
        <p:txBody>
          <a:bodyPr/>
          <a:lstStyle/>
          <a:p>
            <a:fld id="{77C49453-8F15-4048-B5E8-5DC5A8D4CE3A}" type="datetime8">
              <a:rPr lang="en-BE" smtClean="0"/>
              <a:t>06/10/2025 23:44</a:t>
            </a:fld>
            <a:endParaRPr lang="en-BE"/>
          </a:p>
        </p:txBody>
      </p:sp>
      <p:sp>
        <p:nvSpPr>
          <p:cNvPr id="5" name="Footer Placeholder 4">
            <a:extLst>
              <a:ext uri="{FF2B5EF4-FFF2-40B4-BE49-F238E27FC236}">
                <a16:creationId xmlns:a16="http://schemas.microsoft.com/office/drawing/2014/main" id="{388D9D9B-E69A-9BD8-BA0C-6AA1A91B136A}"/>
              </a:ext>
            </a:extLst>
          </p:cNvPr>
          <p:cNvSpPr>
            <a:spLocks noGrp="1"/>
          </p:cNvSpPr>
          <p:nvPr>
            <p:ph type="ftr" sz="quarter" idx="11"/>
          </p:nvPr>
        </p:nvSpPr>
        <p:spPr/>
        <p:txBody>
          <a:bodyPr/>
          <a:lstStyle/>
          <a:p>
            <a:r>
              <a:rPr lang="en-GB"/>
              <a:t>MAD25</a:t>
            </a:r>
            <a:endParaRPr lang="en-BE"/>
          </a:p>
        </p:txBody>
      </p:sp>
      <p:sp>
        <p:nvSpPr>
          <p:cNvPr id="6" name="Slide Number Placeholder 5">
            <a:extLst>
              <a:ext uri="{FF2B5EF4-FFF2-40B4-BE49-F238E27FC236}">
                <a16:creationId xmlns:a16="http://schemas.microsoft.com/office/drawing/2014/main" id="{8557EF91-64C4-9F78-3F8C-7A94F3B9DB4B}"/>
              </a:ext>
            </a:extLst>
          </p:cNvPr>
          <p:cNvSpPr>
            <a:spLocks noGrp="1"/>
          </p:cNvSpPr>
          <p:nvPr>
            <p:ph type="sldNum" sz="quarter" idx="12"/>
          </p:nvPr>
        </p:nvSpPr>
        <p:spPr/>
        <p:txBody>
          <a:bodyPr/>
          <a:lstStyle/>
          <a:p>
            <a:fld id="{A6986C52-D9CE-4CE8-BF56-875CADEE5869}" type="slidenum">
              <a:rPr lang="en-BE" smtClean="0"/>
              <a:t>‹#›</a:t>
            </a:fld>
            <a:endParaRPr lang="en-BE"/>
          </a:p>
        </p:txBody>
      </p:sp>
      <p:pic>
        <p:nvPicPr>
          <p:cNvPr id="7" name="Picture 6" descr="A blue and green logo&#10;&#10;AI-generated content may be incorrect.">
            <a:extLst>
              <a:ext uri="{FF2B5EF4-FFF2-40B4-BE49-F238E27FC236}">
                <a16:creationId xmlns:a16="http://schemas.microsoft.com/office/drawing/2014/main" id="{FBFFEEA5-86DC-C04B-85E5-7E643134B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508226"/>
            <a:ext cx="2691370" cy="1177474"/>
          </a:xfrm>
          <a:prstGeom prst="rect">
            <a:avLst/>
          </a:prstGeom>
        </p:spPr>
      </p:pic>
      <p:pic>
        <p:nvPicPr>
          <p:cNvPr id="8" name="Picture 7">
            <a:extLst>
              <a:ext uri="{FF2B5EF4-FFF2-40B4-BE49-F238E27FC236}">
                <a16:creationId xmlns:a16="http://schemas.microsoft.com/office/drawing/2014/main" id="{D29E93BB-A063-C702-B30B-32217970A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2673" y="511506"/>
            <a:ext cx="2943684" cy="1177474"/>
          </a:xfrm>
          <a:prstGeom prst="rect">
            <a:avLst/>
          </a:prstGeom>
        </p:spPr>
      </p:pic>
    </p:spTree>
    <p:extLst>
      <p:ext uri="{BB962C8B-B14F-4D97-AF65-F5344CB8AC3E}">
        <p14:creationId xmlns:p14="http://schemas.microsoft.com/office/powerpoint/2010/main" val="354750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F23ED-2BB7-E5E5-B87E-CFBC0C6CA29E}"/>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43CDF77C-E66F-159B-FD3F-27A25AE6D1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50B276BE-9B9B-FFC5-7364-119AB3FDA357}"/>
              </a:ext>
            </a:extLst>
          </p:cNvPr>
          <p:cNvSpPr>
            <a:spLocks noGrp="1"/>
          </p:cNvSpPr>
          <p:nvPr>
            <p:ph type="dt" sz="half" idx="10"/>
          </p:nvPr>
        </p:nvSpPr>
        <p:spPr/>
        <p:txBody>
          <a:bodyPr/>
          <a:lstStyle/>
          <a:p>
            <a:fld id="{5658F25F-DA73-48F0-BB70-1FA4B70C29F1}" type="datetime8">
              <a:rPr lang="en-BE" smtClean="0"/>
              <a:t>06/10/2025 23:44</a:t>
            </a:fld>
            <a:endParaRPr lang="en-BE"/>
          </a:p>
        </p:txBody>
      </p:sp>
      <p:sp>
        <p:nvSpPr>
          <p:cNvPr id="5" name="Footer Placeholder 4">
            <a:extLst>
              <a:ext uri="{FF2B5EF4-FFF2-40B4-BE49-F238E27FC236}">
                <a16:creationId xmlns:a16="http://schemas.microsoft.com/office/drawing/2014/main" id="{FAE08E0B-42C2-D4FA-3E2C-FE5F53AF0A6F}"/>
              </a:ext>
            </a:extLst>
          </p:cNvPr>
          <p:cNvSpPr>
            <a:spLocks noGrp="1"/>
          </p:cNvSpPr>
          <p:nvPr>
            <p:ph type="ftr" sz="quarter" idx="11"/>
          </p:nvPr>
        </p:nvSpPr>
        <p:spPr/>
        <p:txBody>
          <a:bodyPr/>
          <a:lstStyle/>
          <a:p>
            <a:r>
              <a:rPr lang="en-GB"/>
              <a:t>MAD25</a:t>
            </a:r>
            <a:endParaRPr lang="en-BE"/>
          </a:p>
        </p:txBody>
      </p:sp>
      <p:sp>
        <p:nvSpPr>
          <p:cNvPr id="6" name="Slide Number Placeholder 5">
            <a:extLst>
              <a:ext uri="{FF2B5EF4-FFF2-40B4-BE49-F238E27FC236}">
                <a16:creationId xmlns:a16="http://schemas.microsoft.com/office/drawing/2014/main" id="{BD806E40-DD50-FA3F-AF24-266AFFF2BA8C}"/>
              </a:ext>
            </a:extLst>
          </p:cNvPr>
          <p:cNvSpPr>
            <a:spLocks noGrp="1"/>
          </p:cNvSpPr>
          <p:nvPr>
            <p:ph type="sldNum" sz="quarter" idx="12"/>
          </p:nvPr>
        </p:nvSpPr>
        <p:spPr/>
        <p:txBody>
          <a:bodyPr/>
          <a:lstStyle/>
          <a:p>
            <a:fld id="{A6986C52-D9CE-4CE8-BF56-875CADEE5869}" type="slidenum">
              <a:rPr lang="en-BE" smtClean="0"/>
              <a:t>‹#›</a:t>
            </a:fld>
            <a:endParaRPr lang="en-BE"/>
          </a:p>
        </p:txBody>
      </p:sp>
    </p:spTree>
    <p:extLst>
      <p:ext uri="{BB962C8B-B14F-4D97-AF65-F5344CB8AC3E}">
        <p14:creationId xmlns:p14="http://schemas.microsoft.com/office/powerpoint/2010/main" val="1917494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17DC00-881B-86CF-9444-64CD4E9ADE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90CC99D1-6D31-2804-234D-98E8F9D70C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B037F27C-9A06-A906-70C2-03FE59E41B5B}"/>
              </a:ext>
            </a:extLst>
          </p:cNvPr>
          <p:cNvSpPr>
            <a:spLocks noGrp="1"/>
          </p:cNvSpPr>
          <p:nvPr>
            <p:ph type="dt" sz="half" idx="10"/>
          </p:nvPr>
        </p:nvSpPr>
        <p:spPr/>
        <p:txBody>
          <a:bodyPr/>
          <a:lstStyle/>
          <a:p>
            <a:fld id="{D61CB9BE-7510-4C91-B68C-5AA72FFBEBF3}" type="datetime8">
              <a:rPr lang="en-BE" smtClean="0"/>
              <a:t>06/10/2025 23:44</a:t>
            </a:fld>
            <a:endParaRPr lang="en-BE"/>
          </a:p>
        </p:txBody>
      </p:sp>
      <p:sp>
        <p:nvSpPr>
          <p:cNvPr id="5" name="Footer Placeholder 4">
            <a:extLst>
              <a:ext uri="{FF2B5EF4-FFF2-40B4-BE49-F238E27FC236}">
                <a16:creationId xmlns:a16="http://schemas.microsoft.com/office/drawing/2014/main" id="{0A6608AE-3E59-E346-8A27-69BC1BF3D5A2}"/>
              </a:ext>
            </a:extLst>
          </p:cNvPr>
          <p:cNvSpPr>
            <a:spLocks noGrp="1"/>
          </p:cNvSpPr>
          <p:nvPr>
            <p:ph type="ftr" sz="quarter" idx="11"/>
          </p:nvPr>
        </p:nvSpPr>
        <p:spPr/>
        <p:txBody>
          <a:bodyPr/>
          <a:lstStyle/>
          <a:p>
            <a:r>
              <a:rPr lang="en-GB"/>
              <a:t>MAD25</a:t>
            </a:r>
            <a:endParaRPr lang="en-BE"/>
          </a:p>
        </p:txBody>
      </p:sp>
      <p:sp>
        <p:nvSpPr>
          <p:cNvPr id="6" name="Slide Number Placeholder 5">
            <a:extLst>
              <a:ext uri="{FF2B5EF4-FFF2-40B4-BE49-F238E27FC236}">
                <a16:creationId xmlns:a16="http://schemas.microsoft.com/office/drawing/2014/main" id="{C951536F-769C-94E9-3877-0D0EE9725D8D}"/>
              </a:ext>
            </a:extLst>
          </p:cNvPr>
          <p:cNvSpPr>
            <a:spLocks noGrp="1"/>
          </p:cNvSpPr>
          <p:nvPr>
            <p:ph type="sldNum" sz="quarter" idx="12"/>
          </p:nvPr>
        </p:nvSpPr>
        <p:spPr/>
        <p:txBody>
          <a:bodyPr/>
          <a:lstStyle/>
          <a:p>
            <a:fld id="{A6986C52-D9CE-4CE8-BF56-875CADEE5869}" type="slidenum">
              <a:rPr lang="en-BE" smtClean="0"/>
              <a:t>‹#›</a:t>
            </a:fld>
            <a:endParaRPr lang="en-BE"/>
          </a:p>
        </p:txBody>
      </p:sp>
    </p:spTree>
    <p:extLst>
      <p:ext uri="{BB962C8B-B14F-4D97-AF65-F5344CB8AC3E}">
        <p14:creationId xmlns:p14="http://schemas.microsoft.com/office/powerpoint/2010/main" val="1591251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63A56-9E7D-F53A-C3E7-8659240CE37E}"/>
              </a:ext>
            </a:extLst>
          </p:cNvPr>
          <p:cNvSpPr>
            <a:spLocks noGrp="1"/>
          </p:cNvSpPr>
          <p:nvPr>
            <p:ph type="title"/>
          </p:nvPr>
        </p:nvSpPr>
        <p:spPr>
          <a:xfrm>
            <a:off x="0" y="1"/>
            <a:ext cx="12192000" cy="1003176"/>
          </a:xfrm>
          <a:noFill/>
          <a:ln>
            <a:noFill/>
          </a:ln>
        </p:spPr>
        <p:txBody>
          <a:bodyPr/>
          <a:lstStyle>
            <a:lvl1pPr>
              <a:defRPr>
                <a:ln>
                  <a:noFill/>
                </a:ln>
                <a:solidFill>
                  <a:schemeClr val="tx1"/>
                </a:solidFill>
              </a:defRPr>
            </a:lvl1pPr>
          </a:lstStyle>
          <a:p>
            <a:r>
              <a:rPr lang="en-US"/>
              <a:t>Click to edit Master title style</a:t>
            </a:r>
            <a:endParaRPr lang="en-BE" dirty="0"/>
          </a:p>
        </p:txBody>
      </p:sp>
      <p:sp>
        <p:nvSpPr>
          <p:cNvPr id="3" name="Content Placeholder 2">
            <a:extLst>
              <a:ext uri="{FF2B5EF4-FFF2-40B4-BE49-F238E27FC236}">
                <a16:creationId xmlns:a16="http://schemas.microsoft.com/office/drawing/2014/main" id="{C733103C-B14E-50DF-BD65-6BA6925ED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6A624EF4-7735-7F5D-B716-E2FF2E28D92E}"/>
              </a:ext>
            </a:extLst>
          </p:cNvPr>
          <p:cNvSpPr>
            <a:spLocks noGrp="1"/>
          </p:cNvSpPr>
          <p:nvPr>
            <p:ph type="dt" sz="half" idx="10"/>
          </p:nvPr>
        </p:nvSpPr>
        <p:spPr/>
        <p:txBody>
          <a:bodyPr/>
          <a:lstStyle/>
          <a:p>
            <a:fld id="{CFF69785-43D8-43B7-82B9-94FB9938B83E}" type="datetime8">
              <a:rPr lang="en-BE" smtClean="0"/>
              <a:t>06/10/2025 23:44</a:t>
            </a:fld>
            <a:endParaRPr lang="en-BE"/>
          </a:p>
        </p:txBody>
      </p:sp>
      <p:sp>
        <p:nvSpPr>
          <p:cNvPr id="5" name="Footer Placeholder 4">
            <a:extLst>
              <a:ext uri="{FF2B5EF4-FFF2-40B4-BE49-F238E27FC236}">
                <a16:creationId xmlns:a16="http://schemas.microsoft.com/office/drawing/2014/main" id="{7CFCA412-B230-326E-E89A-8BC6D7590AF7}"/>
              </a:ext>
            </a:extLst>
          </p:cNvPr>
          <p:cNvSpPr>
            <a:spLocks noGrp="1"/>
          </p:cNvSpPr>
          <p:nvPr>
            <p:ph type="ftr" sz="quarter" idx="11"/>
          </p:nvPr>
        </p:nvSpPr>
        <p:spPr/>
        <p:txBody>
          <a:bodyPr/>
          <a:lstStyle/>
          <a:p>
            <a:r>
              <a:rPr lang="en-GB"/>
              <a:t>MAD25</a:t>
            </a:r>
            <a:endParaRPr lang="en-BE"/>
          </a:p>
        </p:txBody>
      </p:sp>
      <p:sp>
        <p:nvSpPr>
          <p:cNvPr id="6" name="Slide Number Placeholder 5">
            <a:extLst>
              <a:ext uri="{FF2B5EF4-FFF2-40B4-BE49-F238E27FC236}">
                <a16:creationId xmlns:a16="http://schemas.microsoft.com/office/drawing/2014/main" id="{D67C4BF7-63E5-2E42-CF04-F34AD040EC9D}"/>
              </a:ext>
            </a:extLst>
          </p:cNvPr>
          <p:cNvSpPr>
            <a:spLocks noGrp="1"/>
          </p:cNvSpPr>
          <p:nvPr>
            <p:ph type="sldNum" sz="quarter" idx="12"/>
          </p:nvPr>
        </p:nvSpPr>
        <p:spPr/>
        <p:txBody>
          <a:bodyPr/>
          <a:lstStyle/>
          <a:p>
            <a:fld id="{A6986C52-D9CE-4CE8-BF56-875CADEE5869}" type="slidenum">
              <a:rPr lang="en-BE" smtClean="0"/>
              <a:t>‹#›</a:t>
            </a:fld>
            <a:endParaRPr lang="en-BE"/>
          </a:p>
        </p:txBody>
      </p:sp>
      <p:pic>
        <p:nvPicPr>
          <p:cNvPr id="8" name="Picture 7" descr="A blue and green logo&#10;&#10;AI-generated content may be incorrect.">
            <a:extLst>
              <a:ext uri="{FF2B5EF4-FFF2-40B4-BE49-F238E27FC236}">
                <a16:creationId xmlns:a16="http://schemas.microsoft.com/office/drawing/2014/main" id="{77366F86-906D-CB52-FD5E-2E1465DBD9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8583" y="-1"/>
            <a:ext cx="2292977" cy="1003177"/>
          </a:xfrm>
          <a:prstGeom prst="rect">
            <a:avLst/>
          </a:prstGeom>
        </p:spPr>
      </p:pic>
      <p:pic>
        <p:nvPicPr>
          <p:cNvPr id="10" name="Picture 9">
            <a:extLst>
              <a:ext uri="{FF2B5EF4-FFF2-40B4-BE49-F238E27FC236}">
                <a16:creationId xmlns:a16="http://schemas.microsoft.com/office/drawing/2014/main" id="{AA1C2AC3-CEEC-4173-5D4C-6CD8901412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1559" y="0"/>
            <a:ext cx="2507939" cy="1003176"/>
          </a:xfrm>
          <a:prstGeom prst="rect">
            <a:avLst/>
          </a:prstGeom>
        </p:spPr>
      </p:pic>
      <p:cxnSp>
        <p:nvCxnSpPr>
          <p:cNvPr id="9" name="Straight Connector 8">
            <a:extLst>
              <a:ext uri="{FF2B5EF4-FFF2-40B4-BE49-F238E27FC236}">
                <a16:creationId xmlns:a16="http://schemas.microsoft.com/office/drawing/2014/main" id="{D154C60B-E571-0E42-57F8-40ADF183B7D1}"/>
              </a:ext>
            </a:extLst>
          </p:cNvPr>
          <p:cNvCxnSpPr>
            <a:cxnSpLocks/>
          </p:cNvCxnSpPr>
          <p:nvPr/>
        </p:nvCxnSpPr>
        <p:spPr>
          <a:xfrm flipH="1">
            <a:off x="0" y="1083074"/>
            <a:ext cx="12219498" cy="0"/>
          </a:xfrm>
          <a:prstGeom prst="line">
            <a:avLst/>
          </a:prstGeom>
          <a:ln w="381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283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05F34-8803-32C7-656A-D3BA0CCC1F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A417EDB4-6734-CC06-19B2-8D61612AA14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4B6ECF-2728-2D81-90C0-8B55D118CD4D}"/>
              </a:ext>
            </a:extLst>
          </p:cNvPr>
          <p:cNvSpPr>
            <a:spLocks noGrp="1"/>
          </p:cNvSpPr>
          <p:nvPr>
            <p:ph type="dt" sz="half" idx="10"/>
          </p:nvPr>
        </p:nvSpPr>
        <p:spPr/>
        <p:txBody>
          <a:bodyPr/>
          <a:lstStyle/>
          <a:p>
            <a:fld id="{0D32A7A3-7712-4D46-B623-BC1F1670B08F}" type="datetime8">
              <a:rPr lang="en-BE" smtClean="0"/>
              <a:t>06/10/2025 23:44</a:t>
            </a:fld>
            <a:endParaRPr lang="en-BE"/>
          </a:p>
        </p:txBody>
      </p:sp>
      <p:sp>
        <p:nvSpPr>
          <p:cNvPr id="5" name="Footer Placeholder 4">
            <a:extLst>
              <a:ext uri="{FF2B5EF4-FFF2-40B4-BE49-F238E27FC236}">
                <a16:creationId xmlns:a16="http://schemas.microsoft.com/office/drawing/2014/main" id="{231C5677-76CD-703D-16C6-4E3E18F953B4}"/>
              </a:ext>
            </a:extLst>
          </p:cNvPr>
          <p:cNvSpPr>
            <a:spLocks noGrp="1"/>
          </p:cNvSpPr>
          <p:nvPr>
            <p:ph type="ftr" sz="quarter" idx="11"/>
          </p:nvPr>
        </p:nvSpPr>
        <p:spPr/>
        <p:txBody>
          <a:bodyPr/>
          <a:lstStyle/>
          <a:p>
            <a:r>
              <a:rPr lang="en-GB"/>
              <a:t>MAD25</a:t>
            </a:r>
            <a:endParaRPr lang="en-BE"/>
          </a:p>
        </p:txBody>
      </p:sp>
      <p:sp>
        <p:nvSpPr>
          <p:cNvPr id="6" name="Slide Number Placeholder 5">
            <a:extLst>
              <a:ext uri="{FF2B5EF4-FFF2-40B4-BE49-F238E27FC236}">
                <a16:creationId xmlns:a16="http://schemas.microsoft.com/office/drawing/2014/main" id="{F890E954-3144-536E-0408-36BA91470C27}"/>
              </a:ext>
            </a:extLst>
          </p:cNvPr>
          <p:cNvSpPr>
            <a:spLocks noGrp="1"/>
          </p:cNvSpPr>
          <p:nvPr>
            <p:ph type="sldNum" sz="quarter" idx="12"/>
          </p:nvPr>
        </p:nvSpPr>
        <p:spPr/>
        <p:txBody>
          <a:bodyPr/>
          <a:lstStyle/>
          <a:p>
            <a:fld id="{A6986C52-D9CE-4CE8-BF56-875CADEE5869}" type="slidenum">
              <a:rPr lang="en-BE" smtClean="0"/>
              <a:t>‹#›</a:t>
            </a:fld>
            <a:endParaRPr lang="en-BE"/>
          </a:p>
        </p:txBody>
      </p:sp>
    </p:spTree>
    <p:extLst>
      <p:ext uri="{BB962C8B-B14F-4D97-AF65-F5344CB8AC3E}">
        <p14:creationId xmlns:p14="http://schemas.microsoft.com/office/powerpoint/2010/main" val="4130241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C5B3E-516A-29CC-37B7-A41D25CECDB0}"/>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88DC9591-AD93-241C-4451-E80E543ED5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3563F81E-F6FC-4413-9015-11EDA73BD6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2FB4064F-9E47-D340-0C00-971127B9405E}"/>
              </a:ext>
            </a:extLst>
          </p:cNvPr>
          <p:cNvSpPr>
            <a:spLocks noGrp="1"/>
          </p:cNvSpPr>
          <p:nvPr>
            <p:ph type="dt" sz="half" idx="10"/>
          </p:nvPr>
        </p:nvSpPr>
        <p:spPr/>
        <p:txBody>
          <a:bodyPr/>
          <a:lstStyle/>
          <a:p>
            <a:fld id="{509E4BC6-7E11-4936-A951-663BE075C402}" type="datetime8">
              <a:rPr lang="en-BE" smtClean="0"/>
              <a:t>06/10/2025 23:44</a:t>
            </a:fld>
            <a:endParaRPr lang="en-BE"/>
          </a:p>
        </p:txBody>
      </p:sp>
      <p:sp>
        <p:nvSpPr>
          <p:cNvPr id="6" name="Footer Placeholder 5">
            <a:extLst>
              <a:ext uri="{FF2B5EF4-FFF2-40B4-BE49-F238E27FC236}">
                <a16:creationId xmlns:a16="http://schemas.microsoft.com/office/drawing/2014/main" id="{BBFC739A-672D-0265-4621-DB7595401B2B}"/>
              </a:ext>
            </a:extLst>
          </p:cNvPr>
          <p:cNvSpPr>
            <a:spLocks noGrp="1"/>
          </p:cNvSpPr>
          <p:nvPr>
            <p:ph type="ftr" sz="quarter" idx="11"/>
          </p:nvPr>
        </p:nvSpPr>
        <p:spPr/>
        <p:txBody>
          <a:bodyPr/>
          <a:lstStyle/>
          <a:p>
            <a:r>
              <a:rPr lang="en-GB"/>
              <a:t>MAD25</a:t>
            </a:r>
            <a:endParaRPr lang="en-BE"/>
          </a:p>
        </p:txBody>
      </p:sp>
      <p:sp>
        <p:nvSpPr>
          <p:cNvPr id="7" name="Slide Number Placeholder 6">
            <a:extLst>
              <a:ext uri="{FF2B5EF4-FFF2-40B4-BE49-F238E27FC236}">
                <a16:creationId xmlns:a16="http://schemas.microsoft.com/office/drawing/2014/main" id="{D804D228-2A60-049D-1DA2-C7FCABA4D3E6}"/>
              </a:ext>
            </a:extLst>
          </p:cNvPr>
          <p:cNvSpPr>
            <a:spLocks noGrp="1"/>
          </p:cNvSpPr>
          <p:nvPr>
            <p:ph type="sldNum" sz="quarter" idx="12"/>
          </p:nvPr>
        </p:nvSpPr>
        <p:spPr/>
        <p:txBody>
          <a:bodyPr/>
          <a:lstStyle/>
          <a:p>
            <a:fld id="{A6986C52-D9CE-4CE8-BF56-875CADEE5869}" type="slidenum">
              <a:rPr lang="en-BE" smtClean="0"/>
              <a:t>‹#›</a:t>
            </a:fld>
            <a:endParaRPr lang="en-BE"/>
          </a:p>
        </p:txBody>
      </p:sp>
    </p:spTree>
    <p:extLst>
      <p:ext uri="{BB962C8B-B14F-4D97-AF65-F5344CB8AC3E}">
        <p14:creationId xmlns:p14="http://schemas.microsoft.com/office/powerpoint/2010/main" val="1659186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E1E17-B68A-1FFC-3005-A2DF17EA6977}"/>
              </a:ext>
            </a:extLst>
          </p:cNvPr>
          <p:cNvSpPr>
            <a:spLocks noGrp="1"/>
          </p:cNvSpPr>
          <p:nvPr>
            <p:ph type="title"/>
          </p:nvPr>
        </p:nvSpPr>
        <p:spPr>
          <a:xfrm>
            <a:off x="839788" y="365125"/>
            <a:ext cx="10515600" cy="1325563"/>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31D119C2-BE4E-2B64-8F42-697FC886A4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244570-B029-7FB4-789D-2C99BD5A1B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900B9829-6760-D5C3-52EB-ED3A7C787E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285905-BD6B-EC6D-7320-12B85DB1D6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D46242F7-4876-F718-1BA2-21CF2E544230}"/>
              </a:ext>
            </a:extLst>
          </p:cNvPr>
          <p:cNvSpPr>
            <a:spLocks noGrp="1"/>
          </p:cNvSpPr>
          <p:nvPr>
            <p:ph type="dt" sz="half" idx="10"/>
          </p:nvPr>
        </p:nvSpPr>
        <p:spPr/>
        <p:txBody>
          <a:bodyPr/>
          <a:lstStyle/>
          <a:p>
            <a:fld id="{38468105-1245-4236-9B59-6B2E5F3A524A}" type="datetime8">
              <a:rPr lang="en-BE" smtClean="0"/>
              <a:t>06/10/2025 23:44</a:t>
            </a:fld>
            <a:endParaRPr lang="en-BE"/>
          </a:p>
        </p:txBody>
      </p:sp>
      <p:sp>
        <p:nvSpPr>
          <p:cNvPr id="8" name="Footer Placeholder 7">
            <a:extLst>
              <a:ext uri="{FF2B5EF4-FFF2-40B4-BE49-F238E27FC236}">
                <a16:creationId xmlns:a16="http://schemas.microsoft.com/office/drawing/2014/main" id="{3A99F5F1-E32A-26EA-DAEF-4E48DE1FC1E5}"/>
              </a:ext>
            </a:extLst>
          </p:cNvPr>
          <p:cNvSpPr>
            <a:spLocks noGrp="1"/>
          </p:cNvSpPr>
          <p:nvPr>
            <p:ph type="ftr" sz="quarter" idx="11"/>
          </p:nvPr>
        </p:nvSpPr>
        <p:spPr/>
        <p:txBody>
          <a:bodyPr/>
          <a:lstStyle/>
          <a:p>
            <a:r>
              <a:rPr lang="en-GB"/>
              <a:t>MAD25</a:t>
            </a:r>
            <a:endParaRPr lang="en-BE"/>
          </a:p>
        </p:txBody>
      </p:sp>
      <p:sp>
        <p:nvSpPr>
          <p:cNvPr id="9" name="Slide Number Placeholder 8">
            <a:extLst>
              <a:ext uri="{FF2B5EF4-FFF2-40B4-BE49-F238E27FC236}">
                <a16:creationId xmlns:a16="http://schemas.microsoft.com/office/drawing/2014/main" id="{426B0449-607B-869D-59B6-C50B843616F4}"/>
              </a:ext>
            </a:extLst>
          </p:cNvPr>
          <p:cNvSpPr>
            <a:spLocks noGrp="1"/>
          </p:cNvSpPr>
          <p:nvPr>
            <p:ph type="sldNum" sz="quarter" idx="12"/>
          </p:nvPr>
        </p:nvSpPr>
        <p:spPr/>
        <p:txBody>
          <a:bodyPr/>
          <a:lstStyle/>
          <a:p>
            <a:fld id="{A6986C52-D9CE-4CE8-BF56-875CADEE5869}" type="slidenum">
              <a:rPr lang="en-BE" smtClean="0"/>
              <a:t>‹#›</a:t>
            </a:fld>
            <a:endParaRPr lang="en-BE"/>
          </a:p>
        </p:txBody>
      </p:sp>
    </p:spTree>
    <p:extLst>
      <p:ext uri="{BB962C8B-B14F-4D97-AF65-F5344CB8AC3E}">
        <p14:creationId xmlns:p14="http://schemas.microsoft.com/office/powerpoint/2010/main" val="2255896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F2DEB-288E-3F2D-2891-85E2EF2BF165}"/>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5352DE29-6585-F844-4FF6-B6E8101C014F}"/>
              </a:ext>
            </a:extLst>
          </p:cNvPr>
          <p:cNvSpPr>
            <a:spLocks noGrp="1"/>
          </p:cNvSpPr>
          <p:nvPr>
            <p:ph type="dt" sz="half" idx="10"/>
          </p:nvPr>
        </p:nvSpPr>
        <p:spPr/>
        <p:txBody>
          <a:bodyPr/>
          <a:lstStyle/>
          <a:p>
            <a:fld id="{EFB3B973-B528-4B08-9125-7FFCA77090BF}" type="datetime8">
              <a:rPr lang="en-BE" smtClean="0"/>
              <a:t>06/10/2025 23:44</a:t>
            </a:fld>
            <a:endParaRPr lang="en-BE"/>
          </a:p>
        </p:txBody>
      </p:sp>
      <p:sp>
        <p:nvSpPr>
          <p:cNvPr id="4" name="Footer Placeholder 3">
            <a:extLst>
              <a:ext uri="{FF2B5EF4-FFF2-40B4-BE49-F238E27FC236}">
                <a16:creationId xmlns:a16="http://schemas.microsoft.com/office/drawing/2014/main" id="{35002B35-AA0F-75E6-F6E2-AE1B0E39B8CB}"/>
              </a:ext>
            </a:extLst>
          </p:cNvPr>
          <p:cNvSpPr>
            <a:spLocks noGrp="1"/>
          </p:cNvSpPr>
          <p:nvPr>
            <p:ph type="ftr" sz="quarter" idx="11"/>
          </p:nvPr>
        </p:nvSpPr>
        <p:spPr/>
        <p:txBody>
          <a:bodyPr/>
          <a:lstStyle/>
          <a:p>
            <a:r>
              <a:rPr lang="en-GB"/>
              <a:t>MAD25</a:t>
            </a:r>
            <a:endParaRPr lang="en-BE"/>
          </a:p>
        </p:txBody>
      </p:sp>
      <p:sp>
        <p:nvSpPr>
          <p:cNvPr id="5" name="Slide Number Placeholder 4">
            <a:extLst>
              <a:ext uri="{FF2B5EF4-FFF2-40B4-BE49-F238E27FC236}">
                <a16:creationId xmlns:a16="http://schemas.microsoft.com/office/drawing/2014/main" id="{66E74536-D212-23CF-E3C3-4D54ED7360BE}"/>
              </a:ext>
            </a:extLst>
          </p:cNvPr>
          <p:cNvSpPr>
            <a:spLocks noGrp="1"/>
          </p:cNvSpPr>
          <p:nvPr>
            <p:ph type="sldNum" sz="quarter" idx="12"/>
          </p:nvPr>
        </p:nvSpPr>
        <p:spPr/>
        <p:txBody>
          <a:bodyPr/>
          <a:lstStyle/>
          <a:p>
            <a:fld id="{A6986C52-D9CE-4CE8-BF56-875CADEE5869}" type="slidenum">
              <a:rPr lang="en-BE" smtClean="0"/>
              <a:t>‹#›</a:t>
            </a:fld>
            <a:endParaRPr lang="en-BE"/>
          </a:p>
        </p:txBody>
      </p:sp>
    </p:spTree>
    <p:extLst>
      <p:ext uri="{BB962C8B-B14F-4D97-AF65-F5344CB8AC3E}">
        <p14:creationId xmlns:p14="http://schemas.microsoft.com/office/powerpoint/2010/main" val="1833342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D7C4E6-D625-6F13-652E-FF569E5BEE3F}"/>
              </a:ext>
            </a:extLst>
          </p:cNvPr>
          <p:cNvSpPr>
            <a:spLocks noGrp="1"/>
          </p:cNvSpPr>
          <p:nvPr>
            <p:ph type="dt" sz="half" idx="10"/>
          </p:nvPr>
        </p:nvSpPr>
        <p:spPr/>
        <p:txBody>
          <a:bodyPr/>
          <a:lstStyle/>
          <a:p>
            <a:fld id="{4C86513E-8C4D-4C2E-B249-78BE4A39DC4A}" type="datetime8">
              <a:rPr lang="en-BE" smtClean="0"/>
              <a:t>06/10/2025 23:44</a:t>
            </a:fld>
            <a:endParaRPr lang="en-BE"/>
          </a:p>
        </p:txBody>
      </p:sp>
      <p:sp>
        <p:nvSpPr>
          <p:cNvPr id="3" name="Footer Placeholder 2">
            <a:extLst>
              <a:ext uri="{FF2B5EF4-FFF2-40B4-BE49-F238E27FC236}">
                <a16:creationId xmlns:a16="http://schemas.microsoft.com/office/drawing/2014/main" id="{2595B32E-BAB5-BACA-2148-F08BC62FEACA}"/>
              </a:ext>
            </a:extLst>
          </p:cNvPr>
          <p:cNvSpPr>
            <a:spLocks noGrp="1"/>
          </p:cNvSpPr>
          <p:nvPr>
            <p:ph type="ftr" sz="quarter" idx="11"/>
          </p:nvPr>
        </p:nvSpPr>
        <p:spPr/>
        <p:txBody>
          <a:bodyPr/>
          <a:lstStyle/>
          <a:p>
            <a:r>
              <a:rPr lang="en-GB"/>
              <a:t>MAD25</a:t>
            </a:r>
            <a:endParaRPr lang="en-BE"/>
          </a:p>
        </p:txBody>
      </p:sp>
      <p:sp>
        <p:nvSpPr>
          <p:cNvPr id="4" name="Slide Number Placeholder 3">
            <a:extLst>
              <a:ext uri="{FF2B5EF4-FFF2-40B4-BE49-F238E27FC236}">
                <a16:creationId xmlns:a16="http://schemas.microsoft.com/office/drawing/2014/main" id="{B8B05C9B-5496-EB7B-4042-EDCF8E3A8E75}"/>
              </a:ext>
            </a:extLst>
          </p:cNvPr>
          <p:cNvSpPr>
            <a:spLocks noGrp="1"/>
          </p:cNvSpPr>
          <p:nvPr>
            <p:ph type="sldNum" sz="quarter" idx="12"/>
          </p:nvPr>
        </p:nvSpPr>
        <p:spPr/>
        <p:txBody>
          <a:bodyPr/>
          <a:lstStyle/>
          <a:p>
            <a:fld id="{A6986C52-D9CE-4CE8-BF56-875CADEE5869}" type="slidenum">
              <a:rPr lang="en-BE" smtClean="0"/>
              <a:t>‹#›</a:t>
            </a:fld>
            <a:endParaRPr lang="en-BE"/>
          </a:p>
        </p:txBody>
      </p:sp>
    </p:spTree>
    <p:extLst>
      <p:ext uri="{BB962C8B-B14F-4D97-AF65-F5344CB8AC3E}">
        <p14:creationId xmlns:p14="http://schemas.microsoft.com/office/powerpoint/2010/main" val="4265245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7F27A-6098-4496-DCEE-3AE4679AD8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Content Placeholder 2">
            <a:extLst>
              <a:ext uri="{FF2B5EF4-FFF2-40B4-BE49-F238E27FC236}">
                <a16:creationId xmlns:a16="http://schemas.microsoft.com/office/drawing/2014/main" id="{F9381E35-DC33-1E0D-7902-D0ECD696E2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ext Placeholder 3">
            <a:extLst>
              <a:ext uri="{FF2B5EF4-FFF2-40B4-BE49-F238E27FC236}">
                <a16:creationId xmlns:a16="http://schemas.microsoft.com/office/drawing/2014/main" id="{E2F448BF-35E4-CBE9-FDAD-AECD66BA6E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229234-93C6-C2B8-0CDA-8F9EAF940D1F}"/>
              </a:ext>
            </a:extLst>
          </p:cNvPr>
          <p:cNvSpPr>
            <a:spLocks noGrp="1"/>
          </p:cNvSpPr>
          <p:nvPr>
            <p:ph type="dt" sz="half" idx="10"/>
          </p:nvPr>
        </p:nvSpPr>
        <p:spPr/>
        <p:txBody>
          <a:bodyPr/>
          <a:lstStyle/>
          <a:p>
            <a:fld id="{95826968-1B51-45A0-A2CC-B17C0E4CA003}" type="datetime8">
              <a:rPr lang="en-BE" smtClean="0"/>
              <a:t>06/10/2025 23:44</a:t>
            </a:fld>
            <a:endParaRPr lang="en-BE"/>
          </a:p>
        </p:txBody>
      </p:sp>
      <p:sp>
        <p:nvSpPr>
          <p:cNvPr id="6" name="Footer Placeholder 5">
            <a:extLst>
              <a:ext uri="{FF2B5EF4-FFF2-40B4-BE49-F238E27FC236}">
                <a16:creationId xmlns:a16="http://schemas.microsoft.com/office/drawing/2014/main" id="{507366B1-7E9B-5250-CC2A-BCD08695993D}"/>
              </a:ext>
            </a:extLst>
          </p:cNvPr>
          <p:cNvSpPr>
            <a:spLocks noGrp="1"/>
          </p:cNvSpPr>
          <p:nvPr>
            <p:ph type="ftr" sz="quarter" idx="11"/>
          </p:nvPr>
        </p:nvSpPr>
        <p:spPr/>
        <p:txBody>
          <a:bodyPr/>
          <a:lstStyle/>
          <a:p>
            <a:r>
              <a:rPr lang="en-GB"/>
              <a:t>MAD25</a:t>
            </a:r>
            <a:endParaRPr lang="en-BE"/>
          </a:p>
        </p:txBody>
      </p:sp>
      <p:sp>
        <p:nvSpPr>
          <p:cNvPr id="7" name="Slide Number Placeholder 6">
            <a:extLst>
              <a:ext uri="{FF2B5EF4-FFF2-40B4-BE49-F238E27FC236}">
                <a16:creationId xmlns:a16="http://schemas.microsoft.com/office/drawing/2014/main" id="{3741DB95-678B-3383-73DE-FFB6E87E941A}"/>
              </a:ext>
            </a:extLst>
          </p:cNvPr>
          <p:cNvSpPr>
            <a:spLocks noGrp="1"/>
          </p:cNvSpPr>
          <p:nvPr>
            <p:ph type="sldNum" sz="quarter" idx="12"/>
          </p:nvPr>
        </p:nvSpPr>
        <p:spPr/>
        <p:txBody>
          <a:bodyPr/>
          <a:lstStyle/>
          <a:p>
            <a:fld id="{A6986C52-D9CE-4CE8-BF56-875CADEE5869}" type="slidenum">
              <a:rPr lang="en-BE" smtClean="0"/>
              <a:t>‹#›</a:t>
            </a:fld>
            <a:endParaRPr lang="en-BE"/>
          </a:p>
        </p:txBody>
      </p:sp>
    </p:spTree>
    <p:extLst>
      <p:ext uri="{BB962C8B-B14F-4D97-AF65-F5344CB8AC3E}">
        <p14:creationId xmlns:p14="http://schemas.microsoft.com/office/powerpoint/2010/main" val="2877816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01682-BEA2-C584-EF01-E39CBE4AF9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Picture Placeholder 2">
            <a:extLst>
              <a:ext uri="{FF2B5EF4-FFF2-40B4-BE49-F238E27FC236}">
                <a16:creationId xmlns:a16="http://schemas.microsoft.com/office/drawing/2014/main" id="{48A4AF42-255A-1946-D804-14B5B649B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BE"/>
          </a:p>
        </p:txBody>
      </p:sp>
      <p:sp>
        <p:nvSpPr>
          <p:cNvPr id="4" name="Text Placeholder 3">
            <a:extLst>
              <a:ext uri="{FF2B5EF4-FFF2-40B4-BE49-F238E27FC236}">
                <a16:creationId xmlns:a16="http://schemas.microsoft.com/office/drawing/2014/main" id="{D39643E7-421B-ED97-4714-0C23550D14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713D6A-EBD5-8329-815E-26C7DB7A271A}"/>
              </a:ext>
            </a:extLst>
          </p:cNvPr>
          <p:cNvSpPr>
            <a:spLocks noGrp="1"/>
          </p:cNvSpPr>
          <p:nvPr>
            <p:ph type="dt" sz="half" idx="10"/>
          </p:nvPr>
        </p:nvSpPr>
        <p:spPr/>
        <p:txBody>
          <a:bodyPr/>
          <a:lstStyle/>
          <a:p>
            <a:fld id="{25FBF244-BC62-4456-ABF8-4B17BFCB619F}" type="datetime8">
              <a:rPr lang="en-BE" smtClean="0"/>
              <a:t>06/10/2025 23:44</a:t>
            </a:fld>
            <a:endParaRPr lang="en-BE"/>
          </a:p>
        </p:txBody>
      </p:sp>
      <p:sp>
        <p:nvSpPr>
          <p:cNvPr id="6" name="Footer Placeholder 5">
            <a:extLst>
              <a:ext uri="{FF2B5EF4-FFF2-40B4-BE49-F238E27FC236}">
                <a16:creationId xmlns:a16="http://schemas.microsoft.com/office/drawing/2014/main" id="{922739E5-D251-3BDF-31C0-B0BF3EEDE4D7}"/>
              </a:ext>
            </a:extLst>
          </p:cNvPr>
          <p:cNvSpPr>
            <a:spLocks noGrp="1"/>
          </p:cNvSpPr>
          <p:nvPr>
            <p:ph type="ftr" sz="quarter" idx="11"/>
          </p:nvPr>
        </p:nvSpPr>
        <p:spPr/>
        <p:txBody>
          <a:bodyPr/>
          <a:lstStyle/>
          <a:p>
            <a:r>
              <a:rPr lang="en-GB"/>
              <a:t>MAD25</a:t>
            </a:r>
            <a:endParaRPr lang="en-BE"/>
          </a:p>
        </p:txBody>
      </p:sp>
      <p:sp>
        <p:nvSpPr>
          <p:cNvPr id="7" name="Slide Number Placeholder 6">
            <a:extLst>
              <a:ext uri="{FF2B5EF4-FFF2-40B4-BE49-F238E27FC236}">
                <a16:creationId xmlns:a16="http://schemas.microsoft.com/office/drawing/2014/main" id="{4A3276A7-E6C4-BB37-6AD4-D18B89DE04F5}"/>
              </a:ext>
            </a:extLst>
          </p:cNvPr>
          <p:cNvSpPr>
            <a:spLocks noGrp="1"/>
          </p:cNvSpPr>
          <p:nvPr>
            <p:ph type="sldNum" sz="quarter" idx="12"/>
          </p:nvPr>
        </p:nvSpPr>
        <p:spPr/>
        <p:txBody>
          <a:bodyPr/>
          <a:lstStyle/>
          <a:p>
            <a:fld id="{A6986C52-D9CE-4CE8-BF56-875CADEE5869}" type="slidenum">
              <a:rPr lang="en-BE" smtClean="0"/>
              <a:t>‹#›</a:t>
            </a:fld>
            <a:endParaRPr lang="en-BE"/>
          </a:p>
        </p:txBody>
      </p:sp>
    </p:spTree>
    <p:extLst>
      <p:ext uri="{BB962C8B-B14F-4D97-AF65-F5344CB8AC3E}">
        <p14:creationId xmlns:p14="http://schemas.microsoft.com/office/powerpoint/2010/main" val="1835155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C33D7F-7068-C6C7-BA06-33F0B1AED5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E"/>
          </a:p>
        </p:txBody>
      </p:sp>
      <p:sp>
        <p:nvSpPr>
          <p:cNvPr id="3" name="Text Placeholder 2">
            <a:extLst>
              <a:ext uri="{FF2B5EF4-FFF2-40B4-BE49-F238E27FC236}">
                <a16:creationId xmlns:a16="http://schemas.microsoft.com/office/drawing/2014/main" id="{54C536BC-4DA5-E9B2-8BB5-0562562CA7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7177EF4B-385C-2DA7-8AB3-9BFEEF1954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7B4780A-C09B-40D4-9EC2-B47785334EE4}" type="datetime8">
              <a:rPr lang="en-BE" smtClean="0"/>
              <a:t>06/10/2025 23:44</a:t>
            </a:fld>
            <a:endParaRPr lang="en-BE"/>
          </a:p>
        </p:txBody>
      </p:sp>
      <p:sp>
        <p:nvSpPr>
          <p:cNvPr id="5" name="Footer Placeholder 4">
            <a:extLst>
              <a:ext uri="{FF2B5EF4-FFF2-40B4-BE49-F238E27FC236}">
                <a16:creationId xmlns:a16="http://schemas.microsoft.com/office/drawing/2014/main" id="{D729D193-58A5-CFC2-8849-53C08CF2D0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MAD25</a:t>
            </a:r>
            <a:endParaRPr lang="en-BE"/>
          </a:p>
        </p:txBody>
      </p:sp>
      <p:sp>
        <p:nvSpPr>
          <p:cNvPr id="6" name="Slide Number Placeholder 5">
            <a:extLst>
              <a:ext uri="{FF2B5EF4-FFF2-40B4-BE49-F238E27FC236}">
                <a16:creationId xmlns:a16="http://schemas.microsoft.com/office/drawing/2014/main" id="{2390B585-7622-6E8A-6A57-3544FB4DEF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6986C52-D9CE-4CE8-BF56-875CADEE5869}" type="slidenum">
              <a:rPr lang="en-BE" smtClean="0"/>
              <a:t>‹#›</a:t>
            </a:fld>
            <a:endParaRPr lang="en-BE"/>
          </a:p>
        </p:txBody>
      </p:sp>
    </p:spTree>
    <p:extLst>
      <p:ext uri="{BB962C8B-B14F-4D97-AF65-F5344CB8AC3E}">
        <p14:creationId xmlns:p14="http://schemas.microsoft.com/office/powerpoint/2010/main" val="26197501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png"/><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6437-F274-6857-1670-4335FEBF9808}"/>
              </a:ext>
            </a:extLst>
          </p:cNvPr>
          <p:cNvSpPr>
            <a:spLocks noGrp="1"/>
          </p:cNvSpPr>
          <p:nvPr>
            <p:ph type="ctrTitle"/>
          </p:nvPr>
        </p:nvSpPr>
        <p:spPr/>
        <p:txBody>
          <a:bodyPr/>
          <a:lstStyle/>
          <a:p>
            <a:r>
              <a:rPr lang="en-GB" dirty="0"/>
              <a:t>MAD25 : The ETFIBER Project</a:t>
            </a:r>
            <a:endParaRPr lang="en-BE" dirty="0"/>
          </a:p>
        </p:txBody>
      </p:sp>
      <p:sp>
        <p:nvSpPr>
          <p:cNvPr id="3" name="Subtitle 2">
            <a:extLst>
              <a:ext uri="{FF2B5EF4-FFF2-40B4-BE49-F238E27FC236}">
                <a16:creationId xmlns:a16="http://schemas.microsoft.com/office/drawing/2014/main" id="{F063C5E4-B561-4BFB-14E0-9DDF9CB0252A}"/>
              </a:ext>
            </a:extLst>
          </p:cNvPr>
          <p:cNvSpPr>
            <a:spLocks noGrp="1"/>
          </p:cNvSpPr>
          <p:nvPr>
            <p:ph type="subTitle" idx="1"/>
          </p:nvPr>
        </p:nvSpPr>
        <p:spPr>
          <a:xfrm>
            <a:off x="1524000" y="4105275"/>
            <a:ext cx="9144000" cy="578692"/>
          </a:xfrm>
        </p:spPr>
        <p:txBody>
          <a:bodyPr>
            <a:normAutofit fontScale="92500" lnSpcReduction="10000"/>
          </a:bodyPr>
          <a:lstStyle/>
          <a:p>
            <a:r>
              <a:rPr lang="en-GB" dirty="0"/>
              <a:t>Gilles Magain</a:t>
            </a:r>
            <a:endParaRPr lang="en-BE" dirty="0"/>
          </a:p>
        </p:txBody>
      </p:sp>
      <p:sp>
        <p:nvSpPr>
          <p:cNvPr id="4" name="Footer Placeholder 3">
            <a:extLst>
              <a:ext uri="{FF2B5EF4-FFF2-40B4-BE49-F238E27FC236}">
                <a16:creationId xmlns:a16="http://schemas.microsoft.com/office/drawing/2014/main" id="{EBB2144A-1818-A881-8292-5DBAC378EBC0}"/>
              </a:ext>
            </a:extLst>
          </p:cNvPr>
          <p:cNvSpPr>
            <a:spLocks noGrp="1"/>
          </p:cNvSpPr>
          <p:nvPr>
            <p:ph type="ftr" sz="quarter" idx="11"/>
          </p:nvPr>
        </p:nvSpPr>
        <p:spPr/>
        <p:txBody>
          <a:bodyPr/>
          <a:lstStyle/>
          <a:p>
            <a:r>
              <a:rPr lang="en-GB"/>
              <a:t>MAD25</a:t>
            </a:r>
            <a:endParaRPr lang="en-BE"/>
          </a:p>
        </p:txBody>
      </p:sp>
      <p:sp>
        <p:nvSpPr>
          <p:cNvPr id="5" name="Slide Number Placeholder 4">
            <a:extLst>
              <a:ext uri="{FF2B5EF4-FFF2-40B4-BE49-F238E27FC236}">
                <a16:creationId xmlns:a16="http://schemas.microsoft.com/office/drawing/2014/main" id="{1B4BFC62-E03D-6DCE-1F1F-C87BA304063B}"/>
              </a:ext>
            </a:extLst>
          </p:cNvPr>
          <p:cNvSpPr>
            <a:spLocks noGrp="1"/>
          </p:cNvSpPr>
          <p:nvPr>
            <p:ph type="sldNum" sz="quarter" idx="12"/>
          </p:nvPr>
        </p:nvSpPr>
        <p:spPr/>
        <p:txBody>
          <a:bodyPr/>
          <a:lstStyle/>
          <a:p>
            <a:fld id="{A6986C52-D9CE-4CE8-BF56-875CADEE5869}" type="slidenum">
              <a:rPr lang="en-BE" smtClean="0"/>
              <a:t>1</a:t>
            </a:fld>
            <a:endParaRPr lang="en-BE"/>
          </a:p>
        </p:txBody>
      </p:sp>
      <p:grpSp>
        <p:nvGrpSpPr>
          <p:cNvPr id="9" name="Group 8">
            <a:extLst>
              <a:ext uri="{FF2B5EF4-FFF2-40B4-BE49-F238E27FC236}">
                <a16:creationId xmlns:a16="http://schemas.microsoft.com/office/drawing/2014/main" id="{A6A9FAB5-9034-9996-F785-FBD07D47E339}"/>
              </a:ext>
            </a:extLst>
          </p:cNvPr>
          <p:cNvGrpSpPr/>
          <p:nvPr/>
        </p:nvGrpSpPr>
        <p:grpSpPr>
          <a:xfrm>
            <a:off x="4718179" y="5019415"/>
            <a:ext cx="2755641" cy="1001486"/>
            <a:chOff x="4391608" y="5181600"/>
            <a:chExt cx="2755641" cy="1001486"/>
          </a:xfrm>
        </p:grpSpPr>
        <p:sp>
          <p:nvSpPr>
            <p:cNvPr id="8" name="Rectangle 7">
              <a:extLst>
                <a:ext uri="{FF2B5EF4-FFF2-40B4-BE49-F238E27FC236}">
                  <a16:creationId xmlns:a16="http://schemas.microsoft.com/office/drawing/2014/main" id="{336CD77C-4A4D-FB9A-71D3-EDB49E1C37AB}"/>
                </a:ext>
              </a:extLst>
            </p:cNvPr>
            <p:cNvSpPr/>
            <p:nvPr/>
          </p:nvSpPr>
          <p:spPr>
            <a:xfrm>
              <a:off x="4391608" y="5181600"/>
              <a:ext cx="2755641" cy="1001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7" name="Picture 6" descr="A white letter on a black background&#10;&#10;AI-generated content may be incorrect.">
              <a:extLst>
                <a:ext uri="{FF2B5EF4-FFF2-40B4-BE49-F238E27FC236}">
                  <a16:creationId xmlns:a16="http://schemas.microsoft.com/office/drawing/2014/main" id="{E65136F6-305F-BC4F-1461-2C3C0AFA10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6928" y="5329918"/>
              <a:ext cx="1905000" cy="704850"/>
            </a:xfrm>
            <a:prstGeom prst="rect">
              <a:avLst/>
            </a:prstGeom>
          </p:spPr>
        </p:pic>
      </p:grpSp>
    </p:spTree>
    <p:extLst>
      <p:ext uri="{BB962C8B-B14F-4D97-AF65-F5344CB8AC3E}">
        <p14:creationId xmlns:p14="http://schemas.microsoft.com/office/powerpoint/2010/main" val="799444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8DF4F-C0E1-BEEB-0E75-8E6335264112}"/>
            </a:ext>
          </a:extLst>
        </p:cNvPr>
        <p:cNvGrpSpPr/>
        <p:nvPr/>
      </p:nvGrpSpPr>
      <p:grpSpPr>
        <a:xfrm>
          <a:off x="0" y="0"/>
          <a:ext cx="0" cy="0"/>
          <a:chOff x="0" y="0"/>
          <a:chExt cx="0" cy="0"/>
        </a:xfrm>
      </p:grpSpPr>
      <p:pic>
        <p:nvPicPr>
          <p:cNvPr id="9" name="Picture 8" descr="A graph of a number of cases&#10;&#10;AI-generated content may be incorrect.">
            <a:extLst>
              <a:ext uri="{FF2B5EF4-FFF2-40B4-BE49-F238E27FC236}">
                <a16:creationId xmlns:a16="http://schemas.microsoft.com/office/drawing/2014/main" id="{FC212CDA-1863-8158-5971-AEE1B9DAB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7427" y="2770374"/>
            <a:ext cx="5057689" cy="3838425"/>
          </a:xfrm>
          <a:prstGeom prst="rect">
            <a:avLst/>
          </a:prstGeom>
        </p:spPr>
      </p:pic>
      <p:sp>
        <p:nvSpPr>
          <p:cNvPr id="2" name="Title 1">
            <a:extLst>
              <a:ext uri="{FF2B5EF4-FFF2-40B4-BE49-F238E27FC236}">
                <a16:creationId xmlns:a16="http://schemas.microsoft.com/office/drawing/2014/main" id="{68DEEB78-CBD6-4480-170F-3E400B641084}"/>
              </a:ext>
            </a:extLst>
          </p:cNvPr>
          <p:cNvSpPr>
            <a:spLocks noGrp="1"/>
          </p:cNvSpPr>
          <p:nvPr>
            <p:ph type="title"/>
          </p:nvPr>
        </p:nvSpPr>
        <p:spPr/>
        <p:txBody>
          <a:bodyPr/>
          <a:lstStyle/>
          <a:p>
            <a:r>
              <a:rPr lang="en-GB" dirty="0"/>
              <a:t>Use of Si Isotope</a:t>
            </a:r>
            <a:endParaRPr lang="en-BE" dirty="0"/>
          </a:p>
        </p:txBody>
      </p:sp>
      <p:pic>
        <p:nvPicPr>
          <p:cNvPr id="7" name="Content Placeholder 6" descr="A graph of a number of cases&#10;&#10;AI-generated content may be incorrect.">
            <a:extLst>
              <a:ext uri="{FF2B5EF4-FFF2-40B4-BE49-F238E27FC236}">
                <a16:creationId xmlns:a16="http://schemas.microsoft.com/office/drawing/2014/main" id="{0A8FEBE2-704F-18B2-14D5-61A1C558489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6320" y="2815928"/>
            <a:ext cx="4977198" cy="3810264"/>
          </a:xfrm>
        </p:spPr>
      </p:pic>
      <p:sp>
        <p:nvSpPr>
          <p:cNvPr id="4" name="Footer Placeholder 3">
            <a:extLst>
              <a:ext uri="{FF2B5EF4-FFF2-40B4-BE49-F238E27FC236}">
                <a16:creationId xmlns:a16="http://schemas.microsoft.com/office/drawing/2014/main" id="{DE4CB767-0B31-DB28-AACE-E6B19A5C77B6}"/>
              </a:ext>
            </a:extLst>
          </p:cNvPr>
          <p:cNvSpPr>
            <a:spLocks noGrp="1"/>
          </p:cNvSpPr>
          <p:nvPr>
            <p:ph type="ftr" sz="quarter" idx="11"/>
          </p:nvPr>
        </p:nvSpPr>
        <p:spPr/>
        <p:txBody>
          <a:bodyPr/>
          <a:lstStyle/>
          <a:p>
            <a:r>
              <a:rPr lang="en-GB"/>
              <a:t>MAD25</a:t>
            </a:r>
            <a:endParaRPr lang="en-BE"/>
          </a:p>
        </p:txBody>
      </p:sp>
      <p:sp>
        <p:nvSpPr>
          <p:cNvPr id="5" name="Slide Number Placeholder 4">
            <a:extLst>
              <a:ext uri="{FF2B5EF4-FFF2-40B4-BE49-F238E27FC236}">
                <a16:creationId xmlns:a16="http://schemas.microsoft.com/office/drawing/2014/main" id="{05C4F786-49BA-1604-D477-EBA90362DD8F}"/>
              </a:ext>
            </a:extLst>
          </p:cNvPr>
          <p:cNvSpPr>
            <a:spLocks noGrp="1"/>
          </p:cNvSpPr>
          <p:nvPr>
            <p:ph type="sldNum" sz="quarter" idx="12"/>
          </p:nvPr>
        </p:nvSpPr>
        <p:spPr/>
        <p:txBody>
          <a:bodyPr/>
          <a:lstStyle/>
          <a:p>
            <a:fld id="{A6986C52-D9CE-4CE8-BF56-875CADEE5869}" type="slidenum">
              <a:rPr lang="en-BE" smtClean="0"/>
              <a:t>10</a:t>
            </a:fld>
            <a:endParaRPr lang="en-BE"/>
          </a:p>
        </p:txBody>
      </p:sp>
      <p:grpSp>
        <p:nvGrpSpPr>
          <p:cNvPr id="8" name="Group 7">
            <a:extLst>
              <a:ext uri="{FF2B5EF4-FFF2-40B4-BE49-F238E27FC236}">
                <a16:creationId xmlns:a16="http://schemas.microsoft.com/office/drawing/2014/main" id="{90B55784-5376-088D-6887-DA7CE0DC0915}"/>
              </a:ext>
            </a:extLst>
          </p:cNvPr>
          <p:cNvGrpSpPr/>
          <p:nvPr/>
        </p:nvGrpSpPr>
        <p:grpSpPr>
          <a:xfrm>
            <a:off x="1897222" y="1066745"/>
            <a:ext cx="9380376" cy="707886"/>
            <a:chOff x="2674775" y="1420688"/>
            <a:chExt cx="9380376" cy="707886"/>
          </a:xfrm>
        </p:grpSpPr>
        <p:sp>
          <p:nvSpPr>
            <p:cNvPr id="3" name="TextBox 2">
              <a:extLst>
                <a:ext uri="{FF2B5EF4-FFF2-40B4-BE49-F238E27FC236}">
                  <a16:creationId xmlns:a16="http://schemas.microsoft.com/office/drawing/2014/main" id="{E0669CD8-43A0-1C37-466B-AA5DF613AC48}"/>
                </a:ext>
              </a:extLst>
            </p:cNvPr>
            <p:cNvSpPr txBox="1"/>
            <p:nvPr/>
          </p:nvSpPr>
          <p:spPr>
            <a:xfrm>
              <a:off x="3315477" y="1420688"/>
              <a:ext cx="8739674" cy="707886"/>
            </a:xfrm>
            <a:prstGeom prst="rect">
              <a:avLst/>
            </a:prstGeom>
            <a:noFill/>
          </p:spPr>
          <p:txBody>
            <a:bodyPr wrap="square" rtlCol="0">
              <a:spAutoFit/>
            </a:bodyPr>
            <a:lstStyle/>
            <a:p>
              <a:r>
                <a:rPr lang="en-GB" sz="2000" b="1" dirty="0"/>
                <a:t>Hypothesis : </a:t>
              </a:r>
            </a:p>
            <a:p>
              <a:r>
                <a:rPr lang="en-GB" sz="2000" dirty="0"/>
                <a:t>radiation negligible below 100K. The time can be expected to be shorter.</a:t>
              </a:r>
              <a:endParaRPr lang="en-BE" sz="2000" dirty="0"/>
            </a:p>
          </p:txBody>
        </p:sp>
        <p:sp>
          <p:nvSpPr>
            <p:cNvPr id="6" name="Action Button: Get Information 5">
              <a:hlinkClick r:id="" action="ppaction://noaction" highlightClick="1"/>
              <a:extLst>
                <a:ext uri="{FF2B5EF4-FFF2-40B4-BE49-F238E27FC236}">
                  <a16:creationId xmlns:a16="http://schemas.microsoft.com/office/drawing/2014/main" id="{F6BB02FB-0544-A938-08FA-3FB1E0187495}"/>
                </a:ext>
              </a:extLst>
            </p:cNvPr>
            <p:cNvSpPr/>
            <p:nvPr/>
          </p:nvSpPr>
          <p:spPr>
            <a:xfrm>
              <a:off x="2674775" y="1513374"/>
              <a:ext cx="547395" cy="522514"/>
            </a:xfrm>
            <a:prstGeom prst="actionButtonInformation">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grpSp>
      <p:sp>
        <p:nvSpPr>
          <p:cNvPr id="10" name="TextBox 9">
            <a:extLst>
              <a:ext uri="{FF2B5EF4-FFF2-40B4-BE49-F238E27FC236}">
                <a16:creationId xmlns:a16="http://schemas.microsoft.com/office/drawing/2014/main" id="{8A8600AB-86D5-52D7-B6D6-B77C4172E0BD}"/>
              </a:ext>
            </a:extLst>
          </p:cNvPr>
          <p:cNvSpPr txBox="1"/>
          <p:nvPr/>
        </p:nvSpPr>
        <p:spPr>
          <a:xfrm>
            <a:off x="2367680" y="2075855"/>
            <a:ext cx="7828724" cy="369332"/>
          </a:xfrm>
          <a:prstGeom prst="rect">
            <a:avLst/>
          </a:prstGeom>
          <a:noFill/>
        </p:spPr>
        <p:txBody>
          <a:bodyPr wrap="square" rtlCol="0">
            <a:spAutoFit/>
          </a:bodyPr>
          <a:lstStyle/>
          <a:p>
            <a:r>
              <a:rPr lang="en-GB" b="1" dirty="0"/>
              <a:t>Evolution of Temperature depending on the time and the isotope used </a:t>
            </a:r>
            <a:endParaRPr lang="en-BE" b="1" dirty="0"/>
          </a:p>
        </p:txBody>
      </p:sp>
      <p:sp>
        <p:nvSpPr>
          <p:cNvPr id="11" name="TextBox 10">
            <a:extLst>
              <a:ext uri="{FF2B5EF4-FFF2-40B4-BE49-F238E27FC236}">
                <a16:creationId xmlns:a16="http://schemas.microsoft.com/office/drawing/2014/main" id="{164684D2-092C-D7BA-CB80-A0F8573614C7}"/>
              </a:ext>
            </a:extLst>
          </p:cNvPr>
          <p:cNvSpPr txBox="1"/>
          <p:nvPr/>
        </p:nvSpPr>
        <p:spPr>
          <a:xfrm>
            <a:off x="1866120" y="2557863"/>
            <a:ext cx="2825607" cy="369332"/>
          </a:xfrm>
          <a:prstGeom prst="rect">
            <a:avLst/>
          </a:prstGeom>
          <a:noFill/>
        </p:spPr>
        <p:txBody>
          <a:bodyPr wrap="square" rtlCol="0">
            <a:spAutoFit/>
          </a:bodyPr>
          <a:lstStyle/>
          <a:p>
            <a:r>
              <a:rPr lang="en-GB" dirty="0"/>
              <a:t>Cooling of the suspension</a:t>
            </a:r>
            <a:endParaRPr lang="en-BE" dirty="0"/>
          </a:p>
        </p:txBody>
      </p:sp>
      <p:sp>
        <p:nvSpPr>
          <p:cNvPr id="12" name="TextBox 11">
            <a:extLst>
              <a:ext uri="{FF2B5EF4-FFF2-40B4-BE49-F238E27FC236}">
                <a16:creationId xmlns:a16="http://schemas.microsoft.com/office/drawing/2014/main" id="{8AD99FDA-2FED-CE8C-0033-BE7E9E31AAF9}"/>
              </a:ext>
            </a:extLst>
          </p:cNvPr>
          <p:cNvSpPr txBox="1"/>
          <p:nvPr/>
        </p:nvSpPr>
        <p:spPr>
          <a:xfrm>
            <a:off x="8153400" y="2557863"/>
            <a:ext cx="2825607" cy="369332"/>
          </a:xfrm>
          <a:prstGeom prst="rect">
            <a:avLst/>
          </a:prstGeom>
          <a:noFill/>
        </p:spPr>
        <p:txBody>
          <a:bodyPr wrap="square" rtlCol="0">
            <a:spAutoFit/>
          </a:bodyPr>
          <a:lstStyle/>
          <a:p>
            <a:r>
              <a:rPr lang="en-GB" dirty="0"/>
              <a:t>Dissipation of 0.5 W  </a:t>
            </a:r>
            <a:endParaRPr lang="en-BE" dirty="0"/>
          </a:p>
        </p:txBody>
      </p:sp>
      <p:sp>
        <p:nvSpPr>
          <p:cNvPr id="16" name="TextBox 15">
            <a:extLst>
              <a:ext uri="{FF2B5EF4-FFF2-40B4-BE49-F238E27FC236}">
                <a16:creationId xmlns:a16="http://schemas.microsoft.com/office/drawing/2014/main" id="{C2C3940A-7949-08D5-F405-BDE20EC9B80B}"/>
              </a:ext>
            </a:extLst>
          </p:cNvPr>
          <p:cNvSpPr txBox="1"/>
          <p:nvPr/>
        </p:nvSpPr>
        <p:spPr>
          <a:xfrm>
            <a:off x="49762" y="6448892"/>
            <a:ext cx="900869" cy="369332"/>
          </a:xfrm>
          <a:prstGeom prst="rect">
            <a:avLst/>
          </a:prstGeom>
          <a:noFill/>
        </p:spPr>
        <p:txBody>
          <a:bodyPr wrap="square" rtlCol="0">
            <a:spAutoFit/>
          </a:bodyPr>
          <a:lstStyle/>
          <a:p>
            <a:r>
              <a:rPr lang="en-GB" dirty="0"/>
              <a:t>Ref [3]</a:t>
            </a:r>
            <a:endParaRPr lang="en-BE" dirty="0"/>
          </a:p>
        </p:txBody>
      </p:sp>
    </p:spTree>
    <p:extLst>
      <p:ext uri="{BB962C8B-B14F-4D97-AF65-F5344CB8AC3E}">
        <p14:creationId xmlns:p14="http://schemas.microsoft.com/office/powerpoint/2010/main" val="1778061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69759CD-58D1-E6F2-1E7A-D6A2191119C0}"/>
              </a:ext>
            </a:extLst>
          </p:cNvPr>
          <p:cNvPicPr>
            <a:picLocks noChangeAspect="1"/>
          </p:cNvPicPr>
          <p:nvPr/>
        </p:nvPicPr>
        <p:blipFill>
          <a:blip r:embed="rId2"/>
          <a:stretch>
            <a:fillRect/>
          </a:stretch>
        </p:blipFill>
        <p:spPr>
          <a:xfrm>
            <a:off x="172076" y="1810463"/>
            <a:ext cx="6902083" cy="4911012"/>
          </a:xfrm>
          <a:prstGeom prst="rect">
            <a:avLst/>
          </a:prstGeom>
        </p:spPr>
      </p:pic>
      <p:sp>
        <p:nvSpPr>
          <p:cNvPr id="2" name="Title 1">
            <a:extLst>
              <a:ext uri="{FF2B5EF4-FFF2-40B4-BE49-F238E27FC236}">
                <a16:creationId xmlns:a16="http://schemas.microsoft.com/office/drawing/2014/main" id="{7A22127B-593A-17F0-A0F3-C97912B4D70A}"/>
              </a:ext>
            </a:extLst>
          </p:cNvPr>
          <p:cNvSpPr>
            <a:spLocks noGrp="1"/>
          </p:cNvSpPr>
          <p:nvPr>
            <p:ph type="title"/>
          </p:nvPr>
        </p:nvSpPr>
        <p:spPr/>
        <p:txBody>
          <a:bodyPr/>
          <a:lstStyle/>
          <a:p>
            <a:r>
              <a:rPr lang="en-GB" dirty="0"/>
              <a:t>Performance and Comparison</a:t>
            </a:r>
            <a:endParaRPr lang="en-BE" dirty="0"/>
          </a:p>
        </p:txBody>
      </p:sp>
      <p:sp>
        <p:nvSpPr>
          <p:cNvPr id="4" name="Footer Placeholder 3">
            <a:extLst>
              <a:ext uri="{FF2B5EF4-FFF2-40B4-BE49-F238E27FC236}">
                <a16:creationId xmlns:a16="http://schemas.microsoft.com/office/drawing/2014/main" id="{338A171B-EADF-BCEB-36D7-5B4B3B7BFD1F}"/>
              </a:ext>
            </a:extLst>
          </p:cNvPr>
          <p:cNvSpPr>
            <a:spLocks noGrp="1"/>
          </p:cNvSpPr>
          <p:nvPr>
            <p:ph type="ftr" sz="quarter" idx="11"/>
          </p:nvPr>
        </p:nvSpPr>
        <p:spPr/>
        <p:txBody>
          <a:bodyPr/>
          <a:lstStyle/>
          <a:p>
            <a:r>
              <a:rPr lang="en-GB"/>
              <a:t>MAD25</a:t>
            </a:r>
            <a:endParaRPr lang="en-BE"/>
          </a:p>
        </p:txBody>
      </p:sp>
      <p:sp>
        <p:nvSpPr>
          <p:cNvPr id="5" name="Slide Number Placeholder 4">
            <a:extLst>
              <a:ext uri="{FF2B5EF4-FFF2-40B4-BE49-F238E27FC236}">
                <a16:creationId xmlns:a16="http://schemas.microsoft.com/office/drawing/2014/main" id="{D202B244-F1E3-A76F-3B6A-DFEA6C11D671}"/>
              </a:ext>
            </a:extLst>
          </p:cNvPr>
          <p:cNvSpPr>
            <a:spLocks noGrp="1"/>
          </p:cNvSpPr>
          <p:nvPr>
            <p:ph type="sldNum" sz="quarter" idx="12"/>
          </p:nvPr>
        </p:nvSpPr>
        <p:spPr/>
        <p:txBody>
          <a:bodyPr/>
          <a:lstStyle/>
          <a:p>
            <a:fld id="{A6986C52-D9CE-4CE8-BF56-875CADEE5869}" type="slidenum">
              <a:rPr lang="en-BE" smtClean="0"/>
              <a:t>11</a:t>
            </a:fld>
            <a:endParaRPr lang="en-BE" dirty="0"/>
          </a:p>
        </p:txBody>
      </p:sp>
      <p:graphicFrame>
        <p:nvGraphicFramePr>
          <p:cNvPr id="8" name="Table 7">
            <a:extLst>
              <a:ext uri="{FF2B5EF4-FFF2-40B4-BE49-F238E27FC236}">
                <a16:creationId xmlns:a16="http://schemas.microsoft.com/office/drawing/2014/main" id="{1FB4762A-B134-798F-F31C-134EEFEFC0AF}"/>
              </a:ext>
            </a:extLst>
          </p:cNvPr>
          <p:cNvGraphicFramePr>
            <a:graphicFrameLocks noGrp="1"/>
          </p:cNvGraphicFramePr>
          <p:nvPr>
            <p:extLst>
              <p:ext uri="{D42A27DB-BD31-4B8C-83A1-F6EECF244321}">
                <p14:modId xmlns:p14="http://schemas.microsoft.com/office/powerpoint/2010/main" val="1262112376"/>
              </p:ext>
            </p:extLst>
          </p:nvPr>
        </p:nvGraphicFramePr>
        <p:xfrm>
          <a:off x="7266992" y="2003729"/>
          <a:ext cx="4589106" cy="4202751"/>
        </p:xfrm>
        <a:graphic>
          <a:graphicData uri="http://schemas.openxmlformats.org/drawingml/2006/table">
            <a:tbl>
              <a:tblPr firstRow="1" bandRow="1">
                <a:tableStyleId>{5C22544A-7EE6-4342-B048-85BDC9FD1C3A}</a:tableStyleId>
              </a:tblPr>
              <a:tblGrid>
                <a:gridCol w="2294553">
                  <a:extLst>
                    <a:ext uri="{9D8B030D-6E8A-4147-A177-3AD203B41FA5}">
                      <a16:colId xmlns:a16="http://schemas.microsoft.com/office/drawing/2014/main" val="3588019722"/>
                    </a:ext>
                  </a:extLst>
                </a:gridCol>
                <a:gridCol w="2294553">
                  <a:extLst>
                    <a:ext uri="{9D8B030D-6E8A-4147-A177-3AD203B41FA5}">
                      <a16:colId xmlns:a16="http://schemas.microsoft.com/office/drawing/2014/main" val="470433236"/>
                    </a:ext>
                  </a:extLst>
                </a:gridCol>
              </a:tblGrid>
              <a:tr h="829469">
                <a:tc>
                  <a:txBody>
                    <a:bodyPr/>
                    <a:lstStyle/>
                    <a:p>
                      <a:r>
                        <a:rPr lang="en-GB" dirty="0"/>
                        <a:t>Pro</a:t>
                      </a:r>
                      <a:endParaRPr lang="en-BE" dirty="0"/>
                    </a:p>
                  </a:txBody>
                  <a:tcPr/>
                </a:tc>
                <a:tc>
                  <a:txBody>
                    <a:bodyPr/>
                    <a:lstStyle/>
                    <a:p>
                      <a:r>
                        <a:rPr lang="en-GB" dirty="0"/>
                        <a:t>Cons</a:t>
                      </a:r>
                      <a:endParaRPr lang="en-BE" dirty="0"/>
                    </a:p>
                  </a:txBody>
                  <a:tcPr/>
                </a:tc>
                <a:extLst>
                  <a:ext uri="{0D108BD9-81ED-4DB2-BD59-A6C34878D82A}">
                    <a16:rowId xmlns:a16="http://schemas.microsoft.com/office/drawing/2014/main" val="3500061593"/>
                  </a:ext>
                </a:extLst>
              </a:tr>
              <a:tr h="995842">
                <a:tc>
                  <a:txBody>
                    <a:bodyPr/>
                    <a:lstStyle/>
                    <a:p>
                      <a:r>
                        <a:rPr lang="en-GB" dirty="0"/>
                        <a:t>Better performances </a:t>
                      </a:r>
                      <a:endParaRPr lang="en-B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Centre of percussion effect and beam resonance</a:t>
                      </a:r>
                      <a:endParaRPr lang="en-BE" dirty="0"/>
                    </a:p>
                  </a:txBody>
                  <a:tcPr/>
                </a:tc>
                <a:extLst>
                  <a:ext uri="{0D108BD9-81ED-4DB2-BD59-A6C34878D82A}">
                    <a16:rowId xmlns:a16="http://schemas.microsoft.com/office/drawing/2014/main" val="2268330350"/>
                  </a:ext>
                </a:extLst>
              </a:tr>
              <a:tr h="829469">
                <a:tc>
                  <a:txBody>
                    <a:bodyPr/>
                    <a:lstStyle/>
                    <a:p>
                      <a:r>
                        <a:rPr lang="en-GB" dirty="0"/>
                        <a:t>Easy mounting or disassembling </a:t>
                      </a:r>
                      <a:endParaRPr lang="en-BE" dirty="0"/>
                    </a:p>
                  </a:txBody>
                  <a:tcPr/>
                </a:tc>
                <a:tc>
                  <a:txBody>
                    <a:bodyPr/>
                    <a:lstStyle/>
                    <a:p>
                      <a:r>
                        <a:rPr lang="en-GB" dirty="0"/>
                        <a:t>No recoil mass </a:t>
                      </a:r>
                    </a:p>
                    <a:p>
                      <a:r>
                        <a:rPr lang="en-GB" dirty="0"/>
                        <a:t>-&gt; New control solutions must be developed</a:t>
                      </a:r>
                      <a:endParaRPr lang="en-BE" dirty="0"/>
                    </a:p>
                  </a:txBody>
                  <a:tcPr/>
                </a:tc>
                <a:extLst>
                  <a:ext uri="{0D108BD9-81ED-4DB2-BD59-A6C34878D82A}">
                    <a16:rowId xmlns:a16="http://schemas.microsoft.com/office/drawing/2014/main" val="978692502"/>
                  </a:ext>
                </a:extLst>
              </a:tr>
              <a:tr h="995842">
                <a:tc>
                  <a:txBody>
                    <a:bodyPr/>
                    <a:lstStyle/>
                    <a:p>
                      <a:r>
                        <a:rPr lang="en-GB" dirty="0"/>
                        <a:t>Good heat extraction thanks to large cross sections</a:t>
                      </a:r>
                      <a:endParaRPr lang="en-B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have to use isotope for flexure to obtain those results</a:t>
                      </a:r>
                      <a:endParaRPr lang="en-BE" dirty="0"/>
                    </a:p>
                    <a:p>
                      <a:endParaRPr lang="en-BE" dirty="0"/>
                    </a:p>
                  </a:txBody>
                  <a:tcPr/>
                </a:tc>
                <a:extLst>
                  <a:ext uri="{0D108BD9-81ED-4DB2-BD59-A6C34878D82A}">
                    <a16:rowId xmlns:a16="http://schemas.microsoft.com/office/drawing/2014/main" val="2380378893"/>
                  </a:ext>
                </a:extLst>
              </a:tr>
            </a:tbl>
          </a:graphicData>
        </a:graphic>
      </p:graphicFrame>
      <p:sp>
        <p:nvSpPr>
          <p:cNvPr id="9" name="TextBox 8">
            <a:extLst>
              <a:ext uri="{FF2B5EF4-FFF2-40B4-BE49-F238E27FC236}">
                <a16:creationId xmlns:a16="http://schemas.microsoft.com/office/drawing/2014/main" id="{CD3FA751-8947-C2E9-6D00-A0A3B768596F}"/>
              </a:ext>
            </a:extLst>
          </p:cNvPr>
          <p:cNvSpPr txBox="1"/>
          <p:nvPr/>
        </p:nvSpPr>
        <p:spPr>
          <a:xfrm>
            <a:off x="1513892" y="1306610"/>
            <a:ext cx="4260979" cy="523220"/>
          </a:xfrm>
          <a:prstGeom prst="rect">
            <a:avLst/>
          </a:prstGeom>
          <a:noFill/>
        </p:spPr>
        <p:txBody>
          <a:bodyPr wrap="square" rtlCol="0">
            <a:spAutoFit/>
          </a:bodyPr>
          <a:lstStyle/>
          <a:p>
            <a:r>
              <a:rPr lang="en-GB" sz="2800" dirty="0"/>
              <a:t>The Compressive solution</a:t>
            </a:r>
            <a:endParaRPr lang="en-BE" sz="2800" dirty="0"/>
          </a:p>
        </p:txBody>
      </p:sp>
      <p:sp>
        <p:nvSpPr>
          <p:cNvPr id="6" name="TextBox 5">
            <a:extLst>
              <a:ext uri="{FF2B5EF4-FFF2-40B4-BE49-F238E27FC236}">
                <a16:creationId xmlns:a16="http://schemas.microsoft.com/office/drawing/2014/main" id="{DD89ED46-ECD5-A9D6-8E8E-5B6CE828779F}"/>
              </a:ext>
            </a:extLst>
          </p:cNvPr>
          <p:cNvSpPr txBox="1"/>
          <p:nvPr/>
        </p:nvSpPr>
        <p:spPr>
          <a:xfrm>
            <a:off x="49762" y="6448892"/>
            <a:ext cx="900869" cy="369332"/>
          </a:xfrm>
          <a:prstGeom prst="rect">
            <a:avLst/>
          </a:prstGeom>
          <a:noFill/>
        </p:spPr>
        <p:txBody>
          <a:bodyPr wrap="square" rtlCol="0">
            <a:spAutoFit/>
          </a:bodyPr>
          <a:lstStyle/>
          <a:p>
            <a:r>
              <a:rPr lang="en-GB" dirty="0"/>
              <a:t>Ref [3]</a:t>
            </a:r>
            <a:endParaRPr lang="en-BE" dirty="0"/>
          </a:p>
        </p:txBody>
      </p:sp>
    </p:spTree>
    <p:extLst>
      <p:ext uri="{BB962C8B-B14F-4D97-AF65-F5344CB8AC3E}">
        <p14:creationId xmlns:p14="http://schemas.microsoft.com/office/powerpoint/2010/main" val="1314622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F5BB5-9498-0463-0BB3-985BDD9FB380}"/>
              </a:ext>
            </a:extLst>
          </p:cNvPr>
          <p:cNvSpPr>
            <a:spLocks noGrp="1"/>
          </p:cNvSpPr>
          <p:nvPr>
            <p:ph type="title"/>
          </p:nvPr>
        </p:nvSpPr>
        <p:spPr/>
        <p:txBody>
          <a:bodyPr/>
          <a:lstStyle/>
          <a:p>
            <a:r>
              <a:rPr lang="en-GB" dirty="0"/>
              <a:t>The Silicon production</a:t>
            </a:r>
            <a:endParaRPr lang="en-BE" dirty="0"/>
          </a:p>
        </p:txBody>
      </p:sp>
      <p:sp>
        <p:nvSpPr>
          <p:cNvPr id="3" name="Content Placeholder 2">
            <a:extLst>
              <a:ext uri="{FF2B5EF4-FFF2-40B4-BE49-F238E27FC236}">
                <a16:creationId xmlns:a16="http://schemas.microsoft.com/office/drawing/2014/main" id="{A7F87101-D9C3-AFBB-E4BF-C59A7DADB14E}"/>
              </a:ext>
            </a:extLst>
          </p:cNvPr>
          <p:cNvSpPr>
            <a:spLocks noGrp="1"/>
          </p:cNvSpPr>
          <p:nvPr>
            <p:ph idx="1"/>
          </p:nvPr>
        </p:nvSpPr>
        <p:spPr>
          <a:xfrm>
            <a:off x="620486" y="2908493"/>
            <a:ext cx="3845767" cy="550571"/>
          </a:xfrm>
        </p:spPr>
        <p:txBody>
          <a:bodyPr/>
          <a:lstStyle/>
          <a:p>
            <a:pPr marL="0" indent="0">
              <a:buNone/>
            </a:pPr>
            <a:r>
              <a:rPr lang="en-GB" dirty="0"/>
              <a:t>Ultra precision optics </a:t>
            </a:r>
          </a:p>
          <a:p>
            <a:endParaRPr lang="en-BE" dirty="0"/>
          </a:p>
        </p:txBody>
      </p:sp>
      <p:sp>
        <p:nvSpPr>
          <p:cNvPr id="4" name="Footer Placeholder 3">
            <a:extLst>
              <a:ext uri="{FF2B5EF4-FFF2-40B4-BE49-F238E27FC236}">
                <a16:creationId xmlns:a16="http://schemas.microsoft.com/office/drawing/2014/main" id="{23B3E8FE-F75C-A061-BFBC-C0F426AC3D83}"/>
              </a:ext>
            </a:extLst>
          </p:cNvPr>
          <p:cNvSpPr>
            <a:spLocks noGrp="1"/>
          </p:cNvSpPr>
          <p:nvPr>
            <p:ph type="ftr" sz="quarter" idx="11"/>
          </p:nvPr>
        </p:nvSpPr>
        <p:spPr/>
        <p:txBody>
          <a:bodyPr/>
          <a:lstStyle/>
          <a:p>
            <a:r>
              <a:rPr lang="en-GB"/>
              <a:t>MAD25</a:t>
            </a:r>
            <a:endParaRPr lang="en-BE"/>
          </a:p>
        </p:txBody>
      </p:sp>
      <p:sp>
        <p:nvSpPr>
          <p:cNvPr id="5" name="Slide Number Placeholder 4">
            <a:extLst>
              <a:ext uri="{FF2B5EF4-FFF2-40B4-BE49-F238E27FC236}">
                <a16:creationId xmlns:a16="http://schemas.microsoft.com/office/drawing/2014/main" id="{E12F97C9-9D18-B06A-AD29-371853F999A7}"/>
              </a:ext>
            </a:extLst>
          </p:cNvPr>
          <p:cNvSpPr>
            <a:spLocks noGrp="1"/>
          </p:cNvSpPr>
          <p:nvPr>
            <p:ph type="sldNum" sz="quarter" idx="12"/>
          </p:nvPr>
        </p:nvSpPr>
        <p:spPr/>
        <p:txBody>
          <a:bodyPr/>
          <a:lstStyle/>
          <a:p>
            <a:fld id="{A6986C52-D9CE-4CE8-BF56-875CADEE5869}" type="slidenum">
              <a:rPr lang="en-BE" smtClean="0"/>
              <a:t>12</a:t>
            </a:fld>
            <a:endParaRPr lang="en-BE"/>
          </a:p>
        </p:txBody>
      </p:sp>
      <p:pic>
        <p:nvPicPr>
          <p:cNvPr id="7" name="Picture 6">
            <a:extLst>
              <a:ext uri="{FF2B5EF4-FFF2-40B4-BE49-F238E27FC236}">
                <a16:creationId xmlns:a16="http://schemas.microsoft.com/office/drawing/2014/main" id="{27836528-8A51-4A2F-8550-233F82515E70}"/>
              </a:ext>
            </a:extLst>
          </p:cNvPr>
          <p:cNvPicPr>
            <a:picLocks noChangeAspect="1"/>
          </p:cNvPicPr>
          <p:nvPr/>
        </p:nvPicPr>
        <p:blipFill>
          <a:blip r:embed="rId2"/>
          <a:stretch>
            <a:fillRect/>
          </a:stretch>
        </p:blipFill>
        <p:spPr>
          <a:xfrm>
            <a:off x="667436" y="1624148"/>
            <a:ext cx="2984729" cy="938660"/>
          </a:xfrm>
          <a:prstGeom prst="rect">
            <a:avLst/>
          </a:prstGeom>
        </p:spPr>
      </p:pic>
      <p:sp>
        <p:nvSpPr>
          <p:cNvPr id="8" name="Content Placeholder 2">
            <a:extLst>
              <a:ext uri="{FF2B5EF4-FFF2-40B4-BE49-F238E27FC236}">
                <a16:creationId xmlns:a16="http://schemas.microsoft.com/office/drawing/2014/main" id="{3834A231-E979-B897-8B55-940ED3F0E15D}"/>
              </a:ext>
            </a:extLst>
          </p:cNvPr>
          <p:cNvSpPr txBox="1">
            <a:spLocks/>
          </p:cNvSpPr>
          <p:nvPr/>
        </p:nvSpPr>
        <p:spPr>
          <a:xfrm>
            <a:off x="667436" y="3404478"/>
            <a:ext cx="3845767" cy="55057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Mostly specialized in mirror or reflective surfaces</a:t>
            </a:r>
          </a:p>
          <a:p>
            <a:endParaRPr lang="en-BE" dirty="0"/>
          </a:p>
        </p:txBody>
      </p:sp>
      <p:sp>
        <p:nvSpPr>
          <p:cNvPr id="9" name="TextBox 8">
            <a:extLst>
              <a:ext uri="{FF2B5EF4-FFF2-40B4-BE49-F238E27FC236}">
                <a16:creationId xmlns:a16="http://schemas.microsoft.com/office/drawing/2014/main" id="{CFBAFCE1-6892-FBF1-B648-9BB99B56EA72}"/>
              </a:ext>
            </a:extLst>
          </p:cNvPr>
          <p:cNvSpPr txBox="1"/>
          <p:nvPr/>
        </p:nvSpPr>
        <p:spPr>
          <a:xfrm>
            <a:off x="397337" y="4664231"/>
            <a:ext cx="5212701" cy="830997"/>
          </a:xfrm>
          <a:prstGeom prst="rect">
            <a:avLst/>
          </a:prstGeom>
          <a:noFill/>
        </p:spPr>
        <p:txBody>
          <a:bodyPr wrap="square" rtlCol="0">
            <a:spAutoFit/>
          </a:bodyPr>
          <a:lstStyle/>
          <a:p>
            <a:r>
              <a:rPr lang="en-GB" sz="2400" dirty="0"/>
              <a:t>In charge of the manufacturing of the silicon parts </a:t>
            </a:r>
            <a:endParaRPr lang="en-BE" sz="2400" dirty="0"/>
          </a:p>
        </p:txBody>
      </p:sp>
      <p:pic>
        <p:nvPicPr>
          <p:cNvPr id="11" name="Picture 10" descr="A diagram of a cross section&#10;&#10;AI-generated content may be incorrect.">
            <a:extLst>
              <a:ext uri="{FF2B5EF4-FFF2-40B4-BE49-F238E27FC236}">
                <a16:creationId xmlns:a16="http://schemas.microsoft.com/office/drawing/2014/main" id="{896164E0-B79A-C836-5C5A-6E5754EC4B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4526" y="1539862"/>
            <a:ext cx="5539274" cy="4646419"/>
          </a:xfrm>
          <a:prstGeom prst="rect">
            <a:avLst/>
          </a:prstGeom>
        </p:spPr>
      </p:pic>
    </p:spTree>
    <p:extLst>
      <p:ext uri="{BB962C8B-B14F-4D97-AF65-F5344CB8AC3E}">
        <p14:creationId xmlns:p14="http://schemas.microsoft.com/office/powerpoint/2010/main" val="1110445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6" descr="A black and white logo&#10;&#10;AI-generated content may be incorrect.">
            <a:extLst>
              <a:ext uri="{FF2B5EF4-FFF2-40B4-BE49-F238E27FC236}">
                <a16:creationId xmlns:a16="http://schemas.microsoft.com/office/drawing/2014/main" id="{A54B07EF-D98B-5CF6-1FFC-AB8D6BD77921}"/>
              </a:ext>
            </a:extLst>
          </p:cNvPr>
          <p:cNvPicPr>
            <a:picLocks noChangeAspect="1"/>
          </p:cNvPicPr>
          <p:nvPr/>
        </p:nvPicPr>
        <p:blipFill>
          <a:blip r:embed="rId2">
            <a:extLst>
              <a:ext uri="{28A0092B-C50C-407E-A947-70E740481C1C}">
                <a14:useLocalDpi xmlns:a14="http://schemas.microsoft.com/office/drawing/2010/main" val="0"/>
              </a:ext>
            </a:extLst>
          </a:blip>
          <a:srcRect l="4948" t="27717" r="5064" b="27948"/>
          <a:stretch>
            <a:fillRect/>
          </a:stretch>
        </p:blipFill>
        <p:spPr>
          <a:xfrm>
            <a:off x="6734758" y="1512038"/>
            <a:ext cx="3054220" cy="1003176"/>
          </a:xfrm>
          <a:prstGeom prst="rect">
            <a:avLst/>
          </a:prstGeom>
        </p:spPr>
      </p:pic>
      <p:sp>
        <p:nvSpPr>
          <p:cNvPr id="2" name="Title 1">
            <a:extLst>
              <a:ext uri="{FF2B5EF4-FFF2-40B4-BE49-F238E27FC236}">
                <a16:creationId xmlns:a16="http://schemas.microsoft.com/office/drawing/2014/main" id="{FB045D21-5FA3-65A0-822E-7510D51986D6}"/>
              </a:ext>
            </a:extLst>
          </p:cNvPr>
          <p:cNvSpPr>
            <a:spLocks noGrp="1"/>
          </p:cNvSpPr>
          <p:nvPr>
            <p:ph type="title"/>
          </p:nvPr>
        </p:nvSpPr>
        <p:spPr/>
        <p:txBody>
          <a:bodyPr/>
          <a:lstStyle/>
          <a:p>
            <a:r>
              <a:rPr lang="en-GB" dirty="0"/>
              <a:t>Surface &amp; Mechanics </a:t>
            </a:r>
            <a:endParaRPr lang="en-BE" dirty="0"/>
          </a:p>
        </p:txBody>
      </p:sp>
      <p:sp>
        <p:nvSpPr>
          <p:cNvPr id="3" name="Content Placeholder 2">
            <a:extLst>
              <a:ext uri="{FF2B5EF4-FFF2-40B4-BE49-F238E27FC236}">
                <a16:creationId xmlns:a16="http://schemas.microsoft.com/office/drawing/2014/main" id="{51F2CD1E-8DD2-8CC1-CFF1-825B65A0BE61}"/>
              </a:ext>
            </a:extLst>
          </p:cNvPr>
          <p:cNvSpPr>
            <a:spLocks noGrp="1"/>
          </p:cNvSpPr>
          <p:nvPr>
            <p:ph idx="1"/>
          </p:nvPr>
        </p:nvSpPr>
        <p:spPr>
          <a:xfrm>
            <a:off x="968309" y="2619184"/>
            <a:ext cx="3659673" cy="1635575"/>
          </a:xfrm>
        </p:spPr>
        <p:txBody>
          <a:bodyPr>
            <a:normAutofit/>
          </a:bodyPr>
          <a:lstStyle/>
          <a:p>
            <a:pPr marL="0" indent="0">
              <a:buNone/>
            </a:pPr>
            <a:r>
              <a:rPr lang="en-GB" dirty="0"/>
              <a:t>industrial laser integrator and custom laser machine manufacturer</a:t>
            </a:r>
            <a:endParaRPr lang="en-BE" dirty="0">
              <a:solidFill>
                <a:srgbClr val="FF0000"/>
              </a:solidFill>
            </a:endParaRPr>
          </a:p>
        </p:txBody>
      </p:sp>
      <p:sp>
        <p:nvSpPr>
          <p:cNvPr id="4" name="Footer Placeholder 3">
            <a:extLst>
              <a:ext uri="{FF2B5EF4-FFF2-40B4-BE49-F238E27FC236}">
                <a16:creationId xmlns:a16="http://schemas.microsoft.com/office/drawing/2014/main" id="{0838F032-D7C6-DC2E-E5F8-D33DDE8EDFA9}"/>
              </a:ext>
            </a:extLst>
          </p:cNvPr>
          <p:cNvSpPr>
            <a:spLocks noGrp="1"/>
          </p:cNvSpPr>
          <p:nvPr>
            <p:ph type="ftr" sz="quarter" idx="11"/>
          </p:nvPr>
        </p:nvSpPr>
        <p:spPr/>
        <p:txBody>
          <a:bodyPr/>
          <a:lstStyle/>
          <a:p>
            <a:r>
              <a:rPr lang="en-GB"/>
              <a:t>MAD25</a:t>
            </a:r>
            <a:endParaRPr lang="en-BE"/>
          </a:p>
        </p:txBody>
      </p:sp>
      <p:sp>
        <p:nvSpPr>
          <p:cNvPr id="5" name="Slide Number Placeholder 4">
            <a:extLst>
              <a:ext uri="{FF2B5EF4-FFF2-40B4-BE49-F238E27FC236}">
                <a16:creationId xmlns:a16="http://schemas.microsoft.com/office/drawing/2014/main" id="{B3FB6334-9CB5-7F28-22E0-133724595E17}"/>
              </a:ext>
            </a:extLst>
          </p:cNvPr>
          <p:cNvSpPr>
            <a:spLocks noGrp="1"/>
          </p:cNvSpPr>
          <p:nvPr>
            <p:ph type="sldNum" sz="quarter" idx="12"/>
          </p:nvPr>
        </p:nvSpPr>
        <p:spPr/>
        <p:txBody>
          <a:bodyPr/>
          <a:lstStyle/>
          <a:p>
            <a:fld id="{A6986C52-D9CE-4CE8-BF56-875CADEE5869}" type="slidenum">
              <a:rPr lang="en-BE" smtClean="0"/>
              <a:t>13</a:t>
            </a:fld>
            <a:endParaRPr lang="en-BE"/>
          </a:p>
        </p:txBody>
      </p:sp>
      <p:pic>
        <p:nvPicPr>
          <p:cNvPr id="7" name="Picture 6" descr="A black and white logo&#10;&#10;AI-generated content may be incorrect.">
            <a:extLst>
              <a:ext uri="{FF2B5EF4-FFF2-40B4-BE49-F238E27FC236}">
                <a16:creationId xmlns:a16="http://schemas.microsoft.com/office/drawing/2014/main" id="{02FF392A-DF24-F684-2941-DD400CEE3A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310" y="1192565"/>
            <a:ext cx="3315452" cy="1171762"/>
          </a:xfrm>
          <a:prstGeom prst="rect">
            <a:avLst/>
          </a:prstGeom>
        </p:spPr>
      </p:pic>
      <p:sp>
        <p:nvSpPr>
          <p:cNvPr id="8" name="TextBox 7">
            <a:extLst>
              <a:ext uri="{FF2B5EF4-FFF2-40B4-BE49-F238E27FC236}">
                <a16:creationId xmlns:a16="http://schemas.microsoft.com/office/drawing/2014/main" id="{3B5C09D9-EAEF-4B99-370E-91FB4025785F}"/>
              </a:ext>
            </a:extLst>
          </p:cNvPr>
          <p:cNvSpPr txBox="1"/>
          <p:nvPr/>
        </p:nvSpPr>
        <p:spPr>
          <a:xfrm>
            <a:off x="968309" y="4396710"/>
            <a:ext cx="3964474" cy="2246769"/>
          </a:xfrm>
          <a:prstGeom prst="rect">
            <a:avLst/>
          </a:prstGeom>
          <a:noFill/>
        </p:spPr>
        <p:txBody>
          <a:bodyPr wrap="square" rtlCol="0">
            <a:spAutoFit/>
          </a:bodyPr>
          <a:lstStyle/>
          <a:p>
            <a:r>
              <a:rPr lang="en-GB" sz="2800" dirty="0"/>
              <a:t>In charge of </a:t>
            </a:r>
          </a:p>
          <a:p>
            <a:pPr marL="285750" indent="-285750">
              <a:buFont typeface="Arial" panose="020B0604020202020204" pitchFamily="34" charset="0"/>
              <a:buChar char="•"/>
            </a:pPr>
            <a:r>
              <a:rPr lang="en-GB" sz="2800" dirty="0"/>
              <a:t>Surface laser treatment</a:t>
            </a:r>
          </a:p>
          <a:p>
            <a:pPr marL="285750" indent="-285750">
              <a:buFont typeface="Arial" panose="020B0604020202020204" pitchFamily="34" charset="0"/>
              <a:buChar char="•"/>
            </a:pPr>
            <a:r>
              <a:rPr lang="en-GB" sz="2800" dirty="0" err="1"/>
              <a:t>Modelisation</a:t>
            </a:r>
            <a:r>
              <a:rPr lang="en-GB" sz="2800" dirty="0"/>
              <a:t> of the surface heat</a:t>
            </a:r>
            <a:endParaRPr lang="en-BE" sz="2800" dirty="0"/>
          </a:p>
        </p:txBody>
      </p:sp>
      <p:sp>
        <p:nvSpPr>
          <p:cNvPr id="14" name="TextBox 13">
            <a:extLst>
              <a:ext uri="{FF2B5EF4-FFF2-40B4-BE49-F238E27FC236}">
                <a16:creationId xmlns:a16="http://schemas.microsoft.com/office/drawing/2014/main" id="{9BC2C80A-C153-A4D0-D7BA-8D5002612A7B}"/>
              </a:ext>
            </a:extLst>
          </p:cNvPr>
          <p:cNvSpPr txBox="1"/>
          <p:nvPr/>
        </p:nvSpPr>
        <p:spPr>
          <a:xfrm>
            <a:off x="6734758" y="3024076"/>
            <a:ext cx="5234423" cy="3108543"/>
          </a:xfrm>
          <a:prstGeom prst="rect">
            <a:avLst/>
          </a:prstGeom>
          <a:noFill/>
        </p:spPr>
        <p:txBody>
          <a:bodyPr wrap="square" rtlCol="0">
            <a:spAutoFit/>
          </a:bodyPr>
          <a:lstStyle/>
          <a:p>
            <a:r>
              <a:rPr lang="en-GB" sz="2800" dirty="0"/>
              <a:t>In charge of </a:t>
            </a:r>
          </a:p>
          <a:p>
            <a:pPr marL="285750" indent="-285750">
              <a:buFont typeface="Arial" panose="020B0604020202020204" pitchFamily="34" charset="0"/>
              <a:buChar char="•"/>
            </a:pPr>
            <a:r>
              <a:rPr lang="en-GB" sz="2800" dirty="0"/>
              <a:t>Mechanical test of the different produced fibre </a:t>
            </a:r>
          </a:p>
          <a:p>
            <a:pPr marL="285750" indent="-285750">
              <a:buFont typeface="Arial" panose="020B0604020202020204" pitchFamily="34" charset="0"/>
              <a:buChar char="•"/>
            </a:pPr>
            <a:r>
              <a:rPr lang="en-GB" sz="2800" dirty="0"/>
              <a:t>Characterize the different fibre geometry</a:t>
            </a:r>
          </a:p>
          <a:p>
            <a:pPr marL="285750" indent="-285750">
              <a:buFont typeface="Arial" panose="020B0604020202020204" pitchFamily="34" charset="0"/>
              <a:buChar char="•"/>
            </a:pPr>
            <a:r>
              <a:rPr lang="en-GB" sz="2800" dirty="0"/>
              <a:t>Scaling with geometry ?</a:t>
            </a:r>
          </a:p>
          <a:p>
            <a:pPr marL="285750" indent="-285750">
              <a:buFont typeface="Arial" panose="020B0604020202020204" pitchFamily="34" charset="0"/>
              <a:buChar char="•"/>
            </a:pPr>
            <a:endParaRPr lang="en-BE" sz="2800" dirty="0"/>
          </a:p>
        </p:txBody>
      </p:sp>
    </p:spTree>
    <p:extLst>
      <p:ext uri="{BB962C8B-B14F-4D97-AF65-F5344CB8AC3E}">
        <p14:creationId xmlns:p14="http://schemas.microsoft.com/office/powerpoint/2010/main" val="3528393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A3781-19DD-851D-90AB-1E3D3DEC7654}"/>
              </a:ext>
            </a:extLst>
          </p:cNvPr>
          <p:cNvSpPr>
            <a:spLocks noGrp="1"/>
          </p:cNvSpPr>
          <p:nvPr>
            <p:ph type="title"/>
          </p:nvPr>
        </p:nvSpPr>
        <p:spPr/>
        <p:txBody>
          <a:bodyPr/>
          <a:lstStyle/>
          <a:p>
            <a:r>
              <a:rPr lang="en-GB" dirty="0"/>
              <a:t>To conclude </a:t>
            </a:r>
            <a:endParaRPr lang="en-BE" dirty="0"/>
          </a:p>
        </p:txBody>
      </p:sp>
      <p:sp>
        <p:nvSpPr>
          <p:cNvPr id="3" name="Content Placeholder 2">
            <a:extLst>
              <a:ext uri="{FF2B5EF4-FFF2-40B4-BE49-F238E27FC236}">
                <a16:creationId xmlns:a16="http://schemas.microsoft.com/office/drawing/2014/main" id="{0472D0D1-F1AF-503F-A687-5F416DF7A1D1}"/>
              </a:ext>
            </a:extLst>
          </p:cNvPr>
          <p:cNvSpPr>
            <a:spLocks noGrp="1"/>
          </p:cNvSpPr>
          <p:nvPr>
            <p:ph idx="1"/>
          </p:nvPr>
        </p:nvSpPr>
        <p:spPr/>
        <p:txBody>
          <a:bodyPr/>
          <a:lstStyle/>
          <a:p>
            <a:r>
              <a:rPr lang="en-GB" dirty="0"/>
              <a:t>The ETEST prototype has been presented </a:t>
            </a:r>
          </a:p>
          <a:p>
            <a:r>
              <a:rPr lang="en-GB" dirty="0"/>
              <a:t>Presentation and comparison of tensional and compressive design of suspension </a:t>
            </a:r>
          </a:p>
          <a:p>
            <a:r>
              <a:rPr lang="en-GB" dirty="0"/>
              <a:t>Is the gain of performance realistic ? Is it necessary to do that much for this gain ? </a:t>
            </a:r>
          </a:p>
          <a:p>
            <a:r>
              <a:rPr lang="en-GB" dirty="0"/>
              <a:t>The companies working on the project have also been presented. </a:t>
            </a:r>
            <a:endParaRPr lang="en-BE" dirty="0"/>
          </a:p>
        </p:txBody>
      </p:sp>
      <p:sp>
        <p:nvSpPr>
          <p:cNvPr id="4" name="Footer Placeholder 3">
            <a:extLst>
              <a:ext uri="{FF2B5EF4-FFF2-40B4-BE49-F238E27FC236}">
                <a16:creationId xmlns:a16="http://schemas.microsoft.com/office/drawing/2014/main" id="{6E0EC0BC-1E83-FC34-8D9F-7D48099B3D13}"/>
              </a:ext>
            </a:extLst>
          </p:cNvPr>
          <p:cNvSpPr>
            <a:spLocks noGrp="1"/>
          </p:cNvSpPr>
          <p:nvPr>
            <p:ph type="ftr" sz="quarter" idx="11"/>
          </p:nvPr>
        </p:nvSpPr>
        <p:spPr/>
        <p:txBody>
          <a:bodyPr/>
          <a:lstStyle/>
          <a:p>
            <a:r>
              <a:rPr lang="en-GB"/>
              <a:t>MAD25</a:t>
            </a:r>
            <a:endParaRPr lang="en-BE"/>
          </a:p>
        </p:txBody>
      </p:sp>
      <p:sp>
        <p:nvSpPr>
          <p:cNvPr id="5" name="Slide Number Placeholder 4">
            <a:extLst>
              <a:ext uri="{FF2B5EF4-FFF2-40B4-BE49-F238E27FC236}">
                <a16:creationId xmlns:a16="http://schemas.microsoft.com/office/drawing/2014/main" id="{6C14D6A2-4AF2-BD64-44EB-0F2E3CD0256D}"/>
              </a:ext>
            </a:extLst>
          </p:cNvPr>
          <p:cNvSpPr>
            <a:spLocks noGrp="1"/>
          </p:cNvSpPr>
          <p:nvPr>
            <p:ph type="sldNum" sz="quarter" idx="12"/>
          </p:nvPr>
        </p:nvSpPr>
        <p:spPr/>
        <p:txBody>
          <a:bodyPr/>
          <a:lstStyle/>
          <a:p>
            <a:fld id="{A6986C52-D9CE-4CE8-BF56-875CADEE5869}" type="slidenum">
              <a:rPr lang="en-BE" smtClean="0"/>
              <a:t>14</a:t>
            </a:fld>
            <a:endParaRPr lang="en-BE"/>
          </a:p>
        </p:txBody>
      </p:sp>
    </p:spTree>
    <p:extLst>
      <p:ext uri="{BB962C8B-B14F-4D97-AF65-F5344CB8AC3E}">
        <p14:creationId xmlns:p14="http://schemas.microsoft.com/office/powerpoint/2010/main" val="400757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30D63-8FA9-44C8-83B1-2B82B3969E9C}"/>
              </a:ext>
            </a:extLst>
          </p:cNvPr>
          <p:cNvSpPr>
            <a:spLocks noGrp="1"/>
          </p:cNvSpPr>
          <p:nvPr>
            <p:ph type="title"/>
          </p:nvPr>
        </p:nvSpPr>
        <p:spPr/>
        <p:txBody>
          <a:bodyPr/>
          <a:lstStyle/>
          <a:p>
            <a:r>
              <a:rPr lang="en-GB" dirty="0"/>
              <a:t>References</a:t>
            </a:r>
            <a:endParaRPr lang="en-BE" dirty="0"/>
          </a:p>
        </p:txBody>
      </p:sp>
      <p:sp>
        <p:nvSpPr>
          <p:cNvPr id="3" name="Content Placeholder 2">
            <a:extLst>
              <a:ext uri="{FF2B5EF4-FFF2-40B4-BE49-F238E27FC236}">
                <a16:creationId xmlns:a16="http://schemas.microsoft.com/office/drawing/2014/main" id="{DED16D3E-644D-718C-4233-880B8B128F20}"/>
              </a:ext>
            </a:extLst>
          </p:cNvPr>
          <p:cNvSpPr>
            <a:spLocks noGrp="1"/>
          </p:cNvSpPr>
          <p:nvPr>
            <p:ph idx="1"/>
          </p:nvPr>
        </p:nvSpPr>
        <p:spPr>
          <a:xfrm>
            <a:off x="838200" y="1825625"/>
            <a:ext cx="716902" cy="4351338"/>
          </a:xfrm>
        </p:spPr>
        <p:txBody>
          <a:bodyPr/>
          <a:lstStyle/>
          <a:p>
            <a:pPr marL="0" indent="0">
              <a:buNone/>
            </a:pPr>
            <a:r>
              <a:rPr lang="en-GB" dirty="0"/>
              <a:t>[1]</a:t>
            </a:r>
          </a:p>
          <a:p>
            <a:pPr marL="0" indent="0">
              <a:buNone/>
            </a:pPr>
            <a:endParaRPr lang="en-GB" dirty="0"/>
          </a:p>
          <a:p>
            <a:pPr marL="0" indent="0">
              <a:buNone/>
            </a:pPr>
            <a:endParaRPr lang="en-GB" dirty="0"/>
          </a:p>
          <a:p>
            <a:pPr marL="0" indent="0">
              <a:buNone/>
            </a:pPr>
            <a:r>
              <a:rPr lang="en-GB" dirty="0"/>
              <a:t>[2] </a:t>
            </a:r>
          </a:p>
          <a:p>
            <a:pPr marL="0" indent="0">
              <a:buNone/>
            </a:pPr>
            <a:endParaRPr lang="en-GB" dirty="0"/>
          </a:p>
          <a:p>
            <a:pPr marL="0" indent="0">
              <a:buNone/>
            </a:pPr>
            <a:r>
              <a:rPr lang="en-GB" dirty="0"/>
              <a:t>[3]</a:t>
            </a:r>
          </a:p>
          <a:p>
            <a:pPr marL="0" indent="0">
              <a:buNone/>
            </a:pPr>
            <a:endParaRPr lang="en-GB" dirty="0"/>
          </a:p>
          <a:p>
            <a:pPr marL="0" indent="0">
              <a:buNone/>
            </a:pPr>
            <a:r>
              <a:rPr lang="en-GB" dirty="0"/>
              <a:t>[4]</a:t>
            </a:r>
            <a:endParaRPr lang="en-BE" dirty="0"/>
          </a:p>
        </p:txBody>
      </p:sp>
      <p:sp>
        <p:nvSpPr>
          <p:cNvPr id="4" name="Footer Placeholder 3">
            <a:extLst>
              <a:ext uri="{FF2B5EF4-FFF2-40B4-BE49-F238E27FC236}">
                <a16:creationId xmlns:a16="http://schemas.microsoft.com/office/drawing/2014/main" id="{CA241CC5-0A2D-1FEC-13F7-7F3732B729F7}"/>
              </a:ext>
            </a:extLst>
          </p:cNvPr>
          <p:cNvSpPr>
            <a:spLocks noGrp="1"/>
          </p:cNvSpPr>
          <p:nvPr>
            <p:ph type="ftr" sz="quarter" idx="11"/>
          </p:nvPr>
        </p:nvSpPr>
        <p:spPr/>
        <p:txBody>
          <a:bodyPr/>
          <a:lstStyle/>
          <a:p>
            <a:r>
              <a:rPr lang="en-GB"/>
              <a:t>MAD25</a:t>
            </a:r>
            <a:endParaRPr lang="en-BE"/>
          </a:p>
        </p:txBody>
      </p:sp>
      <p:sp>
        <p:nvSpPr>
          <p:cNvPr id="5" name="Slide Number Placeholder 4">
            <a:extLst>
              <a:ext uri="{FF2B5EF4-FFF2-40B4-BE49-F238E27FC236}">
                <a16:creationId xmlns:a16="http://schemas.microsoft.com/office/drawing/2014/main" id="{FD87FBB8-C2BB-25A0-0643-A328D4F4C76C}"/>
              </a:ext>
            </a:extLst>
          </p:cNvPr>
          <p:cNvSpPr>
            <a:spLocks noGrp="1"/>
          </p:cNvSpPr>
          <p:nvPr>
            <p:ph type="sldNum" sz="quarter" idx="12"/>
          </p:nvPr>
        </p:nvSpPr>
        <p:spPr/>
        <p:txBody>
          <a:bodyPr/>
          <a:lstStyle/>
          <a:p>
            <a:fld id="{A6986C52-D9CE-4CE8-BF56-875CADEE5869}" type="slidenum">
              <a:rPr lang="en-BE" smtClean="0"/>
              <a:t>15</a:t>
            </a:fld>
            <a:endParaRPr lang="en-BE"/>
          </a:p>
        </p:txBody>
      </p:sp>
      <p:sp>
        <p:nvSpPr>
          <p:cNvPr id="6" name="TextBox 5">
            <a:extLst>
              <a:ext uri="{FF2B5EF4-FFF2-40B4-BE49-F238E27FC236}">
                <a16:creationId xmlns:a16="http://schemas.microsoft.com/office/drawing/2014/main" id="{8E993567-E9A5-96E8-1062-58442DA4AE57}"/>
              </a:ext>
            </a:extLst>
          </p:cNvPr>
          <p:cNvSpPr txBox="1"/>
          <p:nvPr/>
        </p:nvSpPr>
        <p:spPr>
          <a:xfrm>
            <a:off x="1405812" y="1825625"/>
            <a:ext cx="8123853" cy="1477328"/>
          </a:xfrm>
          <a:prstGeom prst="rect">
            <a:avLst/>
          </a:prstGeom>
          <a:noFill/>
        </p:spPr>
        <p:txBody>
          <a:bodyPr wrap="square" rtlCol="0">
            <a:spAutoFit/>
          </a:bodyPr>
          <a:lstStyle/>
          <a:p>
            <a:r>
              <a:rPr lang="en-GB" dirty="0">
                <a:solidFill>
                  <a:schemeClr val="tx2">
                    <a:lumMod val="50000"/>
                    <a:lumOff val="50000"/>
                  </a:schemeClr>
                </a:solidFill>
              </a:rPr>
              <a:t>KOROVESHI, Xhesika, BUSCH, Lennard, MAJORANA, Ettore, </a:t>
            </a:r>
            <a:r>
              <a:rPr lang="en-GB" i="1" dirty="0">
                <a:solidFill>
                  <a:schemeClr val="tx2">
                    <a:lumMod val="50000"/>
                    <a:lumOff val="50000"/>
                  </a:schemeClr>
                </a:solidFill>
              </a:rPr>
              <a:t>et al.</a:t>
            </a:r>
            <a:r>
              <a:rPr lang="en-GB" dirty="0">
                <a:solidFill>
                  <a:schemeClr val="tx2">
                    <a:lumMod val="50000"/>
                    <a:lumOff val="50000"/>
                  </a:schemeClr>
                </a:solidFill>
              </a:rPr>
              <a:t> Cryogenic payloads for the Einstein Telescope: Baseline design with heat extraction, suspension thermal noise </a:t>
            </a:r>
            <a:r>
              <a:rPr lang="en-GB" dirty="0" err="1">
                <a:solidFill>
                  <a:schemeClr val="tx2">
                    <a:lumMod val="50000"/>
                    <a:lumOff val="50000"/>
                  </a:schemeClr>
                </a:solidFill>
              </a:rPr>
              <a:t>modeling</a:t>
            </a:r>
            <a:r>
              <a:rPr lang="en-GB" dirty="0">
                <a:solidFill>
                  <a:schemeClr val="tx2">
                    <a:lumMod val="50000"/>
                    <a:lumOff val="50000"/>
                  </a:schemeClr>
                </a:solidFill>
              </a:rPr>
              <a:t>, and sensitivity analyses. </a:t>
            </a:r>
            <a:r>
              <a:rPr lang="en-GB" i="1" dirty="0">
                <a:solidFill>
                  <a:schemeClr val="tx2">
                    <a:lumMod val="50000"/>
                    <a:lumOff val="50000"/>
                  </a:schemeClr>
                </a:solidFill>
              </a:rPr>
              <a:t>Physical Review D</a:t>
            </a:r>
            <a:r>
              <a:rPr lang="en-GB" dirty="0">
                <a:solidFill>
                  <a:schemeClr val="tx2">
                    <a:lumMod val="50000"/>
                    <a:lumOff val="50000"/>
                  </a:schemeClr>
                </a:solidFill>
              </a:rPr>
              <a:t>, 2023, vol. 108, no 12, p. 123009.</a:t>
            </a:r>
            <a:endParaRPr lang="en-BE" dirty="0">
              <a:solidFill>
                <a:schemeClr val="tx2">
                  <a:lumMod val="50000"/>
                  <a:lumOff val="50000"/>
                </a:schemeClr>
              </a:solidFill>
            </a:endParaRPr>
          </a:p>
          <a:p>
            <a:endParaRPr lang="en-BE" dirty="0"/>
          </a:p>
        </p:txBody>
      </p:sp>
      <p:sp>
        <p:nvSpPr>
          <p:cNvPr id="8" name="TextBox 7">
            <a:extLst>
              <a:ext uri="{FF2B5EF4-FFF2-40B4-BE49-F238E27FC236}">
                <a16:creationId xmlns:a16="http://schemas.microsoft.com/office/drawing/2014/main" id="{5C530329-6578-8F2A-E0A2-7DAF4907271A}"/>
              </a:ext>
            </a:extLst>
          </p:cNvPr>
          <p:cNvSpPr txBox="1"/>
          <p:nvPr/>
        </p:nvSpPr>
        <p:spPr>
          <a:xfrm>
            <a:off x="1405812" y="3437178"/>
            <a:ext cx="6747588" cy="369332"/>
          </a:xfrm>
          <a:prstGeom prst="rect">
            <a:avLst/>
          </a:prstGeom>
          <a:noFill/>
        </p:spPr>
        <p:txBody>
          <a:bodyPr wrap="square">
            <a:spAutoFit/>
          </a:bodyPr>
          <a:lstStyle/>
          <a:p>
            <a:r>
              <a:rPr lang="en-US" dirty="0">
                <a:solidFill>
                  <a:schemeClr val="tx2">
                    <a:lumMod val="50000"/>
                    <a:lumOff val="50000"/>
                  </a:schemeClr>
                </a:solidFill>
              </a:rPr>
              <a:t>A. Bertolini (</a:t>
            </a:r>
            <a:r>
              <a:rPr lang="en-US" dirty="0" err="1">
                <a:solidFill>
                  <a:schemeClr val="tx2">
                    <a:lumMod val="50000"/>
                    <a:lumOff val="50000"/>
                  </a:schemeClr>
                </a:solidFill>
              </a:rPr>
              <a:t>Nikhef</a:t>
            </a:r>
            <a:r>
              <a:rPr lang="en-US" dirty="0">
                <a:solidFill>
                  <a:schemeClr val="tx2">
                    <a:lumMod val="50000"/>
                    <a:lumOff val="50000"/>
                  </a:schemeClr>
                </a:solidFill>
              </a:rPr>
              <a:t>) </a:t>
            </a:r>
            <a:r>
              <a:rPr lang="en-GB" dirty="0">
                <a:solidFill>
                  <a:schemeClr val="tx2">
                    <a:lumMod val="50000"/>
                    <a:lumOff val="50000"/>
                  </a:schemeClr>
                </a:solidFill>
              </a:rPr>
              <a:t>: </a:t>
            </a:r>
            <a:r>
              <a:rPr lang="nl-NL" spc="-1" dirty="0">
                <a:solidFill>
                  <a:schemeClr val="tx2">
                    <a:lumMod val="50000"/>
                    <a:lumOff val="50000"/>
                  </a:schemeClr>
                </a:solidFill>
                <a:latin typeface="Calibri"/>
              </a:rPr>
              <a:t>Silicon suspensions for the E-TEST mirror : status</a:t>
            </a:r>
          </a:p>
        </p:txBody>
      </p:sp>
      <p:sp>
        <p:nvSpPr>
          <p:cNvPr id="10" name="TextBox 9">
            <a:extLst>
              <a:ext uri="{FF2B5EF4-FFF2-40B4-BE49-F238E27FC236}">
                <a16:creationId xmlns:a16="http://schemas.microsoft.com/office/drawing/2014/main" id="{49093397-FAE4-2FE7-C24E-6E67E293C024}"/>
              </a:ext>
            </a:extLst>
          </p:cNvPr>
          <p:cNvSpPr txBox="1"/>
          <p:nvPr/>
        </p:nvSpPr>
        <p:spPr>
          <a:xfrm>
            <a:off x="1405812" y="4433501"/>
            <a:ext cx="8364893" cy="923330"/>
          </a:xfrm>
          <a:prstGeom prst="rect">
            <a:avLst/>
          </a:prstGeom>
          <a:noFill/>
        </p:spPr>
        <p:txBody>
          <a:bodyPr wrap="square">
            <a:spAutoFit/>
          </a:bodyPr>
          <a:lstStyle/>
          <a:p>
            <a:r>
              <a:rPr lang="en-GB" sz="1800" dirty="0">
                <a:solidFill>
                  <a:schemeClr val="tx2">
                    <a:lumMod val="50000"/>
                    <a:lumOff val="50000"/>
                  </a:schemeClr>
                </a:solidFill>
              </a:rPr>
              <a:t>ARELLANO, Fabián E. Peña, LEON, Nelson L., LÓPEZ, Leonardo González, </a:t>
            </a:r>
            <a:r>
              <a:rPr lang="en-GB" sz="1800" i="1" dirty="0">
                <a:solidFill>
                  <a:schemeClr val="tx2">
                    <a:lumMod val="50000"/>
                    <a:lumOff val="50000"/>
                  </a:schemeClr>
                </a:solidFill>
              </a:rPr>
              <a:t>et al.</a:t>
            </a:r>
            <a:r>
              <a:rPr lang="en-GB" sz="1800" dirty="0">
                <a:solidFill>
                  <a:schemeClr val="tx2">
                    <a:lumMod val="50000"/>
                    <a:lumOff val="50000"/>
                  </a:schemeClr>
                </a:solidFill>
              </a:rPr>
              <a:t> A cryogenic test-mass suspension with flexures operating in compression for third-generation gravitational-wave detectors. </a:t>
            </a:r>
            <a:r>
              <a:rPr lang="en-GB" sz="1800" i="1" dirty="0" err="1">
                <a:solidFill>
                  <a:schemeClr val="tx2">
                    <a:lumMod val="50000"/>
                    <a:lumOff val="50000"/>
                  </a:schemeClr>
                </a:solidFill>
              </a:rPr>
              <a:t>arXiv</a:t>
            </a:r>
            <a:r>
              <a:rPr lang="en-GB" sz="1800" i="1" dirty="0">
                <a:solidFill>
                  <a:schemeClr val="tx2">
                    <a:lumMod val="50000"/>
                    <a:lumOff val="50000"/>
                  </a:schemeClr>
                </a:solidFill>
              </a:rPr>
              <a:t> preprint arXiv:2503.19169</a:t>
            </a:r>
            <a:r>
              <a:rPr lang="en-GB" sz="1800" dirty="0">
                <a:solidFill>
                  <a:schemeClr val="tx2">
                    <a:lumMod val="50000"/>
                    <a:lumOff val="50000"/>
                  </a:schemeClr>
                </a:solidFill>
              </a:rPr>
              <a:t>, 2025.</a:t>
            </a:r>
            <a:endParaRPr lang="en-BE" sz="1800" dirty="0">
              <a:solidFill>
                <a:schemeClr val="tx2">
                  <a:lumMod val="50000"/>
                  <a:lumOff val="50000"/>
                </a:schemeClr>
              </a:solidFill>
            </a:endParaRPr>
          </a:p>
        </p:txBody>
      </p:sp>
      <p:sp>
        <p:nvSpPr>
          <p:cNvPr id="7" name="TextBox 6">
            <a:extLst>
              <a:ext uri="{FF2B5EF4-FFF2-40B4-BE49-F238E27FC236}">
                <a16:creationId xmlns:a16="http://schemas.microsoft.com/office/drawing/2014/main" id="{D85EB54F-975F-F5C6-CD51-22DD977218B6}"/>
              </a:ext>
            </a:extLst>
          </p:cNvPr>
          <p:cNvSpPr txBox="1"/>
          <p:nvPr/>
        </p:nvSpPr>
        <p:spPr>
          <a:xfrm>
            <a:off x="1405812" y="5474509"/>
            <a:ext cx="6824565" cy="584775"/>
          </a:xfrm>
          <a:prstGeom prst="rect">
            <a:avLst/>
          </a:prstGeom>
          <a:noFill/>
        </p:spPr>
        <p:txBody>
          <a:bodyPr wrap="square" rtlCol="0">
            <a:spAutoFit/>
          </a:bodyPr>
          <a:lstStyle/>
          <a:p>
            <a:r>
              <a:rPr lang="en-GB" sz="1600" dirty="0">
                <a:solidFill>
                  <a:schemeClr val="tx2">
                    <a:lumMod val="50000"/>
                    <a:lumOff val="50000"/>
                  </a:schemeClr>
                </a:solidFill>
              </a:rPr>
              <a:t>SAULSON, Peter R. Thermal noise in mechanical experiments. </a:t>
            </a:r>
            <a:r>
              <a:rPr lang="en-GB" sz="1600" i="1" dirty="0">
                <a:solidFill>
                  <a:schemeClr val="tx2">
                    <a:lumMod val="50000"/>
                    <a:lumOff val="50000"/>
                  </a:schemeClr>
                </a:solidFill>
              </a:rPr>
              <a:t>Physical Review D</a:t>
            </a:r>
            <a:r>
              <a:rPr lang="en-GB" sz="1600" dirty="0">
                <a:solidFill>
                  <a:schemeClr val="tx2">
                    <a:lumMod val="50000"/>
                    <a:lumOff val="50000"/>
                  </a:schemeClr>
                </a:solidFill>
              </a:rPr>
              <a:t>, 1990, vol. 42, no 8, p. 2437.</a:t>
            </a:r>
            <a:endParaRPr lang="en-BE" sz="1600" dirty="0">
              <a:solidFill>
                <a:schemeClr val="tx2">
                  <a:lumMod val="50000"/>
                  <a:lumOff val="50000"/>
                </a:schemeClr>
              </a:solidFill>
            </a:endParaRPr>
          </a:p>
        </p:txBody>
      </p:sp>
    </p:spTree>
    <p:extLst>
      <p:ext uri="{BB962C8B-B14F-4D97-AF65-F5344CB8AC3E}">
        <p14:creationId xmlns:p14="http://schemas.microsoft.com/office/powerpoint/2010/main" val="2803514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2FE2F-396E-0FBA-3449-062CEDB49AB5}"/>
              </a:ext>
            </a:extLst>
          </p:cNvPr>
          <p:cNvSpPr>
            <a:spLocks noGrp="1"/>
          </p:cNvSpPr>
          <p:nvPr>
            <p:ph type="title"/>
          </p:nvPr>
        </p:nvSpPr>
        <p:spPr/>
        <p:txBody>
          <a:bodyPr/>
          <a:lstStyle/>
          <a:p>
            <a:r>
              <a:rPr lang="en-GB" dirty="0"/>
              <a:t>Finally</a:t>
            </a:r>
            <a:endParaRPr lang="en-BE" dirty="0"/>
          </a:p>
        </p:txBody>
      </p:sp>
      <p:sp>
        <p:nvSpPr>
          <p:cNvPr id="3" name="Content Placeholder 2">
            <a:extLst>
              <a:ext uri="{FF2B5EF4-FFF2-40B4-BE49-F238E27FC236}">
                <a16:creationId xmlns:a16="http://schemas.microsoft.com/office/drawing/2014/main" id="{044F0BF8-7662-A7A8-39A0-0EC862BA7395}"/>
              </a:ext>
            </a:extLst>
          </p:cNvPr>
          <p:cNvSpPr>
            <a:spLocks noGrp="1"/>
          </p:cNvSpPr>
          <p:nvPr>
            <p:ph idx="1"/>
          </p:nvPr>
        </p:nvSpPr>
        <p:spPr>
          <a:xfrm>
            <a:off x="2668963" y="3230218"/>
            <a:ext cx="6854073" cy="1398342"/>
          </a:xfrm>
        </p:spPr>
        <p:txBody>
          <a:bodyPr>
            <a:normAutofit/>
          </a:bodyPr>
          <a:lstStyle/>
          <a:p>
            <a:pPr marL="0" indent="0">
              <a:buNone/>
            </a:pPr>
            <a:r>
              <a:rPr lang="en-GB" sz="4000" dirty="0"/>
              <a:t>Thank you for your attention !</a:t>
            </a:r>
            <a:endParaRPr lang="en-BE" sz="4000" dirty="0"/>
          </a:p>
        </p:txBody>
      </p:sp>
      <p:sp>
        <p:nvSpPr>
          <p:cNvPr id="4" name="Footer Placeholder 3">
            <a:extLst>
              <a:ext uri="{FF2B5EF4-FFF2-40B4-BE49-F238E27FC236}">
                <a16:creationId xmlns:a16="http://schemas.microsoft.com/office/drawing/2014/main" id="{E1906589-A2FB-C7AE-19D8-067EA085CDF8}"/>
              </a:ext>
            </a:extLst>
          </p:cNvPr>
          <p:cNvSpPr>
            <a:spLocks noGrp="1"/>
          </p:cNvSpPr>
          <p:nvPr>
            <p:ph type="ftr" sz="quarter" idx="11"/>
          </p:nvPr>
        </p:nvSpPr>
        <p:spPr/>
        <p:txBody>
          <a:bodyPr/>
          <a:lstStyle/>
          <a:p>
            <a:r>
              <a:rPr lang="en-GB"/>
              <a:t>MAD25</a:t>
            </a:r>
            <a:endParaRPr lang="en-BE"/>
          </a:p>
        </p:txBody>
      </p:sp>
      <p:sp>
        <p:nvSpPr>
          <p:cNvPr id="5" name="Slide Number Placeholder 4">
            <a:extLst>
              <a:ext uri="{FF2B5EF4-FFF2-40B4-BE49-F238E27FC236}">
                <a16:creationId xmlns:a16="http://schemas.microsoft.com/office/drawing/2014/main" id="{1EF0A12D-9033-D784-5FA2-0F288423ADE4}"/>
              </a:ext>
            </a:extLst>
          </p:cNvPr>
          <p:cNvSpPr>
            <a:spLocks noGrp="1"/>
          </p:cNvSpPr>
          <p:nvPr>
            <p:ph type="sldNum" sz="quarter" idx="12"/>
          </p:nvPr>
        </p:nvSpPr>
        <p:spPr/>
        <p:txBody>
          <a:bodyPr/>
          <a:lstStyle/>
          <a:p>
            <a:fld id="{A6986C52-D9CE-4CE8-BF56-875CADEE5869}" type="slidenum">
              <a:rPr lang="en-BE" smtClean="0"/>
              <a:t>16</a:t>
            </a:fld>
            <a:endParaRPr lang="en-BE"/>
          </a:p>
        </p:txBody>
      </p:sp>
      <p:sp>
        <p:nvSpPr>
          <p:cNvPr id="6" name="TextBox 5">
            <a:extLst>
              <a:ext uri="{FF2B5EF4-FFF2-40B4-BE49-F238E27FC236}">
                <a16:creationId xmlns:a16="http://schemas.microsoft.com/office/drawing/2014/main" id="{AB493369-6D54-C0CA-7773-785E34E1E7CA}"/>
              </a:ext>
            </a:extLst>
          </p:cNvPr>
          <p:cNvSpPr txBox="1"/>
          <p:nvPr/>
        </p:nvSpPr>
        <p:spPr>
          <a:xfrm>
            <a:off x="4038599" y="4259228"/>
            <a:ext cx="4114800" cy="369332"/>
          </a:xfrm>
          <a:prstGeom prst="rect">
            <a:avLst/>
          </a:prstGeom>
          <a:noFill/>
        </p:spPr>
        <p:txBody>
          <a:bodyPr wrap="square" rtlCol="0">
            <a:spAutoFit/>
          </a:bodyPr>
          <a:lstStyle/>
          <a:p>
            <a:r>
              <a:rPr lang="en-GB" dirty="0"/>
              <a:t>Contact : </a:t>
            </a:r>
            <a:r>
              <a:rPr lang="en-GB" dirty="0">
                <a:solidFill>
                  <a:srgbClr val="00B0F0"/>
                </a:solidFill>
              </a:rPr>
              <a:t>gilles.magain@uliege.be</a:t>
            </a:r>
            <a:endParaRPr lang="en-BE" dirty="0">
              <a:solidFill>
                <a:srgbClr val="00B0F0"/>
              </a:solidFill>
            </a:endParaRPr>
          </a:p>
        </p:txBody>
      </p:sp>
    </p:spTree>
    <p:extLst>
      <p:ext uri="{BB962C8B-B14F-4D97-AF65-F5344CB8AC3E}">
        <p14:creationId xmlns:p14="http://schemas.microsoft.com/office/powerpoint/2010/main" val="1589432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2A6F2E1-F128-4C3F-1797-B5153C049C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73A935-C68D-0D53-B4FB-238D38925F50}"/>
              </a:ext>
            </a:extLst>
          </p:cNvPr>
          <p:cNvSpPr>
            <a:spLocks noGrp="1"/>
          </p:cNvSpPr>
          <p:nvPr>
            <p:ph type="title"/>
          </p:nvPr>
        </p:nvSpPr>
        <p:spPr/>
        <p:txBody>
          <a:bodyPr/>
          <a:lstStyle/>
          <a:p>
            <a:r>
              <a:rPr lang="en-GB" dirty="0"/>
              <a:t>The compressive design</a:t>
            </a:r>
            <a:endParaRPr lang="en-BE" dirty="0"/>
          </a:p>
        </p:txBody>
      </p:sp>
      <p:sp>
        <p:nvSpPr>
          <p:cNvPr id="3" name="Footer Placeholder 2">
            <a:extLst>
              <a:ext uri="{FF2B5EF4-FFF2-40B4-BE49-F238E27FC236}">
                <a16:creationId xmlns:a16="http://schemas.microsoft.com/office/drawing/2014/main" id="{56032799-7FA1-F265-0222-8157EFF7B562}"/>
              </a:ext>
            </a:extLst>
          </p:cNvPr>
          <p:cNvSpPr>
            <a:spLocks noGrp="1"/>
          </p:cNvSpPr>
          <p:nvPr>
            <p:ph type="ftr" sz="quarter" idx="11"/>
          </p:nvPr>
        </p:nvSpPr>
        <p:spPr/>
        <p:txBody>
          <a:bodyPr/>
          <a:lstStyle/>
          <a:p>
            <a:r>
              <a:rPr lang="en-GB"/>
              <a:t>MAD25</a:t>
            </a:r>
            <a:endParaRPr lang="en-BE"/>
          </a:p>
        </p:txBody>
      </p:sp>
      <p:sp>
        <p:nvSpPr>
          <p:cNvPr id="4" name="Slide Number Placeholder 3">
            <a:extLst>
              <a:ext uri="{FF2B5EF4-FFF2-40B4-BE49-F238E27FC236}">
                <a16:creationId xmlns:a16="http://schemas.microsoft.com/office/drawing/2014/main" id="{4413129B-215E-0165-A2BB-5A4B5BDF0489}"/>
              </a:ext>
            </a:extLst>
          </p:cNvPr>
          <p:cNvSpPr>
            <a:spLocks noGrp="1"/>
          </p:cNvSpPr>
          <p:nvPr>
            <p:ph type="sldNum" sz="quarter" idx="12"/>
          </p:nvPr>
        </p:nvSpPr>
        <p:spPr/>
        <p:txBody>
          <a:bodyPr/>
          <a:lstStyle/>
          <a:p>
            <a:fld id="{A6986C52-D9CE-4CE8-BF56-875CADEE5869}" type="slidenum">
              <a:rPr lang="en-BE" smtClean="0"/>
              <a:t>17</a:t>
            </a:fld>
            <a:endParaRPr lang="en-BE"/>
          </a:p>
        </p:txBody>
      </p:sp>
      <p:pic>
        <p:nvPicPr>
          <p:cNvPr id="5" name="Content Placeholder 4" descr="Diagram of a mechanical scheme&#10;&#10;AI-generated content may be incorrect.">
            <a:extLst>
              <a:ext uri="{FF2B5EF4-FFF2-40B4-BE49-F238E27FC236}">
                <a16:creationId xmlns:a16="http://schemas.microsoft.com/office/drawing/2014/main" id="{249E90C3-8A15-00D2-4884-FDD7350B3E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453" y="1483326"/>
            <a:ext cx="2312373" cy="4873024"/>
          </a:xfrm>
        </p:spPr>
      </p:pic>
      <p:pic>
        <p:nvPicPr>
          <p:cNvPr id="8" name="Picture 7" descr="Diagram of a diagram of a barbell&#10;&#10;AI-generated content may be incorrect.">
            <a:extLst>
              <a:ext uri="{FF2B5EF4-FFF2-40B4-BE49-F238E27FC236}">
                <a16:creationId xmlns:a16="http://schemas.microsoft.com/office/drawing/2014/main" id="{A8BC4328-817C-E620-FBEC-C03558C8BE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6509" y="1321717"/>
            <a:ext cx="9121529" cy="5399758"/>
          </a:xfrm>
          <a:prstGeom prst="rect">
            <a:avLst/>
          </a:prstGeom>
          <a:ln w="76200">
            <a:solidFill>
              <a:schemeClr val="accent1"/>
            </a:solidFill>
          </a:ln>
        </p:spPr>
      </p:pic>
      <p:sp>
        <p:nvSpPr>
          <p:cNvPr id="7" name="TextBox 6">
            <a:extLst>
              <a:ext uri="{FF2B5EF4-FFF2-40B4-BE49-F238E27FC236}">
                <a16:creationId xmlns:a16="http://schemas.microsoft.com/office/drawing/2014/main" id="{2B6CB040-E1A9-AD25-4CA6-17634B504CE3}"/>
              </a:ext>
            </a:extLst>
          </p:cNvPr>
          <p:cNvSpPr txBox="1"/>
          <p:nvPr/>
        </p:nvSpPr>
        <p:spPr>
          <a:xfrm>
            <a:off x="49762" y="6448892"/>
            <a:ext cx="900869" cy="369332"/>
          </a:xfrm>
          <a:prstGeom prst="rect">
            <a:avLst/>
          </a:prstGeom>
          <a:noFill/>
        </p:spPr>
        <p:txBody>
          <a:bodyPr wrap="square" rtlCol="0">
            <a:spAutoFit/>
          </a:bodyPr>
          <a:lstStyle/>
          <a:p>
            <a:r>
              <a:rPr lang="en-GB" dirty="0"/>
              <a:t>Ref [3]</a:t>
            </a:r>
            <a:endParaRPr lang="en-BE" dirty="0"/>
          </a:p>
        </p:txBody>
      </p:sp>
    </p:spTree>
    <p:extLst>
      <p:ext uri="{BB962C8B-B14F-4D97-AF65-F5344CB8AC3E}">
        <p14:creationId xmlns:p14="http://schemas.microsoft.com/office/powerpoint/2010/main" val="1040752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B9C1A-AB4F-B105-CFDC-1F5872EC6F49}"/>
              </a:ext>
            </a:extLst>
          </p:cNvPr>
          <p:cNvSpPr>
            <a:spLocks noGrp="1"/>
          </p:cNvSpPr>
          <p:nvPr>
            <p:ph type="title"/>
          </p:nvPr>
        </p:nvSpPr>
        <p:spPr/>
        <p:txBody>
          <a:bodyPr/>
          <a:lstStyle/>
          <a:p>
            <a:r>
              <a:rPr lang="en-GB" dirty="0"/>
              <a:t>ETEST and ET</a:t>
            </a:r>
            <a:endParaRPr lang="en-BE" dirty="0"/>
          </a:p>
        </p:txBody>
      </p:sp>
      <p:pic>
        <p:nvPicPr>
          <p:cNvPr id="9" name="Content Placeholder 8" descr="A machine with a view of a landscape&#10;&#10;AI-generated content may be incorrect.">
            <a:extLst>
              <a:ext uri="{FF2B5EF4-FFF2-40B4-BE49-F238E27FC236}">
                <a16:creationId xmlns:a16="http://schemas.microsoft.com/office/drawing/2014/main" id="{56CDBC3A-97DA-FD97-F260-32620134DF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968" y="1885869"/>
            <a:ext cx="6991780" cy="3932876"/>
          </a:xfrm>
        </p:spPr>
      </p:pic>
      <p:sp>
        <p:nvSpPr>
          <p:cNvPr id="4" name="Footer Placeholder 3">
            <a:extLst>
              <a:ext uri="{FF2B5EF4-FFF2-40B4-BE49-F238E27FC236}">
                <a16:creationId xmlns:a16="http://schemas.microsoft.com/office/drawing/2014/main" id="{10CDFB52-8E74-6FD8-07C1-4DC7FD0C01A7}"/>
              </a:ext>
            </a:extLst>
          </p:cNvPr>
          <p:cNvSpPr>
            <a:spLocks noGrp="1"/>
          </p:cNvSpPr>
          <p:nvPr>
            <p:ph type="ftr" sz="quarter" idx="11"/>
          </p:nvPr>
        </p:nvSpPr>
        <p:spPr/>
        <p:txBody>
          <a:bodyPr/>
          <a:lstStyle/>
          <a:p>
            <a:r>
              <a:rPr lang="en-GB"/>
              <a:t>MAD25</a:t>
            </a:r>
            <a:endParaRPr lang="en-BE"/>
          </a:p>
        </p:txBody>
      </p:sp>
      <p:sp>
        <p:nvSpPr>
          <p:cNvPr id="5" name="Slide Number Placeholder 4">
            <a:extLst>
              <a:ext uri="{FF2B5EF4-FFF2-40B4-BE49-F238E27FC236}">
                <a16:creationId xmlns:a16="http://schemas.microsoft.com/office/drawing/2014/main" id="{6808EF6E-4EFC-254E-7892-DE4492A80DFE}"/>
              </a:ext>
            </a:extLst>
          </p:cNvPr>
          <p:cNvSpPr>
            <a:spLocks noGrp="1"/>
          </p:cNvSpPr>
          <p:nvPr>
            <p:ph type="sldNum" sz="quarter" idx="12"/>
          </p:nvPr>
        </p:nvSpPr>
        <p:spPr/>
        <p:txBody>
          <a:bodyPr/>
          <a:lstStyle/>
          <a:p>
            <a:fld id="{A6986C52-D9CE-4CE8-BF56-875CADEE5869}" type="slidenum">
              <a:rPr lang="en-BE" smtClean="0"/>
              <a:t>18</a:t>
            </a:fld>
            <a:endParaRPr lang="en-BE"/>
          </a:p>
        </p:txBody>
      </p:sp>
      <p:pic>
        <p:nvPicPr>
          <p:cNvPr id="11" name="Picture 10">
            <a:extLst>
              <a:ext uri="{FF2B5EF4-FFF2-40B4-BE49-F238E27FC236}">
                <a16:creationId xmlns:a16="http://schemas.microsoft.com/office/drawing/2014/main" id="{28DF85E3-0D1C-B7FB-547F-508036BEE97E}"/>
              </a:ext>
            </a:extLst>
          </p:cNvPr>
          <p:cNvPicPr>
            <a:picLocks noChangeAspect="1"/>
          </p:cNvPicPr>
          <p:nvPr/>
        </p:nvPicPr>
        <p:blipFill>
          <a:blip r:embed="rId3"/>
          <a:stretch>
            <a:fillRect/>
          </a:stretch>
        </p:blipFill>
        <p:spPr>
          <a:xfrm>
            <a:off x="7418895" y="1767387"/>
            <a:ext cx="4597137" cy="4051358"/>
          </a:xfrm>
          <a:prstGeom prst="rect">
            <a:avLst/>
          </a:prstGeom>
        </p:spPr>
      </p:pic>
    </p:spTree>
    <p:extLst>
      <p:ext uri="{BB962C8B-B14F-4D97-AF65-F5344CB8AC3E}">
        <p14:creationId xmlns:p14="http://schemas.microsoft.com/office/powerpoint/2010/main" val="2604520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B65BDF5-BEFA-FB80-E86D-4292DE004E8C}"/>
            </a:ext>
          </a:extLst>
        </p:cNvPr>
        <p:cNvGrpSpPr/>
        <p:nvPr/>
      </p:nvGrpSpPr>
      <p:grpSpPr>
        <a:xfrm>
          <a:off x="0" y="0"/>
          <a:ext cx="0" cy="0"/>
          <a:chOff x="0" y="0"/>
          <a:chExt cx="0" cy="0"/>
        </a:xfrm>
      </p:grpSpPr>
      <p:pic>
        <p:nvPicPr>
          <p:cNvPr id="6" name="Content Placeholder 6" descr="A black and white logo&#10;&#10;AI-generated content may be incorrect.">
            <a:extLst>
              <a:ext uri="{FF2B5EF4-FFF2-40B4-BE49-F238E27FC236}">
                <a16:creationId xmlns:a16="http://schemas.microsoft.com/office/drawing/2014/main" id="{F9F70492-73D0-E411-EE52-BF2B12671C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5510" y="4157286"/>
            <a:ext cx="3394074" cy="2262716"/>
          </a:xfrm>
          <a:prstGeom prst="rect">
            <a:avLst/>
          </a:prstGeom>
        </p:spPr>
      </p:pic>
      <p:sp>
        <p:nvSpPr>
          <p:cNvPr id="2" name="Title 1">
            <a:extLst>
              <a:ext uri="{FF2B5EF4-FFF2-40B4-BE49-F238E27FC236}">
                <a16:creationId xmlns:a16="http://schemas.microsoft.com/office/drawing/2014/main" id="{79F68619-0B7E-C274-DC75-AB6090A9E287}"/>
              </a:ext>
            </a:extLst>
          </p:cNvPr>
          <p:cNvSpPr>
            <a:spLocks noGrp="1"/>
          </p:cNvSpPr>
          <p:nvPr>
            <p:ph type="title"/>
          </p:nvPr>
        </p:nvSpPr>
        <p:spPr/>
        <p:txBody>
          <a:bodyPr/>
          <a:lstStyle/>
          <a:p>
            <a:r>
              <a:rPr lang="en-GB" dirty="0"/>
              <a:t>The ETFIBER Project</a:t>
            </a:r>
            <a:endParaRPr lang="en-BE" dirty="0"/>
          </a:p>
        </p:txBody>
      </p:sp>
      <p:sp>
        <p:nvSpPr>
          <p:cNvPr id="3" name="Footer Placeholder 2">
            <a:extLst>
              <a:ext uri="{FF2B5EF4-FFF2-40B4-BE49-F238E27FC236}">
                <a16:creationId xmlns:a16="http://schemas.microsoft.com/office/drawing/2014/main" id="{969657E1-6AF8-A969-B3D8-89FC075CE26B}"/>
              </a:ext>
            </a:extLst>
          </p:cNvPr>
          <p:cNvSpPr>
            <a:spLocks noGrp="1"/>
          </p:cNvSpPr>
          <p:nvPr>
            <p:ph type="ftr" sz="quarter" idx="11"/>
          </p:nvPr>
        </p:nvSpPr>
        <p:spPr/>
        <p:txBody>
          <a:bodyPr/>
          <a:lstStyle/>
          <a:p>
            <a:r>
              <a:rPr lang="en-GB"/>
              <a:t>MAD25</a:t>
            </a:r>
            <a:endParaRPr lang="en-BE"/>
          </a:p>
        </p:txBody>
      </p:sp>
      <p:sp>
        <p:nvSpPr>
          <p:cNvPr id="4" name="Slide Number Placeholder 3">
            <a:extLst>
              <a:ext uri="{FF2B5EF4-FFF2-40B4-BE49-F238E27FC236}">
                <a16:creationId xmlns:a16="http://schemas.microsoft.com/office/drawing/2014/main" id="{9FC97927-01B9-E8A3-9274-7EBCA09C499E}"/>
              </a:ext>
            </a:extLst>
          </p:cNvPr>
          <p:cNvSpPr>
            <a:spLocks noGrp="1"/>
          </p:cNvSpPr>
          <p:nvPr>
            <p:ph type="sldNum" sz="quarter" idx="12"/>
          </p:nvPr>
        </p:nvSpPr>
        <p:spPr/>
        <p:txBody>
          <a:bodyPr/>
          <a:lstStyle/>
          <a:p>
            <a:fld id="{A6986C52-D9CE-4CE8-BF56-875CADEE5869}" type="slidenum">
              <a:rPr lang="en-BE" smtClean="0"/>
              <a:t>19</a:t>
            </a:fld>
            <a:endParaRPr lang="en-BE"/>
          </a:p>
        </p:txBody>
      </p:sp>
      <p:sp>
        <p:nvSpPr>
          <p:cNvPr id="7" name="Content Placeholder 6">
            <a:extLst>
              <a:ext uri="{FF2B5EF4-FFF2-40B4-BE49-F238E27FC236}">
                <a16:creationId xmlns:a16="http://schemas.microsoft.com/office/drawing/2014/main" id="{E7F188B3-CB9B-3A39-D84C-D19185674E0B}"/>
              </a:ext>
            </a:extLst>
          </p:cNvPr>
          <p:cNvSpPr>
            <a:spLocks noGrp="1"/>
          </p:cNvSpPr>
          <p:nvPr>
            <p:ph idx="1"/>
          </p:nvPr>
        </p:nvSpPr>
        <p:spPr>
          <a:xfrm>
            <a:off x="514738" y="2774600"/>
            <a:ext cx="2651450" cy="2170324"/>
          </a:xfrm>
        </p:spPr>
        <p:txBody>
          <a:bodyPr>
            <a:normAutofit fontScale="70000" lnSpcReduction="20000"/>
          </a:bodyPr>
          <a:lstStyle/>
          <a:p>
            <a:pPr marL="0" indent="0">
              <a:buNone/>
            </a:pPr>
            <a:r>
              <a:rPr lang="en-GB" dirty="0"/>
              <a:t>Doing :</a:t>
            </a:r>
          </a:p>
          <a:p>
            <a:r>
              <a:rPr lang="en-GB" dirty="0"/>
              <a:t>Material production </a:t>
            </a:r>
          </a:p>
          <a:p>
            <a:r>
              <a:rPr lang="en-GB" dirty="0"/>
              <a:t>Surface treatment</a:t>
            </a:r>
          </a:p>
          <a:p>
            <a:r>
              <a:rPr lang="en-GB" dirty="0"/>
              <a:t>Material characterization</a:t>
            </a:r>
          </a:p>
          <a:p>
            <a:r>
              <a:rPr lang="en-GB" dirty="0"/>
              <a:t>Funding  </a:t>
            </a:r>
            <a:endParaRPr lang="en-BE" dirty="0"/>
          </a:p>
        </p:txBody>
      </p:sp>
      <p:sp>
        <p:nvSpPr>
          <p:cNvPr id="9" name="Content Placeholder 6">
            <a:extLst>
              <a:ext uri="{FF2B5EF4-FFF2-40B4-BE49-F238E27FC236}">
                <a16:creationId xmlns:a16="http://schemas.microsoft.com/office/drawing/2014/main" id="{ED11F7BD-B610-917C-076F-9FF6064D5CE9}"/>
              </a:ext>
            </a:extLst>
          </p:cNvPr>
          <p:cNvSpPr txBox="1">
            <a:spLocks/>
          </p:cNvSpPr>
          <p:nvPr/>
        </p:nvSpPr>
        <p:spPr>
          <a:xfrm>
            <a:off x="60649" y="1128379"/>
            <a:ext cx="5873621" cy="5008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A multitude of involved participants </a:t>
            </a:r>
            <a:endParaRPr lang="en-BE" dirty="0"/>
          </a:p>
        </p:txBody>
      </p:sp>
      <p:pic>
        <p:nvPicPr>
          <p:cNvPr id="5" name="Picture 4">
            <a:extLst>
              <a:ext uri="{FF2B5EF4-FFF2-40B4-BE49-F238E27FC236}">
                <a16:creationId xmlns:a16="http://schemas.microsoft.com/office/drawing/2014/main" id="{4F3B29E9-CB2A-4B42-60CB-16A86D9CE225}"/>
              </a:ext>
            </a:extLst>
          </p:cNvPr>
          <p:cNvPicPr>
            <a:picLocks noChangeAspect="1"/>
          </p:cNvPicPr>
          <p:nvPr/>
        </p:nvPicPr>
        <p:blipFill>
          <a:blip r:embed="rId3"/>
          <a:stretch>
            <a:fillRect/>
          </a:stretch>
        </p:blipFill>
        <p:spPr>
          <a:xfrm>
            <a:off x="4252196" y="1959899"/>
            <a:ext cx="2984729" cy="938660"/>
          </a:xfrm>
          <a:prstGeom prst="rect">
            <a:avLst/>
          </a:prstGeom>
        </p:spPr>
      </p:pic>
      <p:pic>
        <p:nvPicPr>
          <p:cNvPr id="10" name="Picture 9" descr="A black and white logo&#10;&#10;AI-generated content may be incorrect.">
            <a:extLst>
              <a:ext uri="{FF2B5EF4-FFF2-40B4-BE49-F238E27FC236}">
                <a16:creationId xmlns:a16="http://schemas.microsoft.com/office/drawing/2014/main" id="{1676B28E-4956-87B4-C3EB-EF916BD98F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3859" y="4944924"/>
            <a:ext cx="3308878" cy="1169439"/>
          </a:xfrm>
          <a:prstGeom prst="rect">
            <a:avLst/>
          </a:prstGeom>
        </p:spPr>
      </p:pic>
      <p:pic>
        <p:nvPicPr>
          <p:cNvPr id="12" name="Picture 11" descr="A black and white sign with blue text&#10;&#10;AI-generated content may be incorrect.">
            <a:extLst>
              <a:ext uri="{FF2B5EF4-FFF2-40B4-BE49-F238E27FC236}">
                <a16:creationId xmlns:a16="http://schemas.microsoft.com/office/drawing/2014/main" id="{046FCD38-669A-7E34-B23F-D71214CFB1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7150" y="1212846"/>
            <a:ext cx="4215926" cy="1341752"/>
          </a:xfrm>
          <a:prstGeom prst="rect">
            <a:avLst/>
          </a:prstGeom>
        </p:spPr>
      </p:pic>
      <p:pic>
        <p:nvPicPr>
          <p:cNvPr id="14" name="Picture 13">
            <a:extLst>
              <a:ext uri="{FF2B5EF4-FFF2-40B4-BE49-F238E27FC236}">
                <a16:creationId xmlns:a16="http://schemas.microsoft.com/office/drawing/2014/main" id="{FFB5F5B3-BF1D-6474-41EA-80E0B575337A}"/>
              </a:ext>
            </a:extLst>
          </p:cNvPr>
          <p:cNvPicPr>
            <a:picLocks noChangeAspect="1"/>
          </p:cNvPicPr>
          <p:nvPr/>
        </p:nvPicPr>
        <p:blipFill>
          <a:blip r:embed="rId6"/>
          <a:stretch>
            <a:fillRect/>
          </a:stretch>
        </p:blipFill>
        <p:spPr>
          <a:xfrm>
            <a:off x="4011790" y="3151892"/>
            <a:ext cx="3232150" cy="1480019"/>
          </a:xfrm>
          <a:prstGeom prst="rect">
            <a:avLst/>
          </a:prstGeom>
        </p:spPr>
      </p:pic>
      <p:pic>
        <p:nvPicPr>
          <p:cNvPr id="11" name="Picture 10" descr="A blue and green logo&#10;&#10;AI-generated content may be incorrect.">
            <a:extLst>
              <a:ext uri="{FF2B5EF4-FFF2-40B4-BE49-F238E27FC236}">
                <a16:creationId xmlns:a16="http://schemas.microsoft.com/office/drawing/2014/main" id="{9150C666-7449-CBCD-5ADB-AB1F481F42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73035" y="3029514"/>
            <a:ext cx="2723255" cy="1191424"/>
          </a:xfrm>
          <a:prstGeom prst="rect">
            <a:avLst/>
          </a:prstGeom>
        </p:spPr>
      </p:pic>
    </p:spTree>
    <p:extLst>
      <p:ext uri="{BB962C8B-B14F-4D97-AF65-F5344CB8AC3E}">
        <p14:creationId xmlns:p14="http://schemas.microsoft.com/office/powerpoint/2010/main" val="3626554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63EFF-92BE-2205-7B69-1FA6B9F12513}"/>
              </a:ext>
            </a:extLst>
          </p:cNvPr>
          <p:cNvSpPr>
            <a:spLocks noGrp="1"/>
          </p:cNvSpPr>
          <p:nvPr>
            <p:ph type="title"/>
          </p:nvPr>
        </p:nvSpPr>
        <p:spPr/>
        <p:txBody>
          <a:bodyPr/>
          <a:lstStyle/>
          <a:p>
            <a:r>
              <a:rPr lang="en-GB" dirty="0"/>
              <a:t>Outline	</a:t>
            </a:r>
            <a:endParaRPr lang="en-BE" dirty="0"/>
          </a:p>
        </p:txBody>
      </p:sp>
      <p:sp>
        <p:nvSpPr>
          <p:cNvPr id="3" name="Content Placeholder 2">
            <a:extLst>
              <a:ext uri="{FF2B5EF4-FFF2-40B4-BE49-F238E27FC236}">
                <a16:creationId xmlns:a16="http://schemas.microsoft.com/office/drawing/2014/main" id="{73575423-C1EB-7DCD-F16E-A03D8A3FE1EA}"/>
              </a:ext>
            </a:extLst>
          </p:cNvPr>
          <p:cNvSpPr>
            <a:spLocks noGrp="1"/>
          </p:cNvSpPr>
          <p:nvPr>
            <p:ph idx="1"/>
          </p:nvPr>
        </p:nvSpPr>
        <p:spPr/>
        <p:txBody>
          <a:bodyPr/>
          <a:lstStyle/>
          <a:p>
            <a:r>
              <a:rPr lang="en-GB" dirty="0"/>
              <a:t>The ETEST Prototype</a:t>
            </a:r>
          </a:p>
          <a:p>
            <a:r>
              <a:rPr lang="en-GB" dirty="0"/>
              <a:t>What is the ETFIBER project</a:t>
            </a:r>
          </a:p>
          <a:p>
            <a:pPr lvl="1"/>
            <a:r>
              <a:rPr lang="en-GB" dirty="0"/>
              <a:t>The use of Silicon</a:t>
            </a:r>
          </a:p>
          <a:p>
            <a:r>
              <a:rPr lang="en-GB" dirty="0"/>
              <a:t>The proposed designs </a:t>
            </a:r>
          </a:p>
          <a:p>
            <a:r>
              <a:rPr lang="en-GB" dirty="0"/>
              <a:t>External companies</a:t>
            </a:r>
          </a:p>
          <a:p>
            <a:pPr lvl="1"/>
            <a:r>
              <a:rPr lang="en-GB" dirty="0"/>
              <a:t>The production process</a:t>
            </a:r>
          </a:p>
          <a:p>
            <a:pPr lvl="1"/>
            <a:r>
              <a:rPr lang="en-GB" dirty="0"/>
              <a:t>The surface treatment</a:t>
            </a:r>
          </a:p>
          <a:p>
            <a:pPr lvl="1"/>
            <a:r>
              <a:rPr lang="en-GB" dirty="0"/>
              <a:t>Mechanical Characterisation</a:t>
            </a:r>
          </a:p>
          <a:p>
            <a:endParaRPr lang="en-GB" dirty="0"/>
          </a:p>
          <a:p>
            <a:endParaRPr lang="en-BE" dirty="0"/>
          </a:p>
        </p:txBody>
      </p:sp>
      <p:sp>
        <p:nvSpPr>
          <p:cNvPr id="4" name="Footer Placeholder 3">
            <a:extLst>
              <a:ext uri="{FF2B5EF4-FFF2-40B4-BE49-F238E27FC236}">
                <a16:creationId xmlns:a16="http://schemas.microsoft.com/office/drawing/2014/main" id="{D611732B-7BA4-4440-97F5-84519C4580D6}"/>
              </a:ext>
            </a:extLst>
          </p:cNvPr>
          <p:cNvSpPr>
            <a:spLocks noGrp="1"/>
          </p:cNvSpPr>
          <p:nvPr>
            <p:ph type="ftr" sz="quarter" idx="11"/>
          </p:nvPr>
        </p:nvSpPr>
        <p:spPr/>
        <p:txBody>
          <a:bodyPr/>
          <a:lstStyle/>
          <a:p>
            <a:r>
              <a:rPr lang="en-GB" dirty="0"/>
              <a:t>MAD25</a:t>
            </a:r>
            <a:endParaRPr lang="en-BE" dirty="0"/>
          </a:p>
        </p:txBody>
      </p:sp>
      <p:sp>
        <p:nvSpPr>
          <p:cNvPr id="5" name="Slide Number Placeholder 4">
            <a:extLst>
              <a:ext uri="{FF2B5EF4-FFF2-40B4-BE49-F238E27FC236}">
                <a16:creationId xmlns:a16="http://schemas.microsoft.com/office/drawing/2014/main" id="{E54AB9F2-C9B9-96AE-1175-CB297EED87FD}"/>
              </a:ext>
            </a:extLst>
          </p:cNvPr>
          <p:cNvSpPr>
            <a:spLocks noGrp="1"/>
          </p:cNvSpPr>
          <p:nvPr>
            <p:ph type="sldNum" sz="quarter" idx="12"/>
          </p:nvPr>
        </p:nvSpPr>
        <p:spPr/>
        <p:txBody>
          <a:bodyPr/>
          <a:lstStyle/>
          <a:p>
            <a:fld id="{A6986C52-D9CE-4CE8-BF56-875CADEE5869}" type="slidenum">
              <a:rPr lang="en-BE" smtClean="0"/>
              <a:t>2</a:t>
            </a:fld>
            <a:endParaRPr lang="en-BE"/>
          </a:p>
        </p:txBody>
      </p:sp>
    </p:spTree>
    <p:extLst>
      <p:ext uri="{BB962C8B-B14F-4D97-AF65-F5344CB8AC3E}">
        <p14:creationId xmlns:p14="http://schemas.microsoft.com/office/powerpoint/2010/main" val="531444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AC598DB-D74E-2F63-91DA-08F5A2F879AF}"/>
            </a:ext>
          </a:extLst>
        </p:cNvPr>
        <p:cNvGrpSpPr/>
        <p:nvPr/>
      </p:nvGrpSpPr>
      <p:grpSpPr>
        <a:xfrm>
          <a:off x="0" y="0"/>
          <a:ext cx="0" cy="0"/>
          <a:chOff x="0" y="0"/>
          <a:chExt cx="0" cy="0"/>
        </a:xfrm>
      </p:grpSpPr>
      <p:pic>
        <p:nvPicPr>
          <p:cNvPr id="8" name="Picture 7" descr="Diagram of a diagram of a barbell&#10;&#10;AI-generated content may be incorrect.">
            <a:extLst>
              <a:ext uri="{FF2B5EF4-FFF2-40B4-BE49-F238E27FC236}">
                <a16:creationId xmlns:a16="http://schemas.microsoft.com/office/drawing/2014/main" id="{1B4C5BB1-D865-5A90-F26D-1177369B5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2698" y="1483327"/>
            <a:ext cx="7668208" cy="4873023"/>
          </a:xfrm>
          <a:prstGeom prst="rect">
            <a:avLst/>
          </a:prstGeom>
        </p:spPr>
      </p:pic>
      <p:sp>
        <p:nvSpPr>
          <p:cNvPr id="2" name="Title 1">
            <a:extLst>
              <a:ext uri="{FF2B5EF4-FFF2-40B4-BE49-F238E27FC236}">
                <a16:creationId xmlns:a16="http://schemas.microsoft.com/office/drawing/2014/main" id="{DA5CB26A-0AB3-D8B2-283B-4D9358522503}"/>
              </a:ext>
            </a:extLst>
          </p:cNvPr>
          <p:cNvSpPr>
            <a:spLocks noGrp="1"/>
          </p:cNvSpPr>
          <p:nvPr>
            <p:ph type="title"/>
          </p:nvPr>
        </p:nvSpPr>
        <p:spPr/>
        <p:txBody>
          <a:bodyPr/>
          <a:lstStyle/>
          <a:p>
            <a:r>
              <a:rPr lang="en-GB" dirty="0"/>
              <a:t>The ETFIBER Project</a:t>
            </a:r>
            <a:endParaRPr lang="en-BE" dirty="0"/>
          </a:p>
        </p:txBody>
      </p:sp>
      <p:sp>
        <p:nvSpPr>
          <p:cNvPr id="3" name="Footer Placeholder 2">
            <a:extLst>
              <a:ext uri="{FF2B5EF4-FFF2-40B4-BE49-F238E27FC236}">
                <a16:creationId xmlns:a16="http://schemas.microsoft.com/office/drawing/2014/main" id="{9B4C352C-2C06-CC2A-58E7-A96953B2B643}"/>
              </a:ext>
            </a:extLst>
          </p:cNvPr>
          <p:cNvSpPr>
            <a:spLocks noGrp="1"/>
          </p:cNvSpPr>
          <p:nvPr>
            <p:ph type="ftr" sz="quarter" idx="11"/>
          </p:nvPr>
        </p:nvSpPr>
        <p:spPr/>
        <p:txBody>
          <a:bodyPr/>
          <a:lstStyle/>
          <a:p>
            <a:r>
              <a:rPr lang="en-GB"/>
              <a:t>MAD25</a:t>
            </a:r>
            <a:endParaRPr lang="en-BE"/>
          </a:p>
        </p:txBody>
      </p:sp>
      <p:sp>
        <p:nvSpPr>
          <p:cNvPr id="4" name="Slide Number Placeholder 3">
            <a:extLst>
              <a:ext uri="{FF2B5EF4-FFF2-40B4-BE49-F238E27FC236}">
                <a16:creationId xmlns:a16="http://schemas.microsoft.com/office/drawing/2014/main" id="{66B22D88-B118-636C-C575-2F7764E73AD2}"/>
              </a:ext>
            </a:extLst>
          </p:cNvPr>
          <p:cNvSpPr>
            <a:spLocks noGrp="1"/>
          </p:cNvSpPr>
          <p:nvPr>
            <p:ph type="sldNum" sz="quarter" idx="12"/>
          </p:nvPr>
        </p:nvSpPr>
        <p:spPr/>
        <p:txBody>
          <a:bodyPr/>
          <a:lstStyle/>
          <a:p>
            <a:fld id="{A6986C52-D9CE-4CE8-BF56-875CADEE5869}" type="slidenum">
              <a:rPr lang="en-BE" smtClean="0"/>
              <a:t>20</a:t>
            </a:fld>
            <a:endParaRPr lang="en-BE"/>
          </a:p>
        </p:txBody>
      </p:sp>
      <p:pic>
        <p:nvPicPr>
          <p:cNvPr id="5" name="Content Placeholder 4" descr="Diagram of a mechanical scheme&#10;&#10;AI-generated content may be incorrect.">
            <a:extLst>
              <a:ext uri="{FF2B5EF4-FFF2-40B4-BE49-F238E27FC236}">
                <a16:creationId xmlns:a16="http://schemas.microsoft.com/office/drawing/2014/main" id="{6F4BCE62-250F-1863-7294-07A70FA8313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1453" y="1483326"/>
            <a:ext cx="2312373" cy="4873024"/>
          </a:xfrm>
        </p:spPr>
      </p:pic>
      <p:pic>
        <p:nvPicPr>
          <p:cNvPr id="7" name="Picture 6" descr="A close-up of a white object&#10;&#10;AI-generated content may be incorrect.">
            <a:extLst>
              <a:ext uri="{FF2B5EF4-FFF2-40B4-BE49-F238E27FC236}">
                <a16:creationId xmlns:a16="http://schemas.microsoft.com/office/drawing/2014/main" id="{E9DF51FD-D60C-5AD6-96AD-659C0D6133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8742" y="1964093"/>
            <a:ext cx="7908768" cy="4067366"/>
          </a:xfrm>
          <a:prstGeom prst="rect">
            <a:avLst/>
          </a:prstGeom>
          <a:ln w="76200">
            <a:solidFill>
              <a:schemeClr val="accent1"/>
            </a:solidFill>
          </a:ln>
        </p:spPr>
      </p:pic>
      <p:sp>
        <p:nvSpPr>
          <p:cNvPr id="6" name="TextBox 5">
            <a:extLst>
              <a:ext uri="{FF2B5EF4-FFF2-40B4-BE49-F238E27FC236}">
                <a16:creationId xmlns:a16="http://schemas.microsoft.com/office/drawing/2014/main" id="{518675F9-68E7-A9D5-2C59-362018E039FB}"/>
              </a:ext>
            </a:extLst>
          </p:cNvPr>
          <p:cNvSpPr txBox="1"/>
          <p:nvPr/>
        </p:nvSpPr>
        <p:spPr>
          <a:xfrm>
            <a:off x="49762" y="6448892"/>
            <a:ext cx="900869" cy="369332"/>
          </a:xfrm>
          <a:prstGeom prst="rect">
            <a:avLst/>
          </a:prstGeom>
          <a:noFill/>
        </p:spPr>
        <p:txBody>
          <a:bodyPr wrap="square" rtlCol="0">
            <a:spAutoFit/>
          </a:bodyPr>
          <a:lstStyle/>
          <a:p>
            <a:r>
              <a:rPr lang="en-GB" dirty="0"/>
              <a:t>Ref [3]</a:t>
            </a:r>
            <a:endParaRPr lang="en-BE" dirty="0"/>
          </a:p>
        </p:txBody>
      </p:sp>
    </p:spTree>
    <p:extLst>
      <p:ext uri="{BB962C8B-B14F-4D97-AF65-F5344CB8AC3E}">
        <p14:creationId xmlns:p14="http://schemas.microsoft.com/office/powerpoint/2010/main" val="2496710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Content Placeholder 6" descr="A black and white logo&#10;&#10;AI-generated content may be incorrect.">
            <a:extLst>
              <a:ext uri="{FF2B5EF4-FFF2-40B4-BE49-F238E27FC236}">
                <a16:creationId xmlns:a16="http://schemas.microsoft.com/office/drawing/2014/main" id="{A12946A1-05D1-F818-E25E-9CBFAAABD3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100" y="1229660"/>
            <a:ext cx="3394074" cy="2262716"/>
          </a:xfrm>
        </p:spPr>
      </p:pic>
      <p:sp>
        <p:nvSpPr>
          <p:cNvPr id="2" name="Title 1">
            <a:extLst>
              <a:ext uri="{FF2B5EF4-FFF2-40B4-BE49-F238E27FC236}">
                <a16:creationId xmlns:a16="http://schemas.microsoft.com/office/drawing/2014/main" id="{77CB1F22-9DD5-9361-5FB8-D300C49F65A5}"/>
              </a:ext>
            </a:extLst>
          </p:cNvPr>
          <p:cNvSpPr>
            <a:spLocks noGrp="1"/>
          </p:cNvSpPr>
          <p:nvPr>
            <p:ph type="title"/>
          </p:nvPr>
        </p:nvSpPr>
        <p:spPr/>
        <p:txBody>
          <a:bodyPr/>
          <a:lstStyle/>
          <a:p>
            <a:r>
              <a:rPr lang="en-GB" dirty="0"/>
              <a:t>Mechanical Characterisation</a:t>
            </a:r>
            <a:endParaRPr lang="en-BE" dirty="0"/>
          </a:p>
        </p:txBody>
      </p:sp>
      <p:sp>
        <p:nvSpPr>
          <p:cNvPr id="4" name="Footer Placeholder 3">
            <a:extLst>
              <a:ext uri="{FF2B5EF4-FFF2-40B4-BE49-F238E27FC236}">
                <a16:creationId xmlns:a16="http://schemas.microsoft.com/office/drawing/2014/main" id="{6082126A-1180-04E0-382A-9332DA34EFA7}"/>
              </a:ext>
            </a:extLst>
          </p:cNvPr>
          <p:cNvSpPr>
            <a:spLocks noGrp="1"/>
          </p:cNvSpPr>
          <p:nvPr>
            <p:ph type="ftr" sz="quarter" idx="11"/>
          </p:nvPr>
        </p:nvSpPr>
        <p:spPr/>
        <p:txBody>
          <a:bodyPr/>
          <a:lstStyle/>
          <a:p>
            <a:r>
              <a:rPr lang="en-GB"/>
              <a:t>MAD25</a:t>
            </a:r>
            <a:endParaRPr lang="en-BE"/>
          </a:p>
        </p:txBody>
      </p:sp>
      <p:sp>
        <p:nvSpPr>
          <p:cNvPr id="5" name="Slide Number Placeholder 4">
            <a:extLst>
              <a:ext uri="{FF2B5EF4-FFF2-40B4-BE49-F238E27FC236}">
                <a16:creationId xmlns:a16="http://schemas.microsoft.com/office/drawing/2014/main" id="{F3705C02-03C5-D3B9-AFAC-9A9E3755B2C8}"/>
              </a:ext>
            </a:extLst>
          </p:cNvPr>
          <p:cNvSpPr>
            <a:spLocks noGrp="1"/>
          </p:cNvSpPr>
          <p:nvPr>
            <p:ph type="sldNum" sz="quarter" idx="12"/>
          </p:nvPr>
        </p:nvSpPr>
        <p:spPr/>
        <p:txBody>
          <a:bodyPr/>
          <a:lstStyle/>
          <a:p>
            <a:fld id="{A6986C52-D9CE-4CE8-BF56-875CADEE5869}" type="slidenum">
              <a:rPr lang="en-BE" smtClean="0"/>
              <a:t>21</a:t>
            </a:fld>
            <a:endParaRPr lang="en-BE"/>
          </a:p>
        </p:txBody>
      </p:sp>
      <p:sp>
        <p:nvSpPr>
          <p:cNvPr id="8" name="TextBox 7">
            <a:extLst>
              <a:ext uri="{FF2B5EF4-FFF2-40B4-BE49-F238E27FC236}">
                <a16:creationId xmlns:a16="http://schemas.microsoft.com/office/drawing/2014/main" id="{62F0730E-3559-89DD-D9D6-434D76B0332C}"/>
              </a:ext>
            </a:extLst>
          </p:cNvPr>
          <p:cNvSpPr txBox="1"/>
          <p:nvPr/>
        </p:nvSpPr>
        <p:spPr>
          <a:xfrm>
            <a:off x="4476750" y="1699129"/>
            <a:ext cx="6635750" cy="3108543"/>
          </a:xfrm>
          <a:prstGeom prst="rect">
            <a:avLst/>
          </a:prstGeom>
          <a:noFill/>
        </p:spPr>
        <p:txBody>
          <a:bodyPr wrap="square" rtlCol="0">
            <a:spAutoFit/>
          </a:bodyPr>
          <a:lstStyle/>
          <a:p>
            <a:r>
              <a:rPr lang="en-GB" sz="2800" dirty="0"/>
              <a:t>In charge of </a:t>
            </a:r>
          </a:p>
          <a:p>
            <a:pPr marL="285750" indent="-285750">
              <a:buFont typeface="Arial" panose="020B0604020202020204" pitchFamily="34" charset="0"/>
              <a:buChar char="•"/>
            </a:pPr>
            <a:r>
              <a:rPr lang="en-GB" sz="2800" dirty="0"/>
              <a:t>Mechanical test of the different produced fibre </a:t>
            </a:r>
          </a:p>
          <a:p>
            <a:pPr marL="285750" indent="-285750">
              <a:buFont typeface="Arial" panose="020B0604020202020204" pitchFamily="34" charset="0"/>
              <a:buChar char="•"/>
            </a:pPr>
            <a:r>
              <a:rPr lang="en-GB" sz="2800" dirty="0"/>
              <a:t>Characterize the different fibre geometry</a:t>
            </a:r>
          </a:p>
          <a:p>
            <a:pPr marL="285750" indent="-285750">
              <a:buFont typeface="Arial" panose="020B0604020202020204" pitchFamily="34" charset="0"/>
              <a:buChar char="•"/>
            </a:pPr>
            <a:r>
              <a:rPr lang="en-GB" sz="2800" dirty="0"/>
              <a:t>Scaling with geometry ?</a:t>
            </a:r>
          </a:p>
          <a:p>
            <a:pPr marL="285750" indent="-285750">
              <a:buFont typeface="Arial" panose="020B0604020202020204" pitchFamily="34" charset="0"/>
              <a:buChar char="•"/>
            </a:pPr>
            <a:endParaRPr lang="en-BE" sz="2800" dirty="0"/>
          </a:p>
        </p:txBody>
      </p:sp>
    </p:spTree>
    <p:extLst>
      <p:ext uri="{BB962C8B-B14F-4D97-AF65-F5344CB8AC3E}">
        <p14:creationId xmlns:p14="http://schemas.microsoft.com/office/powerpoint/2010/main" val="3264413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6E798-986E-96F1-D7E2-5FD47D76B257}"/>
              </a:ext>
            </a:extLst>
          </p:cNvPr>
          <p:cNvSpPr>
            <a:spLocks noGrp="1"/>
          </p:cNvSpPr>
          <p:nvPr>
            <p:ph type="title"/>
          </p:nvPr>
        </p:nvSpPr>
        <p:spPr/>
        <p:txBody>
          <a:bodyPr/>
          <a:lstStyle/>
          <a:p>
            <a:r>
              <a:rPr lang="en-GB" dirty="0"/>
              <a:t>ETEST Prototype</a:t>
            </a:r>
            <a:endParaRPr lang="en-BE" dirty="0"/>
          </a:p>
        </p:txBody>
      </p:sp>
      <p:pic>
        <p:nvPicPr>
          <p:cNvPr id="5" name="Content Placeholder 4">
            <a:extLst>
              <a:ext uri="{FF2B5EF4-FFF2-40B4-BE49-F238E27FC236}">
                <a16:creationId xmlns:a16="http://schemas.microsoft.com/office/drawing/2014/main" id="{6E74A4D2-9EBB-21C9-0549-78D247B8832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6164" b="19667"/>
          <a:stretch>
            <a:fillRect/>
          </a:stretch>
        </p:blipFill>
        <p:spPr>
          <a:xfrm>
            <a:off x="8355645" y="1123129"/>
            <a:ext cx="3340025" cy="5508566"/>
          </a:xfrm>
        </p:spPr>
      </p:pic>
      <p:sp>
        <p:nvSpPr>
          <p:cNvPr id="6" name="TextBox 5">
            <a:extLst>
              <a:ext uri="{FF2B5EF4-FFF2-40B4-BE49-F238E27FC236}">
                <a16:creationId xmlns:a16="http://schemas.microsoft.com/office/drawing/2014/main" id="{4C328E39-E860-79CF-BD24-EF3C67E21BC2}"/>
              </a:ext>
            </a:extLst>
          </p:cNvPr>
          <p:cNvSpPr txBox="1"/>
          <p:nvPr/>
        </p:nvSpPr>
        <p:spPr>
          <a:xfrm>
            <a:off x="133940" y="1883482"/>
            <a:ext cx="4644068" cy="3416320"/>
          </a:xfrm>
          <a:prstGeom prst="rect">
            <a:avLst/>
          </a:prstGeom>
          <a:noFill/>
        </p:spPr>
        <p:txBody>
          <a:bodyPr wrap="square" rtlCol="0">
            <a:spAutoFit/>
          </a:bodyPr>
          <a:lstStyle/>
          <a:p>
            <a:pPr marL="285750" indent="-285750">
              <a:buFont typeface="Arial" panose="020B0604020202020204" pitchFamily="34" charset="0"/>
              <a:buChar char="•"/>
            </a:pPr>
            <a:r>
              <a:rPr lang="en-GB" sz="2400" dirty="0"/>
              <a:t>Test of advanced seismic isolation </a:t>
            </a:r>
          </a:p>
          <a:p>
            <a:pPr marL="285750" indent="-285750">
              <a:buFont typeface="Arial" panose="020B0604020202020204" pitchFamily="34" charset="0"/>
              <a:buChar char="•"/>
            </a:pPr>
            <a:r>
              <a:rPr lang="en-GB" sz="2400" dirty="0"/>
              <a:t>Low seismic noise below 10 Hz</a:t>
            </a:r>
          </a:p>
          <a:p>
            <a:pPr marL="285750" indent="-285750">
              <a:buFont typeface="Arial" panose="020B0604020202020204" pitchFamily="34" charset="0"/>
              <a:buChar char="•"/>
            </a:pPr>
            <a:r>
              <a:rPr lang="en-GB" sz="2400" dirty="0"/>
              <a:t>The goal is to isolate the test mass </a:t>
            </a:r>
          </a:p>
          <a:p>
            <a:pPr marL="285750" indent="-285750">
              <a:buFont typeface="Arial" panose="020B0604020202020204" pitchFamily="34" charset="0"/>
              <a:buChar char="•"/>
            </a:pPr>
            <a:r>
              <a:rPr lang="en-GB" sz="2400" dirty="0"/>
              <a:t>The isolated mass will ultimately be a 100 kg silicon mirror design to operate at cryogenic temperatures (20K)</a:t>
            </a:r>
            <a:endParaRPr lang="en-BE" sz="2400" dirty="0"/>
          </a:p>
        </p:txBody>
      </p:sp>
      <p:sp>
        <p:nvSpPr>
          <p:cNvPr id="23" name="Rectangle 22">
            <a:extLst>
              <a:ext uri="{FF2B5EF4-FFF2-40B4-BE49-F238E27FC236}">
                <a16:creationId xmlns:a16="http://schemas.microsoft.com/office/drawing/2014/main" id="{3E67DD6B-6BDC-599F-722A-751391E2D664}"/>
              </a:ext>
            </a:extLst>
          </p:cNvPr>
          <p:cNvSpPr/>
          <p:nvPr/>
        </p:nvSpPr>
        <p:spPr>
          <a:xfrm>
            <a:off x="4747184" y="750368"/>
            <a:ext cx="583674" cy="1451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4" name="Rectangle 23">
            <a:extLst>
              <a:ext uri="{FF2B5EF4-FFF2-40B4-BE49-F238E27FC236}">
                <a16:creationId xmlns:a16="http://schemas.microsoft.com/office/drawing/2014/main" id="{6768E070-B061-83DF-45C3-C02E52BB48ED}"/>
              </a:ext>
            </a:extLst>
          </p:cNvPr>
          <p:cNvSpPr/>
          <p:nvPr/>
        </p:nvSpPr>
        <p:spPr>
          <a:xfrm>
            <a:off x="5578213" y="735657"/>
            <a:ext cx="583674" cy="1451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grpSp>
        <p:nvGrpSpPr>
          <p:cNvPr id="38" name="Group 37">
            <a:extLst>
              <a:ext uri="{FF2B5EF4-FFF2-40B4-BE49-F238E27FC236}">
                <a16:creationId xmlns:a16="http://schemas.microsoft.com/office/drawing/2014/main" id="{3D31AE18-543D-9920-268A-1926BB668ED6}"/>
              </a:ext>
            </a:extLst>
          </p:cNvPr>
          <p:cNvGrpSpPr/>
          <p:nvPr/>
        </p:nvGrpSpPr>
        <p:grpSpPr>
          <a:xfrm>
            <a:off x="4675696" y="1349432"/>
            <a:ext cx="3625000" cy="5508567"/>
            <a:chOff x="8340266" y="-123951"/>
            <a:chExt cx="4223209" cy="6858000"/>
          </a:xfrm>
        </p:grpSpPr>
        <p:grpSp>
          <p:nvGrpSpPr>
            <p:cNvPr id="36" name="Group 35">
              <a:extLst>
                <a:ext uri="{FF2B5EF4-FFF2-40B4-BE49-F238E27FC236}">
                  <a16:creationId xmlns:a16="http://schemas.microsoft.com/office/drawing/2014/main" id="{47ADE750-E418-4A49-6684-2F45055EA21D}"/>
                </a:ext>
              </a:extLst>
            </p:cNvPr>
            <p:cNvGrpSpPr/>
            <p:nvPr/>
          </p:nvGrpSpPr>
          <p:grpSpPr>
            <a:xfrm>
              <a:off x="8340266" y="-123951"/>
              <a:ext cx="4223209" cy="6858000"/>
              <a:chOff x="8340266" y="-123951"/>
              <a:chExt cx="4223209" cy="6858000"/>
            </a:xfrm>
          </p:grpSpPr>
          <p:grpSp>
            <p:nvGrpSpPr>
              <p:cNvPr id="33" name="Group 32">
                <a:extLst>
                  <a:ext uri="{FF2B5EF4-FFF2-40B4-BE49-F238E27FC236}">
                    <a16:creationId xmlns:a16="http://schemas.microsoft.com/office/drawing/2014/main" id="{4CA1CFC8-6992-E29F-74CA-53859C0C656F}"/>
                  </a:ext>
                </a:extLst>
              </p:cNvPr>
              <p:cNvGrpSpPr/>
              <p:nvPr/>
            </p:nvGrpSpPr>
            <p:grpSpPr>
              <a:xfrm>
                <a:off x="8340266" y="-123951"/>
                <a:ext cx="4223209" cy="6858000"/>
                <a:chOff x="8340266" y="-123951"/>
                <a:chExt cx="4223209" cy="6858000"/>
              </a:xfrm>
            </p:grpSpPr>
            <p:grpSp>
              <p:nvGrpSpPr>
                <p:cNvPr id="31" name="Group 30">
                  <a:extLst>
                    <a:ext uri="{FF2B5EF4-FFF2-40B4-BE49-F238E27FC236}">
                      <a16:creationId xmlns:a16="http://schemas.microsoft.com/office/drawing/2014/main" id="{37947611-EEEE-1C26-F9EE-AC8BE682CB55}"/>
                    </a:ext>
                  </a:extLst>
                </p:cNvPr>
                <p:cNvGrpSpPr/>
                <p:nvPr/>
              </p:nvGrpSpPr>
              <p:grpSpPr>
                <a:xfrm>
                  <a:off x="8340266" y="-123951"/>
                  <a:ext cx="4223209" cy="6858000"/>
                  <a:chOff x="7812365" y="123951"/>
                  <a:chExt cx="4223209" cy="6858000"/>
                </a:xfrm>
              </p:grpSpPr>
              <p:grpSp>
                <p:nvGrpSpPr>
                  <p:cNvPr id="29" name="Group 28">
                    <a:extLst>
                      <a:ext uri="{FF2B5EF4-FFF2-40B4-BE49-F238E27FC236}">
                        <a16:creationId xmlns:a16="http://schemas.microsoft.com/office/drawing/2014/main" id="{46753D5D-2EC5-E9AA-8364-87095A176B96}"/>
                      </a:ext>
                    </a:extLst>
                  </p:cNvPr>
                  <p:cNvGrpSpPr/>
                  <p:nvPr/>
                </p:nvGrpSpPr>
                <p:grpSpPr>
                  <a:xfrm>
                    <a:off x="7812365" y="123951"/>
                    <a:ext cx="4223209" cy="6858000"/>
                    <a:chOff x="3440783" y="0"/>
                    <a:chExt cx="4223209" cy="6858000"/>
                  </a:xfrm>
                </p:grpSpPr>
                <p:pic>
                  <p:nvPicPr>
                    <p:cNvPr id="10" name="Picture 9">
                      <a:extLst>
                        <a:ext uri="{FF2B5EF4-FFF2-40B4-BE49-F238E27FC236}">
                          <a16:creationId xmlns:a16="http://schemas.microsoft.com/office/drawing/2014/main" id="{AE16A232-5EA6-0F8B-F051-B424C501B2C4}"/>
                        </a:ext>
                      </a:extLst>
                    </p:cNvPr>
                    <p:cNvPicPr>
                      <a:picLocks noChangeAspect="1"/>
                    </p:cNvPicPr>
                    <p:nvPr/>
                  </p:nvPicPr>
                  <p:blipFill>
                    <a:blip r:embed="rId3">
                      <a:extLst>
                        <a:ext uri="{28A0092B-C50C-407E-A947-70E740481C1C}">
                          <a14:useLocalDpi xmlns:a14="http://schemas.microsoft.com/office/drawing/2010/main" val="0"/>
                        </a:ext>
                      </a:extLst>
                    </a:blip>
                    <a:srcRect l="16553" r="30250"/>
                    <a:stretch>
                      <a:fillRect/>
                    </a:stretch>
                  </p:blipFill>
                  <p:spPr>
                    <a:xfrm>
                      <a:off x="3440783" y="0"/>
                      <a:ext cx="4223209" cy="6858000"/>
                    </a:xfrm>
                    <a:prstGeom prst="rect">
                      <a:avLst/>
                    </a:prstGeom>
                  </p:spPr>
                </p:pic>
                <p:sp>
                  <p:nvSpPr>
                    <p:cNvPr id="11" name="Rectangle 10">
                      <a:extLst>
                        <a:ext uri="{FF2B5EF4-FFF2-40B4-BE49-F238E27FC236}">
                          <a16:creationId xmlns:a16="http://schemas.microsoft.com/office/drawing/2014/main" id="{56CAD406-76BC-802C-31E4-627797CC9A93}"/>
                        </a:ext>
                      </a:extLst>
                    </p:cNvPr>
                    <p:cNvSpPr/>
                    <p:nvPr/>
                  </p:nvSpPr>
                  <p:spPr>
                    <a:xfrm>
                      <a:off x="6956981" y="1131216"/>
                      <a:ext cx="707011" cy="26622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2" name="Rectangle 11">
                      <a:extLst>
                        <a:ext uri="{FF2B5EF4-FFF2-40B4-BE49-F238E27FC236}">
                          <a16:creationId xmlns:a16="http://schemas.microsoft.com/office/drawing/2014/main" id="{0971AA96-943F-8C50-44AE-6AF86DD3D365}"/>
                        </a:ext>
                      </a:extLst>
                    </p:cNvPr>
                    <p:cNvSpPr/>
                    <p:nvPr/>
                  </p:nvSpPr>
                  <p:spPr>
                    <a:xfrm>
                      <a:off x="7352907" y="0"/>
                      <a:ext cx="307739" cy="11312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13" name="Rectangle 12">
                      <a:extLst>
                        <a:ext uri="{FF2B5EF4-FFF2-40B4-BE49-F238E27FC236}">
                          <a16:creationId xmlns:a16="http://schemas.microsoft.com/office/drawing/2014/main" id="{2EAA5DF7-8475-8747-4736-C209B11D3C05}"/>
                        </a:ext>
                      </a:extLst>
                    </p:cNvPr>
                    <p:cNvSpPr/>
                    <p:nvPr/>
                  </p:nvSpPr>
                  <p:spPr>
                    <a:xfrm>
                      <a:off x="3440783" y="0"/>
                      <a:ext cx="340821" cy="5847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5" name="Rectangle 14">
                      <a:extLst>
                        <a:ext uri="{FF2B5EF4-FFF2-40B4-BE49-F238E27FC236}">
                          <a16:creationId xmlns:a16="http://schemas.microsoft.com/office/drawing/2014/main" id="{90D7DBBD-80C1-775B-EF67-6BE645B8C540}"/>
                        </a:ext>
                      </a:extLst>
                    </p:cNvPr>
                    <p:cNvSpPr/>
                    <p:nvPr/>
                  </p:nvSpPr>
                  <p:spPr>
                    <a:xfrm>
                      <a:off x="4243633" y="6296987"/>
                      <a:ext cx="545183" cy="4370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6" name="Rectangle 15">
                      <a:extLst>
                        <a:ext uri="{FF2B5EF4-FFF2-40B4-BE49-F238E27FC236}">
                          <a16:creationId xmlns:a16="http://schemas.microsoft.com/office/drawing/2014/main" id="{8DEF4D7A-209D-BFC7-8A23-EC199517792A}"/>
                        </a:ext>
                      </a:extLst>
                    </p:cNvPr>
                    <p:cNvSpPr/>
                    <p:nvPr/>
                  </p:nvSpPr>
                  <p:spPr>
                    <a:xfrm>
                      <a:off x="6096000" y="6414821"/>
                      <a:ext cx="545183" cy="4370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7" name="Rectangle 16">
                      <a:extLst>
                        <a:ext uri="{FF2B5EF4-FFF2-40B4-BE49-F238E27FC236}">
                          <a16:creationId xmlns:a16="http://schemas.microsoft.com/office/drawing/2014/main" id="{C0A75EC1-E527-16EA-BB17-590882F7E8F1}"/>
                        </a:ext>
                      </a:extLst>
                    </p:cNvPr>
                    <p:cNvSpPr/>
                    <p:nvPr/>
                  </p:nvSpPr>
                  <p:spPr>
                    <a:xfrm>
                      <a:off x="4418815" y="2741165"/>
                      <a:ext cx="501977" cy="437062"/>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9" name="Rectangle 18">
                      <a:extLst>
                        <a:ext uri="{FF2B5EF4-FFF2-40B4-BE49-F238E27FC236}">
                          <a16:creationId xmlns:a16="http://schemas.microsoft.com/office/drawing/2014/main" id="{7733E1DA-CB56-9C04-E8C0-0A20F050DFB9}"/>
                        </a:ext>
                      </a:extLst>
                    </p:cNvPr>
                    <p:cNvSpPr/>
                    <p:nvPr/>
                  </p:nvSpPr>
                  <p:spPr>
                    <a:xfrm>
                      <a:off x="4945147" y="4977739"/>
                      <a:ext cx="970172" cy="437062"/>
                    </a:xfrm>
                    <a:prstGeom prst="rect">
                      <a:avLst/>
                    </a:prstGeom>
                    <a:solidFill>
                      <a:srgbClr val="00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21" name="Rectangle 20">
                      <a:extLst>
                        <a:ext uri="{FF2B5EF4-FFF2-40B4-BE49-F238E27FC236}">
                          <a16:creationId xmlns:a16="http://schemas.microsoft.com/office/drawing/2014/main" id="{CC0F615C-2380-2DE1-D9C8-790AC46A9B2A}"/>
                        </a:ext>
                      </a:extLst>
                    </p:cNvPr>
                    <p:cNvSpPr/>
                    <p:nvPr/>
                  </p:nvSpPr>
                  <p:spPr>
                    <a:xfrm>
                      <a:off x="5454876" y="1131215"/>
                      <a:ext cx="707011" cy="4370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2" name="Rectangle 21">
                      <a:extLst>
                        <a:ext uri="{FF2B5EF4-FFF2-40B4-BE49-F238E27FC236}">
                          <a16:creationId xmlns:a16="http://schemas.microsoft.com/office/drawing/2014/main" id="{53F7F3E7-3B1C-F7D3-C7AA-550AF32CD088}"/>
                        </a:ext>
                      </a:extLst>
                    </p:cNvPr>
                    <p:cNvSpPr/>
                    <p:nvPr/>
                  </p:nvSpPr>
                  <p:spPr>
                    <a:xfrm rot="1596513">
                      <a:off x="5708790" y="94609"/>
                      <a:ext cx="633065" cy="4375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5" name="Rectangle 24">
                      <a:extLst>
                        <a:ext uri="{FF2B5EF4-FFF2-40B4-BE49-F238E27FC236}">
                          <a16:creationId xmlns:a16="http://schemas.microsoft.com/office/drawing/2014/main" id="{A48FDED3-9504-103E-29EB-CAF5526F004A}"/>
                        </a:ext>
                      </a:extLst>
                    </p:cNvPr>
                    <p:cNvSpPr/>
                    <p:nvPr/>
                  </p:nvSpPr>
                  <p:spPr>
                    <a:xfrm>
                      <a:off x="6597983" y="147727"/>
                      <a:ext cx="434414" cy="517149"/>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6" name="Rectangle 25">
                      <a:extLst>
                        <a:ext uri="{FF2B5EF4-FFF2-40B4-BE49-F238E27FC236}">
                          <a16:creationId xmlns:a16="http://schemas.microsoft.com/office/drawing/2014/main" id="{917EB320-E626-DE7A-BAE5-93316EEFDE88}"/>
                        </a:ext>
                      </a:extLst>
                    </p:cNvPr>
                    <p:cNvSpPr/>
                    <p:nvPr/>
                  </p:nvSpPr>
                  <p:spPr>
                    <a:xfrm>
                      <a:off x="3822993" y="147727"/>
                      <a:ext cx="400114" cy="517149"/>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7" name="Rectangle 26">
                      <a:extLst>
                        <a:ext uri="{FF2B5EF4-FFF2-40B4-BE49-F238E27FC236}">
                          <a16:creationId xmlns:a16="http://schemas.microsoft.com/office/drawing/2014/main" id="{47BA4E51-30C9-E0A8-FC82-3B270DCFB950}"/>
                        </a:ext>
                      </a:extLst>
                    </p:cNvPr>
                    <p:cNvSpPr/>
                    <p:nvPr/>
                  </p:nvSpPr>
                  <p:spPr>
                    <a:xfrm>
                      <a:off x="4826819" y="2015103"/>
                      <a:ext cx="1165488" cy="1344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p>
                  </p:txBody>
                </p:sp>
              </p:grpSp>
              <p:sp>
                <p:nvSpPr>
                  <p:cNvPr id="14" name="Rectangle 13">
                    <a:extLst>
                      <a:ext uri="{FF2B5EF4-FFF2-40B4-BE49-F238E27FC236}">
                        <a16:creationId xmlns:a16="http://schemas.microsoft.com/office/drawing/2014/main" id="{AE25C6EE-7715-2544-00AF-4174C1D08332}"/>
                      </a:ext>
                    </a:extLst>
                  </p:cNvPr>
                  <p:cNvSpPr/>
                  <p:nvPr/>
                </p:nvSpPr>
                <p:spPr>
                  <a:xfrm>
                    <a:off x="7812365" y="3157252"/>
                    <a:ext cx="405354" cy="6937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p>
                </p:txBody>
              </p:sp>
            </p:grpSp>
            <p:sp>
              <p:nvSpPr>
                <p:cNvPr id="32" name="Rectangle 31">
                  <a:extLst>
                    <a:ext uri="{FF2B5EF4-FFF2-40B4-BE49-F238E27FC236}">
                      <a16:creationId xmlns:a16="http://schemas.microsoft.com/office/drawing/2014/main" id="{4E52D6EF-8224-5997-72F7-09425267FE50}"/>
                    </a:ext>
                  </a:extLst>
                </p:cNvPr>
                <p:cNvSpPr/>
                <p:nvPr/>
              </p:nvSpPr>
              <p:spPr>
                <a:xfrm>
                  <a:off x="9688299" y="5929030"/>
                  <a:ext cx="1165488" cy="1344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p>
              </p:txBody>
            </p:sp>
          </p:grpSp>
          <p:sp>
            <p:nvSpPr>
              <p:cNvPr id="35" name="Rectangle 34">
                <a:extLst>
                  <a:ext uri="{FF2B5EF4-FFF2-40B4-BE49-F238E27FC236}">
                    <a16:creationId xmlns:a16="http://schemas.microsoft.com/office/drawing/2014/main" id="{34754FF7-E436-1BC0-264F-99B448EA5A11}"/>
                  </a:ext>
                </a:extLst>
              </p:cNvPr>
              <p:cNvSpPr/>
              <p:nvPr/>
            </p:nvSpPr>
            <p:spPr>
              <a:xfrm>
                <a:off x="10399038" y="610789"/>
                <a:ext cx="966247" cy="1612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p>
            </p:txBody>
          </p:sp>
        </p:grpSp>
        <p:sp>
          <p:nvSpPr>
            <p:cNvPr id="37" name="Rectangle 36">
              <a:extLst>
                <a:ext uri="{FF2B5EF4-FFF2-40B4-BE49-F238E27FC236}">
                  <a16:creationId xmlns:a16="http://schemas.microsoft.com/office/drawing/2014/main" id="{4BE2D0FA-B127-31C3-9E58-AED9AA27196A}"/>
                </a:ext>
              </a:extLst>
            </p:cNvPr>
            <p:cNvSpPr/>
            <p:nvPr/>
          </p:nvSpPr>
          <p:spPr>
            <a:xfrm>
              <a:off x="9273177" y="611016"/>
              <a:ext cx="910423" cy="1610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p>
          </p:txBody>
        </p:sp>
      </p:grpSp>
      <p:sp>
        <p:nvSpPr>
          <p:cNvPr id="3" name="Footer Placeholder 2">
            <a:extLst>
              <a:ext uri="{FF2B5EF4-FFF2-40B4-BE49-F238E27FC236}">
                <a16:creationId xmlns:a16="http://schemas.microsoft.com/office/drawing/2014/main" id="{E8930FEB-F9B9-13E7-D523-F99C9492BE26}"/>
              </a:ext>
            </a:extLst>
          </p:cNvPr>
          <p:cNvSpPr>
            <a:spLocks noGrp="1"/>
          </p:cNvSpPr>
          <p:nvPr>
            <p:ph type="ftr" sz="quarter" idx="11"/>
          </p:nvPr>
        </p:nvSpPr>
        <p:spPr/>
        <p:txBody>
          <a:bodyPr/>
          <a:lstStyle/>
          <a:p>
            <a:r>
              <a:rPr lang="en-GB"/>
              <a:t>MAD25</a:t>
            </a:r>
            <a:endParaRPr lang="en-BE"/>
          </a:p>
        </p:txBody>
      </p:sp>
      <p:sp>
        <p:nvSpPr>
          <p:cNvPr id="4" name="Slide Number Placeholder 3">
            <a:extLst>
              <a:ext uri="{FF2B5EF4-FFF2-40B4-BE49-F238E27FC236}">
                <a16:creationId xmlns:a16="http://schemas.microsoft.com/office/drawing/2014/main" id="{09A5FFBD-96DE-2B5B-C423-46FA57174FE0}"/>
              </a:ext>
            </a:extLst>
          </p:cNvPr>
          <p:cNvSpPr>
            <a:spLocks noGrp="1"/>
          </p:cNvSpPr>
          <p:nvPr>
            <p:ph type="sldNum" sz="quarter" idx="12"/>
          </p:nvPr>
        </p:nvSpPr>
        <p:spPr/>
        <p:txBody>
          <a:bodyPr/>
          <a:lstStyle/>
          <a:p>
            <a:fld id="{A6986C52-D9CE-4CE8-BF56-875CADEE5869}" type="slidenum">
              <a:rPr lang="en-BE" smtClean="0"/>
              <a:t>3</a:t>
            </a:fld>
            <a:endParaRPr lang="en-BE"/>
          </a:p>
        </p:txBody>
      </p:sp>
    </p:spTree>
    <p:extLst>
      <p:ext uri="{BB962C8B-B14F-4D97-AF65-F5344CB8AC3E}">
        <p14:creationId xmlns:p14="http://schemas.microsoft.com/office/powerpoint/2010/main" val="1299923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6086537-1671-C482-87AE-94548A786B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7746" y="2210688"/>
            <a:ext cx="2743200" cy="4566536"/>
          </a:xfrm>
          <a:prstGeom prst="rect">
            <a:avLst/>
          </a:prstGeom>
        </p:spPr>
      </p:pic>
      <p:sp>
        <p:nvSpPr>
          <p:cNvPr id="2" name="Title 1">
            <a:extLst>
              <a:ext uri="{FF2B5EF4-FFF2-40B4-BE49-F238E27FC236}">
                <a16:creationId xmlns:a16="http://schemas.microsoft.com/office/drawing/2014/main" id="{F535F019-F723-6DDF-80C9-7FA7347D1C9A}"/>
              </a:ext>
            </a:extLst>
          </p:cNvPr>
          <p:cNvSpPr>
            <a:spLocks noGrp="1"/>
          </p:cNvSpPr>
          <p:nvPr>
            <p:ph type="title"/>
          </p:nvPr>
        </p:nvSpPr>
        <p:spPr/>
        <p:txBody>
          <a:bodyPr/>
          <a:lstStyle/>
          <a:p>
            <a:r>
              <a:rPr lang="en-GB" dirty="0"/>
              <a:t>The ETFIBER Project</a:t>
            </a:r>
            <a:endParaRPr lang="en-BE" dirty="0"/>
          </a:p>
        </p:txBody>
      </p:sp>
      <p:sp>
        <p:nvSpPr>
          <p:cNvPr id="3" name="Footer Placeholder 2">
            <a:extLst>
              <a:ext uri="{FF2B5EF4-FFF2-40B4-BE49-F238E27FC236}">
                <a16:creationId xmlns:a16="http://schemas.microsoft.com/office/drawing/2014/main" id="{DD9081D3-C13F-489E-93A2-4F10F8DA2824}"/>
              </a:ext>
            </a:extLst>
          </p:cNvPr>
          <p:cNvSpPr>
            <a:spLocks noGrp="1"/>
          </p:cNvSpPr>
          <p:nvPr>
            <p:ph type="ftr" sz="quarter" idx="11"/>
          </p:nvPr>
        </p:nvSpPr>
        <p:spPr/>
        <p:txBody>
          <a:bodyPr/>
          <a:lstStyle/>
          <a:p>
            <a:r>
              <a:rPr lang="en-GB"/>
              <a:t>MAD25</a:t>
            </a:r>
            <a:endParaRPr lang="en-BE"/>
          </a:p>
        </p:txBody>
      </p:sp>
      <p:sp>
        <p:nvSpPr>
          <p:cNvPr id="4" name="Slide Number Placeholder 3">
            <a:extLst>
              <a:ext uri="{FF2B5EF4-FFF2-40B4-BE49-F238E27FC236}">
                <a16:creationId xmlns:a16="http://schemas.microsoft.com/office/drawing/2014/main" id="{9EB48832-F84F-5BFA-587C-232301109ED0}"/>
              </a:ext>
            </a:extLst>
          </p:cNvPr>
          <p:cNvSpPr>
            <a:spLocks noGrp="1"/>
          </p:cNvSpPr>
          <p:nvPr>
            <p:ph type="sldNum" sz="quarter" idx="12"/>
          </p:nvPr>
        </p:nvSpPr>
        <p:spPr/>
        <p:txBody>
          <a:bodyPr/>
          <a:lstStyle/>
          <a:p>
            <a:fld id="{A6986C52-D9CE-4CE8-BF56-875CADEE5869}" type="slidenum">
              <a:rPr lang="en-BE" smtClean="0"/>
              <a:t>4</a:t>
            </a:fld>
            <a:endParaRPr lang="en-BE"/>
          </a:p>
        </p:txBody>
      </p:sp>
      <p:sp>
        <p:nvSpPr>
          <p:cNvPr id="7" name="Content Placeholder 6">
            <a:extLst>
              <a:ext uri="{FF2B5EF4-FFF2-40B4-BE49-F238E27FC236}">
                <a16:creationId xmlns:a16="http://schemas.microsoft.com/office/drawing/2014/main" id="{A04E8560-F9A3-090E-7BFB-2C4A2F796F52}"/>
              </a:ext>
            </a:extLst>
          </p:cNvPr>
          <p:cNvSpPr>
            <a:spLocks noGrp="1"/>
          </p:cNvSpPr>
          <p:nvPr>
            <p:ph idx="1"/>
          </p:nvPr>
        </p:nvSpPr>
        <p:spPr>
          <a:xfrm>
            <a:off x="309465" y="3338851"/>
            <a:ext cx="4800600" cy="3165475"/>
          </a:xfrm>
        </p:spPr>
        <p:txBody>
          <a:bodyPr>
            <a:normAutofit fontScale="92500"/>
          </a:bodyPr>
          <a:lstStyle/>
          <a:p>
            <a:pPr marL="0" indent="0">
              <a:buNone/>
            </a:pPr>
            <a:r>
              <a:rPr lang="en-GB" dirty="0"/>
              <a:t>Why Silicon ? </a:t>
            </a:r>
          </a:p>
          <a:p>
            <a:r>
              <a:rPr lang="en-GB" dirty="0"/>
              <a:t>High quality factor (low mechanical dissipation)</a:t>
            </a:r>
          </a:p>
          <a:p>
            <a:r>
              <a:rPr lang="en-GB" dirty="0"/>
              <a:t>Thermoelastic nulling at cryogenic </a:t>
            </a:r>
          </a:p>
          <a:p>
            <a:r>
              <a:rPr lang="en-GB" dirty="0"/>
              <a:t>High thermal conductivity</a:t>
            </a:r>
          </a:p>
          <a:p>
            <a:r>
              <a:rPr lang="en-GB" dirty="0"/>
              <a:t>Sufficient mechanical strength </a:t>
            </a:r>
            <a:endParaRPr lang="en-BE" dirty="0"/>
          </a:p>
        </p:txBody>
      </p:sp>
      <p:sp>
        <p:nvSpPr>
          <p:cNvPr id="8" name="Right Brace 7">
            <a:extLst>
              <a:ext uri="{FF2B5EF4-FFF2-40B4-BE49-F238E27FC236}">
                <a16:creationId xmlns:a16="http://schemas.microsoft.com/office/drawing/2014/main" id="{4D49AF13-970F-C947-7113-A4CDFF23B7B1}"/>
              </a:ext>
            </a:extLst>
          </p:cNvPr>
          <p:cNvSpPr/>
          <p:nvPr/>
        </p:nvSpPr>
        <p:spPr>
          <a:xfrm>
            <a:off x="5053235" y="3389650"/>
            <a:ext cx="685800" cy="3063875"/>
          </a:xfrm>
          <a:prstGeom prst="rightBrace">
            <a:avLst>
              <a:gd name="adj1" fmla="val 8333"/>
              <a:gd name="adj2" fmla="val 49586"/>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BE"/>
          </a:p>
        </p:txBody>
      </p:sp>
      <p:sp>
        <p:nvSpPr>
          <p:cNvPr id="9" name="TextBox 8">
            <a:extLst>
              <a:ext uri="{FF2B5EF4-FFF2-40B4-BE49-F238E27FC236}">
                <a16:creationId xmlns:a16="http://schemas.microsoft.com/office/drawing/2014/main" id="{41607729-9EE9-41F6-9CC9-5F1B1C6BFEA6}"/>
              </a:ext>
            </a:extLst>
          </p:cNvPr>
          <p:cNvSpPr txBox="1"/>
          <p:nvPr/>
        </p:nvSpPr>
        <p:spPr>
          <a:xfrm>
            <a:off x="5860115" y="4078458"/>
            <a:ext cx="3356551" cy="830997"/>
          </a:xfrm>
          <a:prstGeom prst="rect">
            <a:avLst/>
          </a:prstGeom>
          <a:noFill/>
        </p:spPr>
        <p:txBody>
          <a:bodyPr wrap="square" rtlCol="0">
            <a:spAutoFit/>
          </a:bodyPr>
          <a:lstStyle/>
          <a:p>
            <a:r>
              <a:rPr lang="en-GB" sz="2400" dirty="0"/>
              <a:t>Perfect for isolation at cryogenic temperature</a:t>
            </a:r>
            <a:endParaRPr lang="en-BE" sz="2400" dirty="0"/>
          </a:p>
        </p:txBody>
      </p:sp>
      <p:sp>
        <p:nvSpPr>
          <p:cNvPr id="5" name="TextBox 4">
            <a:extLst>
              <a:ext uri="{FF2B5EF4-FFF2-40B4-BE49-F238E27FC236}">
                <a16:creationId xmlns:a16="http://schemas.microsoft.com/office/drawing/2014/main" id="{EB436C92-1311-1040-A2E5-EAD5D6518E48}"/>
              </a:ext>
            </a:extLst>
          </p:cNvPr>
          <p:cNvSpPr txBox="1"/>
          <p:nvPr/>
        </p:nvSpPr>
        <p:spPr>
          <a:xfrm>
            <a:off x="892628" y="1306811"/>
            <a:ext cx="10717763" cy="954107"/>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800" dirty="0"/>
              <a:t>R&amp;D Project : Design &amp; production of suspensions for the ETEST prototype mirror compatible with cryogenic environment</a:t>
            </a:r>
            <a:endParaRPr lang="en-BE" sz="2800" dirty="0"/>
          </a:p>
        </p:txBody>
      </p:sp>
      <p:sp>
        <p:nvSpPr>
          <p:cNvPr id="6" name="TextBox 5">
            <a:extLst>
              <a:ext uri="{FF2B5EF4-FFF2-40B4-BE49-F238E27FC236}">
                <a16:creationId xmlns:a16="http://schemas.microsoft.com/office/drawing/2014/main" id="{3656EBD3-101F-87E4-56AB-F2B58ABDC154}"/>
              </a:ext>
            </a:extLst>
          </p:cNvPr>
          <p:cNvSpPr txBox="1"/>
          <p:nvPr/>
        </p:nvSpPr>
        <p:spPr>
          <a:xfrm>
            <a:off x="64856" y="2464173"/>
            <a:ext cx="3121166" cy="523220"/>
          </a:xfrm>
          <a:prstGeom prst="rect">
            <a:avLst/>
          </a:prstGeom>
          <a:noFill/>
        </p:spPr>
        <p:txBody>
          <a:bodyPr wrap="square" rtlCol="0">
            <a:spAutoFit/>
          </a:bodyPr>
          <a:lstStyle/>
          <a:p>
            <a:r>
              <a:rPr lang="en-GB" sz="2800" dirty="0"/>
              <a:t>Silica as for LIGO ?</a:t>
            </a:r>
            <a:endParaRPr lang="en-BE" sz="2800" dirty="0"/>
          </a:p>
        </p:txBody>
      </p:sp>
      <p:sp>
        <p:nvSpPr>
          <p:cNvPr id="10" name="TextBox 9">
            <a:extLst>
              <a:ext uri="{FF2B5EF4-FFF2-40B4-BE49-F238E27FC236}">
                <a16:creationId xmlns:a16="http://schemas.microsoft.com/office/drawing/2014/main" id="{9F4D08BB-EF36-398D-5AD7-D65540A5EE0A}"/>
              </a:ext>
            </a:extLst>
          </p:cNvPr>
          <p:cNvSpPr txBox="1"/>
          <p:nvPr/>
        </p:nvSpPr>
        <p:spPr>
          <a:xfrm>
            <a:off x="3809999" y="2280162"/>
            <a:ext cx="4800601" cy="954107"/>
          </a:xfrm>
          <a:prstGeom prst="rect">
            <a:avLst/>
          </a:prstGeom>
          <a:noFill/>
        </p:spPr>
        <p:txBody>
          <a:bodyPr wrap="square" rtlCol="0">
            <a:spAutoFit/>
          </a:bodyPr>
          <a:lstStyle/>
          <a:p>
            <a:r>
              <a:rPr lang="en-GB" sz="2800" dirty="0"/>
              <a:t>Loses its properties at cryogenic temperature</a:t>
            </a:r>
            <a:endParaRPr lang="en-BE" sz="2800" dirty="0"/>
          </a:p>
        </p:txBody>
      </p:sp>
      <p:sp>
        <p:nvSpPr>
          <p:cNvPr id="11" name="Arrow: Right 10">
            <a:extLst>
              <a:ext uri="{FF2B5EF4-FFF2-40B4-BE49-F238E27FC236}">
                <a16:creationId xmlns:a16="http://schemas.microsoft.com/office/drawing/2014/main" id="{3B7B75CD-5BF9-0633-B581-BB9D9DA77094}"/>
              </a:ext>
            </a:extLst>
          </p:cNvPr>
          <p:cNvSpPr/>
          <p:nvPr/>
        </p:nvSpPr>
        <p:spPr>
          <a:xfrm>
            <a:off x="3210828" y="2568469"/>
            <a:ext cx="489381" cy="292100"/>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3" name="Multiplication Sign 12">
            <a:extLst>
              <a:ext uri="{FF2B5EF4-FFF2-40B4-BE49-F238E27FC236}">
                <a16:creationId xmlns:a16="http://schemas.microsoft.com/office/drawing/2014/main" id="{E4F00883-986E-3A7D-1D3E-1C1F2E739116}"/>
              </a:ext>
            </a:extLst>
          </p:cNvPr>
          <p:cNvSpPr/>
          <p:nvPr/>
        </p:nvSpPr>
        <p:spPr>
          <a:xfrm>
            <a:off x="7621624" y="2379705"/>
            <a:ext cx="749300" cy="721603"/>
          </a:xfrm>
          <a:prstGeom prst="mathMultiply">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5" name="Graphic 14" descr="Checkmark with solid fill">
            <a:extLst>
              <a:ext uri="{FF2B5EF4-FFF2-40B4-BE49-F238E27FC236}">
                <a16:creationId xmlns:a16="http://schemas.microsoft.com/office/drawing/2014/main" id="{845CDC29-4537-6866-EC76-59E7C90A26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24655" y="4921587"/>
            <a:ext cx="685800" cy="830998"/>
          </a:xfrm>
          <a:prstGeom prst="rect">
            <a:avLst/>
          </a:prstGeom>
        </p:spPr>
      </p:pic>
      <p:sp>
        <p:nvSpPr>
          <p:cNvPr id="14" name="TextBox 13">
            <a:extLst>
              <a:ext uri="{FF2B5EF4-FFF2-40B4-BE49-F238E27FC236}">
                <a16:creationId xmlns:a16="http://schemas.microsoft.com/office/drawing/2014/main" id="{628AFE9C-FC11-4A97-4C27-D2E457131956}"/>
              </a:ext>
            </a:extLst>
          </p:cNvPr>
          <p:cNvSpPr txBox="1"/>
          <p:nvPr/>
        </p:nvSpPr>
        <p:spPr>
          <a:xfrm>
            <a:off x="10258911" y="3752415"/>
            <a:ext cx="900869" cy="369332"/>
          </a:xfrm>
          <a:prstGeom prst="rect">
            <a:avLst/>
          </a:prstGeom>
          <a:noFill/>
        </p:spPr>
        <p:txBody>
          <a:bodyPr wrap="square" rtlCol="0">
            <a:spAutoFit/>
          </a:bodyPr>
          <a:lstStyle/>
          <a:p>
            <a:r>
              <a:rPr lang="en-GB" dirty="0"/>
              <a:t>Ref [2]</a:t>
            </a:r>
            <a:endParaRPr lang="en-BE" dirty="0"/>
          </a:p>
        </p:txBody>
      </p:sp>
    </p:spTree>
    <p:extLst>
      <p:ext uri="{BB962C8B-B14F-4D97-AF65-F5344CB8AC3E}">
        <p14:creationId xmlns:p14="http://schemas.microsoft.com/office/powerpoint/2010/main" val="1584054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D84E5-F24A-DC22-A42D-080AEB70CF1D}"/>
              </a:ext>
            </a:extLst>
          </p:cNvPr>
          <p:cNvSpPr>
            <a:spLocks noGrp="1"/>
          </p:cNvSpPr>
          <p:nvPr>
            <p:ph type="title"/>
          </p:nvPr>
        </p:nvSpPr>
        <p:spPr/>
        <p:txBody>
          <a:bodyPr/>
          <a:lstStyle/>
          <a:p>
            <a:r>
              <a:rPr lang="fr-BE" dirty="0"/>
              <a:t>Tension design</a:t>
            </a:r>
            <a:endParaRPr lang="en-BE" dirty="0"/>
          </a:p>
        </p:txBody>
      </p:sp>
      <p:sp>
        <p:nvSpPr>
          <p:cNvPr id="4" name="Footer Placeholder 3">
            <a:extLst>
              <a:ext uri="{FF2B5EF4-FFF2-40B4-BE49-F238E27FC236}">
                <a16:creationId xmlns:a16="http://schemas.microsoft.com/office/drawing/2014/main" id="{D6DAE7B0-A382-2307-6F3E-1CF64F5E8BFC}"/>
              </a:ext>
            </a:extLst>
          </p:cNvPr>
          <p:cNvSpPr>
            <a:spLocks noGrp="1"/>
          </p:cNvSpPr>
          <p:nvPr>
            <p:ph type="ftr" sz="quarter" idx="11"/>
          </p:nvPr>
        </p:nvSpPr>
        <p:spPr/>
        <p:txBody>
          <a:bodyPr/>
          <a:lstStyle/>
          <a:p>
            <a:r>
              <a:rPr lang="en-GB"/>
              <a:t>MAD25</a:t>
            </a:r>
            <a:endParaRPr lang="en-BE"/>
          </a:p>
        </p:txBody>
      </p:sp>
      <p:sp>
        <p:nvSpPr>
          <p:cNvPr id="5" name="Slide Number Placeholder 4">
            <a:extLst>
              <a:ext uri="{FF2B5EF4-FFF2-40B4-BE49-F238E27FC236}">
                <a16:creationId xmlns:a16="http://schemas.microsoft.com/office/drawing/2014/main" id="{74C7197A-A2B4-90FA-AECD-E2C943B44E35}"/>
              </a:ext>
            </a:extLst>
          </p:cNvPr>
          <p:cNvSpPr>
            <a:spLocks noGrp="1"/>
          </p:cNvSpPr>
          <p:nvPr>
            <p:ph type="sldNum" sz="quarter" idx="12"/>
          </p:nvPr>
        </p:nvSpPr>
        <p:spPr/>
        <p:txBody>
          <a:bodyPr/>
          <a:lstStyle/>
          <a:p>
            <a:fld id="{A6986C52-D9CE-4CE8-BF56-875CADEE5869}" type="slidenum">
              <a:rPr lang="en-BE" smtClean="0"/>
              <a:t>5</a:t>
            </a:fld>
            <a:endParaRPr lang="en-BE"/>
          </a:p>
        </p:txBody>
      </p:sp>
      <p:pic>
        <p:nvPicPr>
          <p:cNvPr id="7" name="Picture 6">
            <a:extLst>
              <a:ext uri="{FF2B5EF4-FFF2-40B4-BE49-F238E27FC236}">
                <a16:creationId xmlns:a16="http://schemas.microsoft.com/office/drawing/2014/main" id="{E8C3ED31-A052-ACAF-5CCA-34491BBA67D8}"/>
              </a:ext>
            </a:extLst>
          </p:cNvPr>
          <p:cNvPicPr>
            <a:picLocks noChangeAspect="1"/>
          </p:cNvPicPr>
          <p:nvPr/>
        </p:nvPicPr>
        <p:blipFill>
          <a:blip r:embed="rId2"/>
          <a:stretch>
            <a:fillRect/>
          </a:stretch>
        </p:blipFill>
        <p:spPr>
          <a:xfrm>
            <a:off x="317868" y="1280385"/>
            <a:ext cx="3720732" cy="5075965"/>
          </a:xfrm>
          <a:prstGeom prst="rect">
            <a:avLst/>
          </a:prstGeom>
        </p:spPr>
      </p:pic>
      <p:pic>
        <p:nvPicPr>
          <p:cNvPr id="9" name="Picture 8">
            <a:extLst>
              <a:ext uri="{FF2B5EF4-FFF2-40B4-BE49-F238E27FC236}">
                <a16:creationId xmlns:a16="http://schemas.microsoft.com/office/drawing/2014/main" id="{2B3DAD1B-938A-1B67-3F5D-A5816735A1B2}"/>
              </a:ext>
            </a:extLst>
          </p:cNvPr>
          <p:cNvPicPr>
            <a:picLocks noChangeAspect="1"/>
          </p:cNvPicPr>
          <p:nvPr/>
        </p:nvPicPr>
        <p:blipFill>
          <a:blip r:embed="rId3"/>
          <a:stretch>
            <a:fillRect/>
          </a:stretch>
        </p:blipFill>
        <p:spPr>
          <a:xfrm>
            <a:off x="4446663" y="1624958"/>
            <a:ext cx="4467181" cy="1762652"/>
          </a:xfrm>
          <a:prstGeom prst="rect">
            <a:avLst/>
          </a:prstGeom>
        </p:spPr>
      </p:pic>
      <p:sp>
        <p:nvSpPr>
          <p:cNvPr id="10" name="Oval 9">
            <a:extLst>
              <a:ext uri="{FF2B5EF4-FFF2-40B4-BE49-F238E27FC236}">
                <a16:creationId xmlns:a16="http://schemas.microsoft.com/office/drawing/2014/main" id="{A450AABD-2AB8-83C2-3169-D1AC94C27D3B}"/>
              </a:ext>
            </a:extLst>
          </p:cNvPr>
          <p:cNvSpPr/>
          <p:nvPr/>
        </p:nvSpPr>
        <p:spPr>
          <a:xfrm>
            <a:off x="8346232" y="1956646"/>
            <a:ext cx="528735" cy="802434"/>
          </a:xfrm>
          <a:prstGeom prst="ellipse">
            <a:avLst/>
          </a:pr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11" name="Arrow: Bent 10">
            <a:extLst>
              <a:ext uri="{FF2B5EF4-FFF2-40B4-BE49-F238E27FC236}">
                <a16:creationId xmlns:a16="http://schemas.microsoft.com/office/drawing/2014/main" id="{5A1DAE0D-5B5A-D5D3-D6D9-6DDA66C2A40F}"/>
              </a:ext>
            </a:extLst>
          </p:cNvPr>
          <p:cNvSpPr/>
          <p:nvPr/>
        </p:nvSpPr>
        <p:spPr>
          <a:xfrm flipV="1">
            <a:off x="5722775" y="3839392"/>
            <a:ext cx="746449" cy="1032588"/>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solidFill>
                <a:schemeClr val="tx1"/>
              </a:solidFill>
            </a:endParaRPr>
          </a:p>
        </p:txBody>
      </p:sp>
      <p:sp>
        <p:nvSpPr>
          <p:cNvPr id="3" name="TextBox 2">
            <a:extLst>
              <a:ext uri="{FF2B5EF4-FFF2-40B4-BE49-F238E27FC236}">
                <a16:creationId xmlns:a16="http://schemas.microsoft.com/office/drawing/2014/main" id="{6B801AB6-5F20-6F81-753C-9535B7F8A39C}"/>
              </a:ext>
            </a:extLst>
          </p:cNvPr>
          <p:cNvSpPr txBox="1"/>
          <p:nvPr/>
        </p:nvSpPr>
        <p:spPr>
          <a:xfrm>
            <a:off x="6964211" y="4249510"/>
            <a:ext cx="3172407" cy="1754326"/>
          </a:xfrm>
          <a:prstGeom prst="rect">
            <a:avLst/>
          </a:prstGeom>
          <a:noFill/>
        </p:spPr>
        <p:txBody>
          <a:bodyPr wrap="square" rtlCol="0">
            <a:spAutoFit/>
          </a:bodyPr>
          <a:lstStyle/>
          <a:p>
            <a:pPr marL="285750" indent="-285750">
              <a:buFont typeface="Arial" panose="020B0604020202020204" pitchFamily="34" charset="0"/>
              <a:buChar char="•"/>
            </a:pPr>
            <a:r>
              <a:rPr lang="en-GB" dirty="0"/>
              <a:t>4 mm for : </a:t>
            </a:r>
          </a:p>
          <a:p>
            <a:pPr marL="742950" lvl="1" indent="-285750">
              <a:buFont typeface="Arial" panose="020B0604020202020204" pitchFamily="34" charset="0"/>
              <a:buChar char="•"/>
            </a:pPr>
            <a:r>
              <a:rPr lang="en-GB" dirty="0"/>
              <a:t>SF = 3</a:t>
            </a:r>
          </a:p>
          <a:p>
            <a:pPr marL="742950" lvl="1" indent="-285750">
              <a:buFont typeface="Arial" panose="020B0604020202020204" pitchFamily="34" charset="0"/>
              <a:buChar char="•"/>
            </a:pPr>
            <a:r>
              <a:rPr lang="en-GB" dirty="0"/>
              <a:t>Max stress = 120 MPa</a:t>
            </a:r>
          </a:p>
          <a:p>
            <a:pPr marL="285750" indent="-285750">
              <a:buFont typeface="Arial" panose="020B0604020202020204" pitchFamily="34" charset="0"/>
              <a:buChar char="•"/>
            </a:pPr>
            <a:r>
              <a:rPr lang="en-GB" dirty="0"/>
              <a:t>5.6 mm for : </a:t>
            </a:r>
          </a:p>
          <a:p>
            <a:pPr marL="742950" lvl="1" indent="-285750">
              <a:buFont typeface="Arial" panose="020B0604020202020204" pitchFamily="34" charset="0"/>
              <a:buChar char="•"/>
            </a:pPr>
            <a:r>
              <a:rPr lang="en-GB" dirty="0"/>
              <a:t>SF = 6 </a:t>
            </a:r>
          </a:p>
          <a:p>
            <a:pPr marL="742950" lvl="1" indent="-285750">
              <a:buFont typeface="Arial" panose="020B0604020202020204" pitchFamily="34" charset="0"/>
              <a:buChar char="•"/>
            </a:pPr>
            <a:r>
              <a:rPr lang="en-GB"/>
              <a:t>Max stress = 120 </a:t>
            </a:r>
            <a:r>
              <a:rPr lang="en-GB" dirty="0"/>
              <a:t>MPa</a:t>
            </a:r>
            <a:endParaRPr lang="en-BE" dirty="0"/>
          </a:p>
        </p:txBody>
      </p:sp>
      <p:sp>
        <p:nvSpPr>
          <p:cNvPr id="6" name="Arrow: Right 5">
            <a:extLst>
              <a:ext uri="{FF2B5EF4-FFF2-40B4-BE49-F238E27FC236}">
                <a16:creationId xmlns:a16="http://schemas.microsoft.com/office/drawing/2014/main" id="{4F151EAD-C8DF-3979-DA9D-CC0685E13220}"/>
              </a:ext>
            </a:extLst>
          </p:cNvPr>
          <p:cNvSpPr/>
          <p:nvPr/>
        </p:nvSpPr>
        <p:spPr>
          <a:xfrm>
            <a:off x="8913844" y="2217752"/>
            <a:ext cx="546100" cy="292100"/>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8" name="TextBox 7">
            <a:extLst>
              <a:ext uri="{FF2B5EF4-FFF2-40B4-BE49-F238E27FC236}">
                <a16:creationId xmlns:a16="http://schemas.microsoft.com/office/drawing/2014/main" id="{3700C50F-F7FE-C4F3-AAD1-90CED5FC04BD}"/>
              </a:ext>
            </a:extLst>
          </p:cNvPr>
          <p:cNvSpPr txBox="1"/>
          <p:nvPr/>
        </p:nvSpPr>
        <p:spPr>
          <a:xfrm>
            <a:off x="9498821" y="2048591"/>
            <a:ext cx="2606354" cy="646331"/>
          </a:xfrm>
          <a:prstGeom prst="rect">
            <a:avLst/>
          </a:prstGeom>
          <a:noFill/>
        </p:spPr>
        <p:txBody>
          <a:bodyPr wrap="square" rtlCol="0">
            <a:spAutoFit/>
          </a:bodyPr>
          <a:lstStyle/>
          <a:p>
            <a:pPr marL="285750" indent="-285750">
              <a:buFont typeface="Arial" panose="020B0604020202020204" pitchFamily="34" charset="0"/>
              <a:buChar char="•"/>
            </a:pPr>
            <a:r>
              <a:rPr lang="en-GB" dirty="0"/>
              <a:t>SF = 3 </a:t>
            </a:r>
          </a:p>
          <a:p>
            <a:pPr marL="285750" indent="-285750">
              <a:buFont typeface="Arial" panose="020B0604020202020204" pitchFamily="34" charset="0"/>
              <a:buChar char="•"/>
            </a:pPr>
            <a:r>
              <a:rPr lang="en-GB" dirty="0"/>
              <a:t>Max Stress = 230 MPa </a:t>
            </a:r>
            <a:endParaRPr lang="en-BE" dirty="0"/>
          </a:p>
        </p:txBody>
      </p:sp>
      <p:sp>
        <p:nvSpPr>
          <p:cNvPr id="13" name="TextBox 12">
            <a:extLst>
              <a:ext uri="{FF2B5EF4-FFF2-40B4-BE49-F238E27FC236}">
                <a16:creationId xmlns:a16="http://schemas.microsoft.com/office/drawing/2014/main" id="{E4A2D7E1-854E-73EE-FC74-35A4B0ECCFE8}"/>
              </a:ext>
            </a:extLst>
          </p:cNvPr>
          <p:cNvSpPr txBox="1"/>
          <p:nvPr/>
        </p:nvSpPr>
        <p:spPr>
          <a:xfrm>
            <a:off x="49762" y="6448892"/>
            <a:ext cx="900869" cy="369332"/>
          </a:xfrm>
          <a:prstGeom prst="rect">
            <a:avLst/>
          </a:prstGeom>
          <a:noFill/>
        </p:spPr>
        <p:txBody>
          <a:bodyPr wrap="square" rtlCol="0">
            <a:spAutoFit/>
          </a:bodyPr>
          <a:lstStyle/>
          <a:p>
            <a:r>
              <a:rPr lang="en-GB" dirty="0"/>
              <a:t>Ref [1]</a:t>
            </a:r>
            <a:endParaRPr lang="en-BE" dirty="0"/>
          </a:p>
        </p:txBody>
      </p:sp>
    </p:spTree>
    <p:extLst>
      <p:ext uri="{BB962C8B-B14F-4D97-AF65-F5344CB8AC3E}">
        <p14:creationId xmlns:p14="http://schemas.microsoft.com/office/powerpoint/2010/main" val="4279573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4E258D-DE9F-3D85-CBA6-4F0BC3849EBD}"/>
              </a:ext>
            </a:extLst>
          </p:cNvPr>
          <p:cNvPicPr>
            <a:picLocks noChangeAspect="1"/>
          </p:cNvPicPr>
          <p:nvPr/>
        </p:nvPicPr>
        <p:blipFill>
          <a:blip r:embed="rId2"/>
          <a:stretch>
            <a:fillRect/>
          </a:stretch>
        </p:blipFill>
        <p:spPr>
          <a:xfrm>
            <a:off x="156684" y="1367650"/>
            <a:ext cx="6905581" cy="5353825"/>
          </a:xfrm>
          <a:prstGeom prst="rect">
            <a:avLst/>
          </a:prstGeom>
        </p:spPr>
      </p:pic>
      <p:sp>
        <p:nvSpPr>
          <p:cNvPr id="2" name="Title 1">
            <a:extLst>
              <a:ext uri="{FF2B5EF4-FFF2-40B4-BE49-F238E27FC236}">
                <a16:creationId xmlns:a16="http://schemas.microsoft.com/office/drawing/2014/main" id="{0275D24F-F9FA-B740-9A47-8603A1E34FF7}"/>
              </a:ext>
            </a:extLst>
          </p:cNvPr>
          <p:cNvSpPr>
            <a:spLocks noGrp="1"/>
          </p:cNvSpPr>
          <p:nvPr>
            <p:ph type="title"/>
          </p:nvPr>
        </p:nvSpPr>
        <p:spPr/>
        <p:txBody>
          <a:bodyPr/>
          <a:lstStyle/>
          <a:p>
            <a:r>
              <a:rPr lang="fr-BE" dirty="0"/>
              <a:t>Thermal noise VS </a:t>
            </a:r>
            <a:r>
              <a:rPr lang="fr-BE" dirty="0" err="1"/>
              <a:t>Sensitivity</a:t>
            </a:r>
            <a:endParaRPr lang="en-BE" dirty="0"/>
          </a:p>
        </p:txBody>
      </p:sp>
      <p:sp>
        <p:nvSpPr>
          <p:cNvPr id="4" name="Footer Placeholder 3">
            <a:extLst>
              <a:ext uri="{FF2B5EF4-FFF2-40B4-BE49-F238E27FC236}">
                <a16:creationId xmlns:a16="http://schemas.microsoft.com/office/drawing/2014/main" id="{937BAC7D-71FE-4A5F-94C1-2D1FEFC4C53C}"/>
              </a:ext>
            </a:extLst>
          </p:cNvPr>
          <p:cNvSpPr>
            <a:spLocks noGrp="1"/>
          </p:cNvSpPr>
          <p:nvPr>
            <p:ph type="ftr" sz="quarter" idx="11"/>
          </p:nvPr>
        </p:nvSpPr>
        <p:spPr/>
        <p:txBody>
          <a:bodyPr/>
          <a:lstStyle/>
          <a:p>
            <a:r>
              <a:rPr lang="en-GB"/>
              <a:t>MAD25</a:t>
            </a:r>
            <a:endParaRPr lang="en-BE"/>
          </a:p>
        </p:txBody>
      </p:sp>
      <p:sp>
        <p:nvSpPr>
          <p:cNvPr id="5" name="Slide Number Placeholder 4">
            <a:extLst>
              <a:ext uri="{FF2B5EF4-FFF2-40B4-BE49-F238E27FC236}">
                <a16:creationId xmlns:a16="http://schemas.microsoft.com/office/drawing/2014/main" id="{E14C2705-889E-AC17-3064-C4589FB98833}"/>
              </a:ext>
            </a:extLst>
          </p:cNvPr>
          <p:cNvSpPr>
            <a:spLocks noGrp="1"/>
          </p:cNvSpPr>
          <p:nvPr>
            <p:ph type="sldNum" sz="quarter" idx="12"/>
          </p:nvPr>
        </p:nvSpPr>
        <p:spPr/>
        <p:txBody>
          <a:bodyPr/>
          <a:lstStyle/>
          <a:p>
            <a:fld id="{A6986C52-D9CE-4CE8-BF56-875CADEE5869}" type="slidenum">
              <a:rPr lang="en-BE" smtClean="0"/>
              <a:t>6</a:t>
            </a:fld>
            <a:endParaRPr lang="en-BE"/>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8F27260-38AC-8115-7325-206939BD75F5}"/>
                  </a:ext>
                </a:extLst>
              </p:cNvPr>
              <p:cNvSpPr txBox="1"/>
              <p:nvPr/>
            </p:nvSpPr>
            <p:spPr>
              <a:xfrm>
                <a:off x="6804177" y="1668367"/>
                <a:ext cx="3272885" cy="8417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𝜙</m:t>
                          </m:r>
                        </m:e>
                        <m:sub>
                          <m:r>
                            <a:rPr lang="en-GB" sz="2400" b="0" i="1" smtClean="0">
                              <a:latin typeface="Cambria Math" panose="02040503050406030204" pitchFamily="18" charset="0"/>
                            </a:rPr>
                            <m:t>𝑝</m:t>
                          </m:r>
                        </m:sub>
                      </m:sSub>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𝜔</m:t>
                          </m:r>
                        </m:e>
                      </m:d>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𝜙</m:t>
                          </m:r>
                        </m:e>
                        <m:sub>
                          <m:r>
                            <a:rPr lang="en-GB" sz="2400" b="0" i="1" smtClean="0">
                              <a:latin typeface="Cambria Math" panose="02040503050406030204" pitchFamily="18" charset="0"/>
                            </a:rPr>
                            <m:t>𝑤</m:t>
                          </m:r>
                        </m:sub>
                      </m:sSub>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𝜔</m:t>
                          </m:r>
                        </m:e>
                      </m:d>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𝑛</m:t>
                          </m:r>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𝑇𝐸𝐼</m:t>
                              </m:r>
                            </m:e>
                          </m:rad>
                        </m:num>
                        <m:den>
                          <m:r>
                            <a:rPr lang="en-GB" sz="2400" b="0" i="1" smtClean="0">
                              <a:latin typeface="Cambria Math" panose="02040503050406030204" pitchFamily="18" charset="0"/>
                            </a:rPr>
                            <m:t>2</m:t>
                          </m:r>
                          <m:r>
                            <a:rPr lang="en-GB" sz="2400" b="0" i="1" smtClean="0">
                              <a:latin typeface="Cambria Math" panose="02040503050406030204" pitchFamily="18" charset="0"/>
                            </a:rPr>
                            <m:t>𝑚𝑔𝑙</m:t>
                          </m:r>
                        </m:den>
                      </m:f>
                    </m:oMath>
                  </m:oMathPara>
                </a14:m>
                <a:endParaRPr lang="en-BE" sz="2400" dirty="0"/>
              </a:p>
            </p:txBody>
          </p:sp>
        </mc:Choice>
        <mc:Fallback xmlns="">
          <p:sp>
            <p:nvSpPr>
              <p:cNvPr id="3" name="TextBox 2">
                <a:extLst>
                  <a:ext uri="{FF2B5EF4-FFF2-40B4-BE49-F238E27FC236}">
                    <a16:creationId xmlns:a16="http://schemas.microsoft.com/office/drawing/2014/main" id="{68F27260-38AC-8115-7325-206939BD75F5}"/>
                  </a:ext>
                </a:extLst>
              </p:cNvPr>
              <p:cNvSpPr txBox="1">
                <a:spLocks noRot="1" noChangeAspect="1" noMove="1" noResize="1" noEditPoints="1" noAdjustHandles="1" noChangeArrowheads="1" noChangeShapeType="1" noTextEdit="1"/>
              </p:cNvSpPr>
              <p:nvPr/>
            </p:nvSpPr>
            <p:spPr>
              <a:xfrm>
                <a:off x="6804177" y="1668367"/>
                <a:ext cx="3272885" cy="841769"/>
              </a:xfrm>
              <a:prstGeom prst="rect">
                <a:avLst/>
              </a:prstGeom>
              <a:blipFill>
                <a:blip r:embed="rId3"/>
                <a:stretch>
                  <a:fillRect/>
                </a:stretch>
              </a:blipFill>
            </p:spPr>
            <p:txBody>
              <a:bodyPr/>
              <a:lstStyle/>
              <a:p>
                <a:r>
                  <a:rPr lang="en-BE">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2296958-47FB-727E-BF17-96EE4DD223AA}"/>
                  </a:ext>
                </a:extLst>
              </p:cNvPr>
              <p:cNvSpPr txBox="1"/>
              <p:nvPr/>
            </p:nvSpPr>
            <p:spPr>
              <a:xfrm>
                <a:off x="10505860" y="2689439"/>
                <a:ext cx="1237262" cy="7395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𝐼</m:t>
                      </m:r>
                      <m:r>
                        <a:rPr lang="en-GB" sz="2400" b="0" i="1" smtClean="0">
                          <a:latin typeface="Cambria Math" panose="02040503050406030204" pitchFamily="18" charset="0"/>
                        </a:rPr>
                        <m:t>=</m:t>
                      </m:r>
                      <m:r>
                        <a:rPr lang="en-GB" sz="2400" b="0" i="1" smtClean="0">
                          <a:latin typeface="Cambria Math" panose="02040503050406030204" pitchFamily="18" charset="0"/>
                        </a:rPr>
                        <m:t>𝜋</m:t>
                      </m:r>
                      <m:f>
                        <m:fPr>
                          <m:ctrlPr>
                            <a:rPr lang="en-GB" sz="2400" b="0" i="1" smtClean="0">
                              <a:latin typeface="Cambria Math" panose="02040503050406030204" pitchFamily="18" charset="0"/>
                            </a:rPr>
                          </m:ctrlPr>
                        </m:fPr>
                        <m:num>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𝑑</m:t>
                              </m:r>
                            </m:e>
                            <m:sup>
                              <m:r>
                                <a:rPr lang="en-GB" sz="2400" b="0" i="1" smtClean="0">
                                  <a:latin typeface="Cambria Math" panose="02040503050406030204" pitchFamily="18" charset="0"/>
                                </a:rPr>
                                <m:t>4</m:t>
                              </m:r>
                            </m:sup>
                          </m:sSup>
                        </m:num>
                        <m:den>
                          <m:r>
                            <a:rPr lang="en-GB" sz="2400" b="0" i="1" smtClean="0">
                              <a:latin typeface="Cambria Math" panose="02040503050406030204" pitchFamily="18" charset="0"/>
                            </a:rPr>
                            <m:t>64 </m:t>
                          </m:r>
                        </m:den>
                      </m:f>
                    </m:oMath>
                  </m:oMathPara>
                </a14:m>
                <a:endParaRPr lang="en-BE" sz="2400" dirty="0"/>
              </a:p>
            </p:txBody>
          </p:sp>
        </mc:Choice>
        <mc:Fallback xmlns="">
          <p:sp>
            <p:nvSpPr>
              <p:cNvPr id="6" name="TextBox 5">
                <a:extLst>
                  <a:ext uri="{FF2B5EF4-FFF2-40B4-BE49-F238E27FC236}">
                    <a16:creationId xmlns:a16="http://schemas.microsoft.com/office/drawing/2014/main" id="{32296958-47FB-727E-BF17-96EE4DD223AA}"/>
                  </a:ext>
                </a:extLst>
              </p:cNvPr>
              <p:cNvSpPr txBox="1">
                <a:spLocks noRot="1" noChangeAspect="1" noMove="1" noResize="1" noEditPoints="1" noAdjustHandles="1" noChangeArrowheads="1" noChangeShapeType="1" noTextEdit="1"/>
              </p:cNvSpPr>
              <p:nvPr/>
            </p:nvSpPr>
            <p:spPr>
              <a:xfrm>
                <a:off x="10505860" y="2689439"/>
                <a:ext cx="1237262" cy="739561"/>
              </a:xfrm>
              <a:prstGeom prst="rect">
                <a:avLst/>
              </a:prstGeom>
              <a:blipFill>
                <a:blip r:embed="rId4"/>
                <a:stretch>
                  <a:fillRect/>
                </a:stretch>
              </a:blipFill>
            </p:spPr>
            <p:txBody>
              <a:bodyPr/>
              <a:lstStyle/>
              <a:p>
                <a:r>
                  <a:rPr lang="en-BE">
                    <a:noFill/>
                  </a:rPr>
                  <a:t> </a:t>
                </a:r>
              </a:p>
            </p:txBody>
          </p:sp>
        </mc:Fallback>
      </mc:AlternateContent>
      <p:sp>
        <p:nvSpPr>
          <p:cNvPr id="8" name="Oval 7">
            <a:extLst>
              <a:ext uri="{FF2B5EF4-FFF2-40B4-BE49-F238E27FC236}">
                <a16:creationId xmlns:a16="http://schemas.microsoft.com/office/drawing/2014/main" id="{EA4B8D59-4103-4771-A181-0970EC4B9650}"/>
              </a:ext>
            </a:extLst>
          </p:cNvPr>
          <p:cNvSpPr/>
          <p:nvPr/>
        </p:nvSpPr>
        <p:spPr>
          <a:xfrm>
            <a:off x="9609439" y="1668367"/>
            <a:ext cx="391886" cy="488792"/>
          </a:xfrm>
          <a:prstGeom prst="ellipse">
            <a:avLst/>
          </a:pr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9" name="Arrow: Bent 8">
            <a:extLst>
              <a:ext uri="{FF2B5EF4-FFF2-40B4-BE49-F238E27FC236}">
                <a16:creationId xmlns:a16="http://schemas.microsoft.com/office/drawing/2014/main" id="{3D2DE645-B3EF-DAEF-946C-DC461AC6426C}"/>
              </a:ext>
            </a:extLst>
          </p:cNvPr>
          <p:cNvSpPr/>
          <p:nvPr/>
        </p:nvSpPr>
        <p:spPr>
          <a:xfrm rot="16200000" flipH="1" flipV="1">
            <a:off x="10538926" y="1661246"/>
            <a:ext cx="597160" cy="1032588"/>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solidFill>
                <a:schemeClr val="tx1"/>
              </a:solidFill>
            </a:endParaRPr>
          </a:p>
        </p:txBody>
      </p:sp>
      <p:sp>
        <p:nvSpPr>
          <p:cNvPr id="10" name="TextBox 9">
            <a:extLst>
              <a:ext uri="{FF2B5EF4-FFF2-40B4-BE49-F238E27FC236}">
                <a16:creationId xmlns:a16="http://schemas.microsoft.com/office/drawing/2014/main" id="{806AEF5E-C2C0-8551-F8E5-FCF18B6CCDCC}"/>
              </a:ext>
            </a:extLst>
          </p:cNvPr>
          <p:cNvSpPr txBox="1"/>
          <p:nvPr/>
        </p:nvSpPr>
        <p:spPr>
          <a:xfrm>
            <a:off x="7169187" y="4883407"/>
            <a:ext cx="5094349" cy="707886"/>
          </a:xfrm>
          <a:prstGeom prst="rect">
            <a:avLst/>
          </a:prstGeom>
          <a:noFill/>
        </p:spPr>
        <p:txBody>
          <a:bodyPr wrap="square" rtlCol="0">
            <a:spAutoFit/>
          </a:bodyPr>
          <a:lstStyle/>
          <a:p>
            <a:r>
              <a:rPr lang="en-GB" sz="2000" dirty="0"/>
              <a:t>The thermal noise is just below the sensitivity. </a:t>
            </a:r>
            <a:endParaRPr lang="en-BE" sz="2000"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5885D8E-04BC-0944-F39F-F9EB6859A989}"/>
                  </a:ext>
                </a:extLst>
              </p:cNvPr>
              <p:cNvSpPr txBox="1"/>
              <p:nvPr/>
            </p:nvSpPr>
            <p:spPr>
              <a:xfrm>
                <a:off x="7519465" y="2705276"/>
                <a:ext cx="2296339" cy="707886"/>
              </a:xfrm>
              <a:prstGeom prst="rect">
                <a:avLst/>
              </a:prstGeom>
              <a:noFill/>
            </p:spPr>
            <p:txBody>
              <a:bodyPr wrap="square" rtlCol="0">
                <a:spAutoFit/>
              </a:bodyPr>
              <a:lstStyle/>
              <a:p>
                <a:r>
                  <a:rPr lang="en-GB" sz="2000" dirty="0"/>
                  <a:t>The loss angle is proportional to </a:t>
                </a:r>
                <a14:m>
                  <m:oMath xmlns:m="http://schemas.openxmlformats.org/officeDocument/2006/math">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𝑑</m:t>
                        </m:r>
                      </m:e>
                      <m:sup>
                        <m:r>
                          <a:rPr lang="en-GB" sz="2000" b="0" i="1" smtClean="0">
                            <a:latin typeface="Cambria Math" panose="02040503050406030204" pitchFamily="18" charset="0"/>
                          </a:rPr>
                          <m:t>2</m:t>
                        </m:r>
                      </m:sup>
                    </m:sSup>
                  </m:oMath>
                </a14:m>
                <a:endParaRPr lang="en-BE" sz="2000" dirty="0"/>
              </a:p>
            </p:txBody>
          </p:sp>
        </mc:Choice>
        <mc:Fallback xmlns="">
          <p:sp>
            <p:nvSpPr>
              <p:cNvPr id="11" name="TextBox 10">
                <a:extLst>
                  <a:ext uri="{FF2B5EF4-FFF2-40B4-BE49-F238E27FC236}">
                    <a16:creationId xmlns:a16="http://schemas.microsoft.com/office/drawing/2014/main" id="{F5885D8E-04BC-0944-F39F-F9EB6859A989}"/>
                  </a:ext>
                </a:extLst>
              </p:cNvPr>
              <p:cNvSpPr txBox="1">
                <a:spLocks noRot="1" noChangeAspect="1" noMove="1" noResize="1" noEditPoints="1" noAdjustHandles="1" noChangeArrowheads="1" noChangeShapeType="1" noTextEdit="1"/>
              </p:cNvSpPr>
              <p:nvPr/>
            </p:nvSpPr>
            <p:spPr>
              <a:xfrm>
                <a:off x="7519465" y="2705276"/>
                <a:ext cx="2296339" cy="707886"/>
              </a:xfrm>
              <a:prstGeom prst="rect">
                <a:avLst/>
              </a:prstGeom>
              <a:blipFill>
                <a:blip r:embed="rId5"/>
                <a:stretch>
                  <a:fillRect l="-2926" t="-5172" b="-15517"/>
                </a:stretch>
              </a:blipFill>
            </p:spPr>
            <p:txBody>
              <a:bodyPr/>
              <a:lstStyle/>
              <a:p>
                <a:r>
                  <a:rPr lang="en-BE">
                    <a:noFill/>
                  </a:rPr>
                  <a:t> </a:t>
                </a:r>
              </a:p>
            </p:txBody>
          </p:sp>
        </mc:Fallback>
      </mc:AlternateContent>
      <p:sp>
        <p:nvSpPr>
          <p:cNvPr id="13" name="TextBox 12">
            <a:extLst>
              <a:ext uri="{FF2B5EF4-FFF2-40B4-BE49-F238E27FC236}">
                <a16:creationId xmlns:a16="http://schemas.microsoft.com/office/drawing/2014/main" id="{D1F6151C-BFED-2D42-0AE4-B498AFA19496}"/>
              </a:ext>
            </a:extLst>
          </p:cNvPr>
          <p:cNvSpPr txBox="1"/>
          <p:nvPr/>
        </p:nvSpPr>
        <p:spPr>
          <a:xfrm>
            <a:off x="49762" y="6448892"/>
            <a:ext cx="900869" cy="369332"/>
          </a:xfrm>
          <a:prstGeom prst="rect">
            <a:avLst/>
          </a:prstGeom>
          <a:noFill/>
        </p:spPr>
        <p:txBody>
          <a:bodyPr wrap="square" rtlCol="0">
            <a:spAutoFit/>
          </a:bodyPr>
          <a:lstStyle/>
          <a:p>
            <a:r>
              <a:rPr lang="en-GB" dirty="0"/>
              <a:t>Ref [1]</a:t>
            </a:r>
            <a:endParaRPr lang="en-BE" dirty="0"/>
          </a:p>
        </p:txBody>
      </p:sp>
      <p:sp>
        <p:nvSpPr>
          <p:cNvPr id="12" name="TextBox 11">
            <a:extLst>
              <a:ext uri="{FF2B5EF4-FFF2-40B4-BE49-F238E27FC236}">
                <a16:creationId xmlns:a16="http://schemas.microsoft.com/office/drawing/2014/main" id="{DF3579F8-3A5A-0E7E-A401-B65EDC83B5D0}"/>
              </a:ext>
            </a:extLst>
          </p:cNvPr>
          <p:cNvSpPr txBox="1"/>
          <p:nvPr/>
        </p:nvSpPr>
        <p:spPr>
          <a:xfrm>
            <a:off x="10197649" y="2028782"/>
            <a:ext cx="900869" cy="369332"/>
          </a:xfrm>
          <a:prstGeom prst="rect">
            <a:avLst/>
          </a:prstGeom>
          <a:noFill/>
        </p:spPr>
        <p:txBody>
          <a:bodyPr wrap="square" rtlCol="0">
            <a:spAutoFit/>
          </a:bodyPr>
          <a:lstStyle/>
          <a:p>
            <a:r>
              <a:rPr lang="en-GB" dirty="0"/>
              <a:t>Ref [4]</a:t>
            </a:r>
            <a:endParaRPr lang="en-BE" dirty="0"/>
          </a:p>
        </p:txBody>
      </p:sp>
    </p:spTree>
    <p:extLst>
      <p:ext uri="{BB962C8B-B14F-4D97-AF65-F5344CB8AC3E}">
        <p14:creationId xmlns:p14="http://schemas.microsoft.com/office/powerpoint/2010/main" val="433403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4710C-C717-9E3C-6B9A-936376449259}"/>
              </a:ext>
            </a:extLst>
          </p:cNvPr>
          <p:cNvSpPr>
            <a:spLocks noGrp="1"/>
          </p:cNvSpPr>
          <p:nvPr>
            <p:ph type="title"/>
          </p:nvPr>
        </p:nvSpPr>
        <p:spPr/>
        <p:txBody>
          <a:bodyPr/>
          <a:lstStyle/>
          <a:p>
            <a:r>
              <a:rPr lang="en-GB" dirty="0"/>
              <a:t>Tension design</a:t>
            </a:r>
            <a:endParaRPr lang="en-BE" dirty="0"/>
          </a:p>
        </p:txBody>
      </p:sp>
      <p:sp>
        <p:nvSpPr>
          <p:cNvPr id="4" name="Footer Placeholder 3">
            <a:extLst>
              <a:ext uri="{FF2B5EF4-FFF2-40B4-BE49-F238E27FC236}">
                <a16:creationId xmlns:a16="http://schemas.microsoft.com/office/drawing/2014/main" id="{DABEA291-2C02-F26E-ABC2-8573CD001000}"/>
              </a:ext>
            </a:extLst>
          </p:cNvPr>
          <p:cNvSpPr>
            <a:spLocks noGrp="1"/>
          </p:cNvSpPr>
          <p:nvPr>
            <p:ph type="ftr" sz="quarter" idx="11"/>
          </p:nvPr>
        </p:nvSpPr>
        <p:spPr/>
        <p:txBody>
          <a:bodyPr/>
          <a:lstStyle/>
          <a:p>
            <a:r>
              <a:rPr lang="en-GB"/>
              <a:t>MAD25</a:t>
            </a:r>
            <a:endParaRPr lang="en-BE"/>
          </a:p>
        </p:txBody>
      </p:sp>
      <p:sp>
        <p:nvSpPr>
          <p:cNvPr id="5" name="Slide Number Placeholder 4">
            <a:extLst>
              <a:ext uri="{FF2B5EF4-FFF2-40B4-BE49-F238E27FC236}">
                <a16:creationId xmlns:a16="http://schemas.microsoft.com/office/drawing/2014/main" id="{C6BFA667-4D9B-89EC-8AB3-08E279CEAF95}"/>
              </a:ext>
            </a:extLst>
          </p:cNvPr>
          <p:cNvSpPr>
            <a:spLocks noGrp="1"/>
          </p:cNvSpPr>
          <p:nvPr>
            <p:ph type="sldNum" sz="quarter" idx="12"/>
          </p:nvPr>
        </p:nvSpPr>
        <p:spPr/>
        <p:txBody>
          <a:bodyPr/>
          <a:lstStyle/>
          <a:p>
            <a:fld id="{A6986C52-D9CE-4CE8-BF56-875CADEE5869}" type="slidenum">
              <a:rPr lang="en-BE" smtClean="0"/>
              <a:t>7</a:t>
            </a:fld>
            <a:endParaRPr lang="en-BE"/>
          </a:p>
        </p:txBody>
      </p:sp>
      <p:pic>
        <p:nvPicPr>
          <p:cNvPr id="6" name="Picture 5">
            <a:extLst>
              <a:ext uri="{FF2B5EF4-FFF2-40B4-BE49-F238E27FC236}">
                <a16:creationId xmlns:a16="http://schemas.microsoft.com/office/drawing/2014/main" id="{1A150E93-1300-634D-4A44-B355339EF4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4824" y="1810165"/>
            <a:ext cx="2638353" cy="4392000"/>
          </a:xfrm>
          <a:prstGeom prst="rect">
            <a:avLst/>
          </a:prstGeom>
        </p:spPr>
      </p:pic>
      <p:pic>
        <p:nvPicPr>
          <p:cNvPr id="7" name="Picture 6">
            <a:extLst>
              <a:ext uri="{FF2B5EF4-FFF2-40B4-BE49-F238E27FC236}">
                <a16:creationId xmlns:a16="http://schemas.microsoft.com/office/drawing/2014/main" id="{9997BB71-2C8F-B6EE-9102-4409C53AD5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6851" y="2862361"/>
            <a:ext cx="3404828" cy="3384000"/>
          </a:xfrm>
          <a:prstGeom prst="rect">
            <a:avLst/>
          </a:prstGeom>
        </p:spPr>
      </p:pic>
      <p:sp>
        <p:nvSpPr>
          <p:cNvPr id="8" name="Oval 7">
            <a:extLst>
              <a:ext uri="{FF2B5EF4-FFF2-40B4-BE49-F238E27FC236}">
                <a16:creationId xmlns:a16="http://schemas.microsoft.com/office/drawing/2014/main" id="{0753DE14-587F-6F71-DE2E-4AFC8CA175AC}"/>
              </a:ext>
            </a:extLst>
          </p:cNvPr>
          <p:cNvSpPr/>
          <p:nvPr/>
        </p:nvSpPr>
        <p:spPr>
          <a:xfrm>
            <a:off x="5719676" y="4876800"/>
            <a:ext cx="1173501" cy="841119"/>
          </a:xfrm>
          <a:prstGeom prst="ellipse">
            <a:avLst/>
          </a:prstGeom>
          <a:noFill/>
          <a:ln w="57150">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9" name="Arrow: Right 8">
            <a:extLst>
              <a:ext uri="{FF2B5EF4-FFF2-40B4-BE49-F238E27FC236}">
                <a16:creationId xmlns:a16="http://schemas.microsoft.com/office/drawing/2014/main" id="{2C1FA366-9575-3241-DA31-F168B4FB23F3}"/>
              </a:ext>
            </a:extLst>
          </p:cNvPr>
          <p:cNvSpPr/>
          <p:nvPr/>
        </p:nvSpPr>
        <p:spPr>
          <a:xfrm rot="20899694">
            <a:off x="7020067" y="4858139"/>
            <a:ext cx="1100358" cy="438457"/>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0" name="TextBox 9">
            <a:extLst>
              <a:ext uri="{FF2B5EF4-FFF2-40B4-BE49-F238E27FC236}">
                <a16:creationId xmlns:a16="http://schemas.microsoft.com/office/drawing/2014/main" id="{67062BF1-8F4D-11B2-3ECE-8A8228CD127E}"/>
              </a:ext>
            </a:extLst>
          </p:cNvPr>
          <p:cNvSpPr txBox="1"/>
          <p:nvPr/>
        </p:nvSpPr>
        <p:spPr>
          <a:xfrm>
            <a:off x="7302758" y="1554993"/>
            <a:ext cx="1822579" cy="923330"/>
          </a:xfrm>
          <a:prstGeom prst="rect">
            <a:avLst/>
          </a:prstGeom>
          <a:noFill/>
        </p:spPr>
        <p:txBody>
          <a:bodyPr wrap="square" rtlCol="0">
            <a:spAutoFit/>
          </a:bodyPr>
          <a:lstStyle/>
          <a:p>
            <a:r>
              <a:rPr lang="en-GB" dirty="0"/>
              <a:t>Hydroxide catalysis bonding (HCB)</a:t>
            </a:r>
            <a:endParaRPr lang="en-BE" dirty="0"/>
          </a:p>
        </p:txBody>
      </p:sp>
      <p:sp>
        <p:nvSpPr>
          <p:cNvPr id="13" name="TextBox 12">
            <a:extLst>
              <a:ext uri="{FF2B5EF4-FFF2-40B4-BE49-F238E27FC236}">
                <a16:creationId xmlns:a16="http://schemas.microsoft.com/office/drawing/2014/main" id="{B5A8E0B0-29A1-8D39-7141-CC4D0B44A7A6}"/>
              </a:ext>
            </a:extLst>
          </p:cNvPr>
          <p:cNvSpPr txBox="1"/>
          <p:nvPr/>
        </p:nvSpPr>
        <p:spPr>
          <a:xfrm>
            <a:off x="49762" y="6448892"/>
            <a:ext cx="900869" cy="369332"/>
          </a:xfrm>
          <a:prstGeom prst="rect">
            <a:avLst/>
          </a:prstGeom>
          <a:noFill/>
        </p:spPr>
        <p:txBody>
          <a:bodyPr wrap="square" rtlCol="0">
            <a:spAutoFit/>
          </a:bodyPr>
          <a:lstStyle/>
          <a:p>
            <a:r>
              <a:rPr lang="en-GB" dirty="0"/>
              <a:t>Ref [2]</a:t>
            </a:r>
            <a:endParaRPr lang="en-BE" dirty="0"/>
          </a:p>
        </p:txBody>
      </p:sp>
      <p:pic>
        <p:nvPicPr>
          <p:cNvPr id="3" name="Picture 2">
            <a:extLst>
              <a:ext uri="{FF2B5EF4-FFF2-40B4-BE49-F238E27FC236}">
                <a16:creationId xmlns:a16="http://schemas.microsoft.com/office/drawing/2014/main" id="{D1E1961F-288A-8F7C-3B8C-B6AAE3B9A952}"/>
              </a:ext>
            </a:extLst>
          </p:cNvPr>
          <p:cNvPicPr>
            <a:picLocks noChangeAspect="1"/>
          </p:cNvPicPr>
          <p:nvPr/>
        </p:nvPicPr>
        <p:blipFill>
          <a:blip r:embed="rId4"/>
          <a:stretch>
            <a:fillRect/>
          </a:stretch>
        </p:blipFill>
        <p:spPr>
          <a:xfrm>
            <a:off x="282550" y="1303560"/>
            <a:ext cx="747884" cy="5005070"/>
          </a:xfrm>
          <a:prstGeom prst="rect">
            <a:avLst/>
          </a:prstGeom>
        </p:spPr>
      </p:pic>
      <p:sp>
        <p:nvSpPr>
          <p:cNvPr id="14" name="TextBox 13">
            <a:extLst>
              <a:ext uri="{FF2B5EF4-FFF2-40B4-BE49-F238E27FC236}">
                <a16:creationId xmlns:a16="http://schemas.microsoft.com/office/drawing/2014/main" id="{BE38B091-5918-0A21-4302-87FD13291B56}"/>
              </a:ext>
            </a:extLst>
          </p:cNvPr>
          <p:cNvSpPr txBox="1"/>
          <p:nvPr/>
        </p:nvSpPr>
        <p:spPr>
          <a:xfrm>
            <a:off x="1343738" y="2651933"/>
            <a:ext cx="2429008" cy="2308324"/>
          </a:xfrm>
          <a:prstGeom prst="rect">
            <a:avLst/>
          </a:prstGeom>
          <a:noFill/>
        </p:spPr>
        <p:txBody>
          <a:bodyPr wrap="square" rtlCol="0">
            <a:spAutoFit/>
          </a:bodyPr>
          <a:lstStyle/>
          <a:p>
            <a:r>
              <a:rPr lang="en-GB" dirty="0"/>
              <a:t>Thinning to gain flexibility :</a:t>
            </a:r>
          </a:p>
          <a:p>
            <a:pPr marL="285750" indent="-285750">
              <a:buFont typeface="Arial" panose="020B0604020202020204" pitchFamily="34" charset="0"/>
              <a:buChar char="•"/>
            </a:pPr>
            <a:r>
              <a:rPr lang="en-GB" dirty="0"/>
              <a:t>Smaller diameter close to the yield point </a:t>
            </a:r>
          </a:p>
          <a:p>
            <a:pPr marL="285750" indent="-285750">
              <a:buFont typeface="Arial" panose="020B0604020202020204" pitchFamily="34" charset="0"/>
              <a:buChar char="•"/>
            </a:pPr>
            <a:r>
              <a:rPr lang="en-GB" dirty="0"/>
              <a:t>Effective stiffness not as low as wanted. </a:t>
            </a:r>
            <a:endParaRPr lang="en-BE" dirty="0"/>
          </a:p>
        </p:txBody>
      </p:sp>
    </p:spTree>
    <p:extLst>
      <p:ext uri="{BB962C8B-B14F-4D97-AF65-F5344CB8AC3E}">
        <p14:creationId xmlns:p14="http://schemas.microsoft.com/office/powerpoint/2010/main" val="3440706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525F3-0C5B-BEF8-8802-136D14D40F58}"/>
            </a:ext>
          </a:extLst>
        </p:cNvPr>
        <p:cNvGrpSpPr/>
        <p:nvPr/>
      </p:nvGrpSpPr>
      <p:grpSpPr>
        <a:xfrm>
          <a:off x="0" y="0"/>
          <a:ext cx="0" cy="0"/>
          <a:chOff x="0" y="0"/>
          <a:chExt cx="0" cy="0"/>
        </a:xfrm>
      </p:grpSpPr>
      <p:pic>
        <p:nvPicPr>
          <p:cNvPr id="8" name="Picture 7" descr="Diagram of a diagram of a barbell&#10;&#10;AI-generated content may be incorrect.">
            <a:extLst>
              <a:ext uri="{FF2B5EF4-FFF2-40B4-BE49-F238E27FC236}">
                <a16:creationId xmlns:a16="http://schemas.microsoft.com/office/drawing/2014/main" id="{D1B8AB08-BA09-9696-CD7F-8E7E012BA8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2698" y="1483327"/>
            <a:ext cx="7668208" cy="4873023"/>
          </a:xfrm>
          <a:prstGeom prst="rect">
            <a:avLst/>
          </a:prstGeom>
        </p:spPr>
      </p:pic>
      <p:sp>
        <p:nvSpPr>
          <p:cNvPr id="2" name="Title 1">
            <a:extLst>
              <a:ext uri="{FF2B5EF4-FFF2-40B4-BE49-F238E27FC236}">
                <a16:creationId xmlns:a16="http://schemas.microsoft.com/office/drawing/2014/main" id="{DEB0339F-6376-B3A7-B88E-06E7F76B3B75}"/>
              </a:ext>
            </a:extLst>
          </p:cNvPr>
          <p:cNvSpPr>
            <a:spLocks noGrp="1"/>
          </p:cNvSpPr>
          <p:nvPr>
            <p:ph type="title"/>
          </p:nvPr>
        </p:nvSpPr>
        <p:spPr/>
        <p:txBody>
          <a:bodyPr/>
          <a:lstStyle/>
          <a:p>
            <a:r>
              <a:rPr lang="en-GB" dirty="0"/>
              <a:t>The compressive design</a:t>
            </a:r>
            <a:endParaRPr lang="en-BE" dirty="0"/>
          </a:p>
        </p:txBody>
      </p:sp>
      <p:sp>
        <p:nvSpPr>
          <p:cNvPr id="3" name="Footer Placeholder 2">
            <a:extLst>
              <a:ext uri="{FF2B5EF4-FFF2-40B4-BE49-F238E27FC236}">
                <a16:creationId xmlns:a16="http://schemas.microsoft.com/office/drawing/2014/main" id="{B0A178B0-3B62-E7EF-CFC1-57B28CD5E33E}"/>
              </a:ext>
            </a:extLst>
          </p:cNvPr>
          <p:cNvSpPr>
            <a:spLocks noGrp="1"/>
          </p:cNvSpPr>
          <p:nvPr>
            <p:ph type="ftr" sz="quarter" idx="11"/>
          </p:nvPr>
        </p:nvSpPr>
        <p:spPr/>
        <p:txBody>
          <a:bodyPr/>
          <a:lstStyle/>
          <a:p>
            <a:r>
              <a:rPr lang="en-GB"/>
              <a:t>MAD25</a:t>
            </a:r>
            <a:endParaRPr lang="en-BE"/>
          </a:p>
        </p:txBody>
      </p:sp>
      <p:sp>
        <p:nvSpPr>
          <p:cNvPr id="4" name="Slide Number Placeholder 3">
            <a:extLst>
              <a:ext uri="{FF2B5EF4-FFF2-40B4-BE49-F238E27FC236}">
                <a16:creationId xmlns:a16="http://schemas.microsoft.com/office/drawing/2014/main" id="{2E151D38-279D-57F1-72CC-05DFA0021D9D}"/>
              </a:ext>
            </a:extLst>
          </p:cNvPr>
          <p:cNvSpPr>
            <a:spLocks noGrp="1"/>
          </p:cNvSpPr>
          <p:nvPr>
            <p:ph type="sldNum" sz="quarter" idx="12"/>
          </p:nvPr>
        </p:nvSpPr>
        <p:spPr/>
        <p:txBody>
          <a:bodyPr/>
          <a:lstStyle/>
          <a:p>
            <a:fld id="{A6986C52-D9CE-4CE8-BF56-875CADEE5869}" type="slidenum">
              <a:rPr lang="en-BE" smtClean="0"/>
              <a:t>8</a:t>
            </a:fld>
            <a:endParaRPr lang="en-BE"/>
          </a:p>
        </p:txBody>
      </p:sp>
      <p:pic>
        <p:nvPicPr>
          <p:cNvPr id="10" name="Content Placeholder 4" descr="Diagram of a mechanical scheme&#10;&#10;AI-generated content may be incorrect.">
            <a:extLst>
              <a:ext uri="{FF2B5EF4-FFF2-40B4-BE49-F238E27FC236}">
                <a16:creationId xmlns:a16="http://schemas.microsoft.com/office/drawing/2014/main" id="{534BE8E4-37E7-B1A3-611E-C524E2C392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453" y="1483326"/>
            <a:ext cx="2312373" cy="4873024"/>
          </a:xfrm>
          <a:prstGeom prst="rect">
            <a:avLst/>
          </a:prstGeom>
        </p:spPr>
      </p:pic>
      <p:sp>
        <p:nvSpPr>
          <p:cNvPr id="11" name="TextBox 10">
            <a:extLst>
              <a:ext uri="{FF2B5EF4-FFF2-40B4-BE49-F238E27FC236}">
                <a16:creationId xmlns:a16="http://schemas.microsoft.com/office/drawing/2014/main" id="{DB803FDB-94E7-555A-6B60-6BBBD4181617}"/>
              </a:ext>
            </a:extLst>
          </p:cNvPr>
          <p:cNvSpPr txBox="1"/>
          <p:nvPr/>
        </p:nvSpPr>
        <p:spPr>
          <a:xfrm>
            <a:off x="49762" y="6448892"/>
            <a:ext cx="900869" cy="369332"/>
          </a:xfrm>
          <a:prstGeom prst="rect">
            <a:avLst/>
          </a:prstGeom>
          <a:noFill/>
        </p:spPr>
        <p:txBody>
          <a:bodyPr wrap="square" rtlCol="0">
            <a:spAutoFit/>
          </a:bodyPr>
          <a:lstStyle/>
          <a:p>
            <a:r>
              <a:rPr lang="en-GB" dirty="0"/>
              <a:t>Ref [3]</a:t>
            </a:r>
            <a:endParaRPr lang="en-BE" dirty="0"/>
          </a:p>
        </p:txBody>
      </p:sp>
    </p:spTree>
    <p:extLst>
      <p:ext uri="{BB962C8B-B14F-4D97-AF65-F5344CB8AC3E}">
        <p14:creationId xmlns:p14="http://schemas.microsoft.com/office/powerpoint/2010/main" val="2911208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00F01-30D6-0103-6952-D03BE0C30406}"/>
              </a:ext>
            </a:extLst>
          </p:cNvPr>
          <p:cNvSpPr>
            <a:spLocks noGrp="1"/>
          </p:cNvSpPr>
          <p:nvPr>
            <p:ph type="title"/>
          </p:nvPr>
        </p:nvSpPr>
        <p:spPr/>
        <p:txBody>
          <a:bodyPr/>
          <a:lstStyle/>
          <a:p>
            <a:r>
              <a:rPr lang="en-GB" dirty="0"/>
              <a:t>Use of Si Isotope</a:t>
            </a:r>
            <a:endParaRPr lang="en-BE" dirty="0"/>
          </a:p>
        </p:txBody>
      </p:sp>
      <p:sp>
        <p:nvSpPr>
          <p:cNvPr id="4" name="Footer Placeholder 3">
            <a:extLst>
              <a:ext uri="{FF2B5EF4-FFF2-40B4-BE49-F238E27FC236}">
                <a16:creationId xmlns:a16="http://schemas.microsoft.com/office/drawing/2014/main" id="{41F4B071-EF77-0E72-A094-9DD8AAEDF933}"/>
              </a:ext>
            </a:extLst>
          </p:cNvPr>
          <p:cNvSpPr>
            <a:spLocks noGrp="1"/>
          </p:cNvSpPr>
          <p:nvPr>
            <p:ph type="ftr" sz="quarter" idx="11"/>
          </p:nvPr>
        </p:nvSpPr>
        <p:spPr/>
        <p:txBody>
          <a:bodyPr/>
          <a:lstStyle/>
          <a:p>
            <a:r>
              <a:rPr lang="en-GB"/>
              <a:t>MAD25</a:t>
            </a:r>
            <a:endParaRPr lang="en-BE"/>
          </a:p>
        </p:txBody>
      </p:sp>
      <p:sp>
        <p:nvSpPr>
          <p:cNvPr id="5" name="Slide Number Placeholder 4">
            <a:extLst>
              <a:ext uri="{FF2B5EF4-FFF2-40B4-BE49-F238E27FC236}">
                <a16:creationId xmlns:a16="http://schemas.microsoft.com/office/drawing/2014/main" id="{9A7957D1-FD8E-E9D0-C425-CF0108D0D56B}"/>
              </a:ext>
            </a:extLst>
          </p:cNvPr>
          <p:cNvSpPr>
            <a:spLocks noGrp="1"/>
          </p:cNvSpPr>
          <p:nvPr>
            <p:ph type="sldNum" sz="quarter" idx="12"/>
          </p:nvPr>
        </p:nvSpPr>
        <p:spPr/>
        <p:txBody>
          <a:bodyPr/>
          <a:lstStyle/>
          <a:p>
            <a:fld id="{A6986C52-D9CE-4CE8-BF56-875CADEE5869}" type="slidenum">
              <a:rPr lang="en-BE" smtClean="0"/>
              <a:t>9</a:t>
            </a:fld>
            <a:endParaRPr lang="en-BE"/>
          </a:p>
        </p:txBody>
      </p:sp>
      <p:sp>
        <p:nvSpPr>
          <p:cNvPr id="11" name="Content Placeholder 10">
            <a:extLst>
              <a:ext uri="{FF2B5EF4-FFF2-40B4-BE49-F238E27FC236}">
                <a16:creationId xmlns:a16="http://schemas.microsoft.com/office/drawing/2014/main" id="{146E106F-03A0-BB39-5A96-5C301AB3ACDA}"/>
              </a:ext>
            </a:extLst>
          </p:cNvPr>
          <p:cNvSpPr>
            <a:spLocks noGrp="1"/>
          </p:cNvSpPr>
          <p:nvPr>
            <p:ph idx="1"/>
          </p:nvPr>
        </p:nvSpPr>
        <p:spPr>
          <a:xfrm>
            <a:off x="938226" y="1752688"/>
            <a:ext cx="10515600" cy="915867"/>
          </a:xfrm>
        </p:spPr>
        <p:txBody>
          <a:bodyPr/>
          <a:lstStyle/>
          <a:p>
            <a:pPr marL="0" indent="0">
              <a:buNone/>
            </a:pPr>
            <a:r>
              <a:rPr lang="en-GB" dirty="0"/>
              <a:t>Flexures have short length, but they set the limit of suspension thermal conductivity due to their small diameter </a:t>
            </a:r>
            <a:endParaRPr lang="en-BE" dirty="0"/>
          </a:p>
        </p:txBody>
      </p:sp>
      <p:sp>
        <p:nvSpPr>
          <p:cNvPr id="12" name="Arrow: Bent 11">
            <a:extLst>
              <a:ext uri="{FF2B5EF4-FFF2-40B4-BE49-F238E27FC236}">
                <a16:creationId xmlns:a16="http://schemas.microsoft.com/office/drawing/2014/main" id="{F1268C0A-C05D-D560-A9AF-5EF883F2CD08}"/>
              </a:ext>
            </a:extLst>
          </p:cNvPr>
          <p:cNvSpPr/>
          <p:nvPr/>
        </p:nvSpPr>
        <p:spPr>
          <a:xfrm flipV="1">
            <a:off x="1156996" y="2724539"/>
            <a:ext cx="746449" cy="1032588"/>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605C2DE-E9BF-FB87-7274-94A66C2B0AF8}"/>
                  </a:ext>
                </a:extLst>
              </p:cNvPr>
              <p:cNvSpPr txBox="1"/>
              <p:nvPr/>
            </p:nvSpPr>
            <p:spPr>
              <a:xfrm>
                <a:off x="2163147" y="3121312"/>
                <a:ext cx="7819053" cy="1569660"/>
              </a:xfrm>
              <a:prstGeom prst="rect">
                <a:avLst/>
              </a:prstGeom>
              <a:noFill/>
            </p:spPr>
            <p:txBody>
              <a:bodyPr wrap="square" rtlCol="0">
                <a:spAutoFit/>
              </a:bodyPr>
              <a:lstStyle/>
              <a:p>
                <a:r>
                  <a:rPr lang="en-GB" sz="2400" dirty="0"/>
                  <a:t>Use of isotopically pure Silicon </a:t>
                </a:r>
                <a14:m>
                  <m:oMath xmlns:m="http://schemas.openxmlformats.org/officeDocument/2006/math">
                    <m:sPre>
                      <m:sPrePr>
                        <m:ctrlPr>
                          <a:rPr lang="en-GB" sz="2400" b="0" i="1" smtClean="0">
                            <a:latin typeface="Cambria Math" panose="02040503050406030204" pitchFamily="18" charset="0"/>
                          </a:rPr>
                        </m:ctrlPr>
                      </m:sPrePr>
                      <m:sub>
                        <m:r>
                          <a:rPr lang="en-GB" sz="2400" b="0" i="1" smtClean="0">
                            <a:latin typeface="Cambria Math" panose="02040503050406030204" pitchFamily="18" charset="0"/>
                          </a:rPr>
                          <m:t> </m:t>
                        </m:r>
                      </m:sub>
                      <m:sup>
                        <m:r>
                          <a:rPr lang="en-GB" sz="2400" b="0" i="1" smtClean="0">
                            <a:latin typeface="Cambria Math" panose="02040503050406030204" pitchFamily="18" charset="0"/>
                          </a:rPr>
                          <m:t>28</m:t>
                        </m:r>
                      </m:sup>
                      <m:e>
                        <m:r>
                          <a:rPr lang="en-GB" sz="2400" b="0" i="1" smtClean="0">
                            <a:latin typeface="Cambria Math" panose="02040503050406030204" pitchFamily="18" charset="0"/>
                          </a:rPr>
                          <m:t>𝑆𝑖</m:t>
                        </m:r>
                      </m:e>
                    </m:sPre>
                  </m:oMath>
                </a14:m>
                <a:r>
                  <a:rPr lang="en-GB" sz="2400" dirty="0"/>
                  <a:t> </a:t>
                </a:r>
                <a:r>
                  <a:rPr lang="en-GB" sz="2400" dirty="0">
                    <a:sym typeface="Wingdings" panose="05000000000000000000" pitchFamily="2" charset="2"/>
                  </a:rPr>
                  <a:t> better in conductivity due to absence of </a:t>
                </a:r>
                <a14:m>
                  <m:oMath xmlns:m="http://schemas.openxmlformats.org/officeDocument/2006/math">
                    <m:sPre>
                      <m:sPrePr>
                        <m:ctrlPr>
                          <a:rPr lang="en-GB" sz="2400" i="1">
                            <a:latin typeface="Cambria Math" panose="02040503050406030204" pitchFamily="18" charset="0"/>
                          </a:rPr>
                        </m:ctrlPr>
                      </m:sPrePr>
                      <m:sub>
                        <m:r>
                          <a:rPr lang="en-GB" sz="2400" i="1">
                            <a:latin typeface="Cambria Math" panose="02040503050406030204" pitchFamily="18" charset="0"/>
                          </a:rPr>
                          <m:t> </m:t>
                        </m:r>
                      </m:sub>
                      <m:sup>
                        <m:r>
                          <a:rPr lang="en-GB" sz="2400" i="1">
                            <a:latin typeface="Cambria Math" panose="02040503050406030204" pitchFamily="18" charset="0"/>
                          </a:rPr>
                          <m:t>2</m:t>
                        </m:r>
                        <m:r>
                          <a:rPr lang="en-GB" sz="2400" b="0" i="1" smtClean="0">
                            <a:latin typeface="Cambria Math" panose="02040503050406030204" pitchFamily="18" charset="0"/>
                          </a:rPr>
                          <m:t>9</m:t>
                        </m:r>
                      </m:sup>
                      <m:e>
                        <m:r>
                          <a:rPr lang="en-GB" sz="2400" i="1">
                            <a:latin typeface="Cambria Math" panose="02040503050406030204" pitchFamily="18" charset="0"/>
                          </a:rPr>
                          <m:t>𝑆𝑖</m:t>
                        </m:r>
                      </m:e>
                    </m:sPre>
                  </m:oMath>
                </a14:m>
                <a:r>
                  <a:rPr lang="en-GB" sz="2400" b="0" dirty="0"/>
                  <a:t> and </a:t>
                </a:r>
                <a14:m>
                  <m:oMath xmlns:m="http://schemas.openxmlformats.org/officeDocument/2006/math">
                    <m:sPre>
                      <m:sPrePr>
                        <m:ctrlPr>
                          <a:rPr lang="en-GB" sz="2400" i="1">
                            <a:latin typeface="Cambria Math" panose="02040503050406030204" pitchFamily="18" charset="0"/>
                          </a:rPr>
                        </m:ctrlPr>
                      </m:sPrePr>
                      <m:sub>
                        <m:r>
                          <a:rPr lang="en-GB" sz="2400" i="1">
                            <a:latin typeface="Cambria Math" panose="02040503050406030204" pitchFamily="18" charset="0"/>
                          </a:rPr>
                          <m:t> </m:t>
                        </m:r>
                      </m:sub>
                      <m:sup>
                        <m:r>
                          <a:rPr lang="en-GB" sz="2400" b="0" i="1" smtClean="0">
                            <a:latin typeface="Cambria Math" panose="02040503050406030204" pitchFamily="18" charset="0"/>
                          </a:rPr>
                          <m:t>30</m:t>
                        </m:r>
                      </m:sup>
                      <m:e>
                        <m:r>
                          <a:rPr lang="en-GB" sz="2400" i="1">
                            <a:latin typeface="Cambria Math" panose="02040503050406030204" pitchFamily="18" charset="0"/>
                          </a:rPr>
                          <m:t>𝑆𝑖</m:t>
                        </m:r>
                      </m:e>
                    </m:sPre>
                  </m:oMath>
                </a14:m>
                <a:r>
                  <a:rPr lang="en-GB" sz="2400" b="0" dirty="0"/>
                  <a:t> which scatter the heat carrying phonons and then reduce mean free path.</a:t>
                </a:r>
              </a:p>
            </p:txBody>
          </p:sp>
        </mc:Choice>
        <mc:Fallback xmlns="">
          <p:sp>
            <p:nvSpPr>
              <p:cNvPr id="13" name="TextBox 12">
                <a:extLst>
                  <a:ext uri="{FF2B5EF4-FFF2-40B4-BE49-F238E27FC236}">
                    <a16:creationId xmlns:a16="http://schemas.microsoft.com/office/drawing/2014/main" id="{6605C2DE-E9BF-FB87-7274-94A66C2B0AF8}"/>
                  </a:ext>
                </a:extLst>
              </p:cNvPr>
              <p:cNvSpPr txBox="1">
                <a:spLocks noRot="1" noChangeAspect="1" noMove="1" noResize="1" noEditPoints="1" noAdjustHandles="1" noChangeArrowheads="1" noChangeShapeType="1" noTextEdit="1"/>
              </p:cNvSpPr>
              <p:nvPr/>
            </p:nvSpPr>
            <p:spPr>
              <a:xfrm>
                <a:off x="2163147" y="3121312"/>
                <a:ext cx="7819053" cy="1569660"/>
              </a:xfrm>
              <a:prstGeom prst="rect">
                <a:avLst/>
              </a:prstGeom>
              <a:blipFill>
                <a:blip r:embed="rId2"/>
                <a:stretch>
                  <a:fillRect l="-1247" t="-3488" r="-1637" b="-7752"/>
                </a:stretch>
              </a:blipFill>
            </p:spPr>
            <p:txBody>
              <a:bodyPr/>
              <a:lstStyle/>
              <a:p>
                <a:r>
                  <a:rPr lang="en-BE">
                    <a:noFill/>
                  </a:rPr>
                  <a:t> </a:t>
                </a:r>
              </a:p>
            </p:txBody>
          </p:sp>
        </mc:Fallback>
      </mc:AlternateContent>
      <p:sp>
        <p:nvSpPr>
          <p:cNvPr id="14" name="TextBox 13">
            <a:extLst>
              <a:ext uri="{FF2B5EF4-FFF2-40B4-BE49-F238E27FC236}">
                <a16:creationId xmlns:a16="http://schemas.microsoft.com/office/drawing/2014/main" id="{EB90FAA6-FF66-AA48-9E90-55013020E27B}"/>
              </a:ext>
            </a:extLst>
          </p:cNvPr>
          <p:cNvSpPr txBox="1"/>
          <p:nvPr/>
        </p:nvSpPr>
        <p:spPr>
          <a:xfrm>
            <a:off x="1156995" y="4864359"/>
            <a:ext cx="9498563" cy="830997"/>
          </a:xfrm>
          <a:prstGeom prst="rect">
            <a:avLst/>
          </a:prstGeom>
          <a:noFill/>
        </p:spPr>
        <p:txBody>
          <a:bodyPr wrap="square" rtlCol="0">
            <a:spAutoFit/>
          </a:bodyPr>
          <a:lstStyle/>
          <a:p>
            <a:r>
              <a:rPr lang="en-GB" sz="2400" dirty="0"/>
              <a:t>This isotope has a better conductivity below 100K with peaks of 10 orders of difference at 20K.</a:t>
            </a:r>
            <a:endParaRPr lang="en-BE" sz="2400" dirty="0"/>
          </a:p>
        </p:txBody>
      </p:sp>
      <p:sp>
        <p:nvSpPr>
          <p:cNvPr id="6" name="TextBox 5">
            <a:extLst>
              <a:ext uri="{FF2B5EF4-FFF2-40B4-BE49-F238E27FC236}">
                <a16:creationId xmlns:a16="http://schemas.microsoft.com/office/drawing/2014/main" id="{7F90D4D7-0B8A-B655-2DD3-1CB5D2A66E94}"/>
              </a:ext>
            </a:extLst>
          </p:cNvPr>
          <p:cNvSpPr txBox="1"/>
          <p:nvPr/>
        </p:nvSpPr>
        <p:spPr>
          <a:xfrm>
            <a:off x="49762" y="6448892"/>
            <a:ext cx="900869" cy="369332"/>
          </a:xfrm>
          <a:prstGeom prst="rect">
            <a:avLst/>
          </a:prstGeom>
          <a:noFill/>
        </p:spPr>
        <p:txBody>
          <a:bodyPr wrap="square" rtlCol="0">
            <a:spAutoFit/>
          </a:bodyPr>
          <a:lstStyle/>
          <a:p>
            <a:r>
              <a:rPr lang="en-GB" dirty="0"/>
              <a:t>Ref [3]</a:t>
            </a:r>
            <a:endParaRPr lang="en-BE" dirty="0"/>
          </a:p>
        </p:txBody>
      </p:sp>
    </p:spTree>
    <p:extLst>
      <p:ext uri="{BB962C8B-B14F-4D97-AF65-F5344CB8AC3E}">
        <p14:creationId xmlns:p14="http://schemas.microsoft.com/office/powerpoint/2010/main" val="1807693617"/>
      </p:ext>
    </p:extLst>
  </p:cSld>
  <p:clrMapOvr>
    <a:masterClrMapping/>
  </p:clrMapOvr>
</p:sld>
</file>

<file path=ppt/theme/theme1.xml><?xml version="1.0" encoding="utf-8"?>
<a:theme xmlns:a="http://schemas.openxmlformats.org/drawingml/2006/main" name="TemplatePML">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CED395E3-4F0C-470F-A078-BD276D30A7B2}" vid="{2422EE45-D4E7-4378-BBDB-191558CC7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TemplatePML</Template>
  <TotalTime>4831</TotalTime>
  <Words>1298</Words>
  <Application>Microsoft Office PowerPoint</Application>
  <PresentationFormat>Widescreen</PresentationFormat>
  <Paragraphs>176</Paragraphs>
  <Slides>21</Slides>
  <Notes>1</Notes>
  <HiddenSlides>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Aptos</vt:lpstr>
      <vt:lpstr>Aptos Display</vt:lpstr>
      <vt:lpstr>Arial</vt:lpstr>
      <vt:lpstr>Calibri</vt:lpstr>
      <vt:lpstr>Cambria Math</vt:lpstr>
      <vt:lpstr>Wingdings</vt:lpstr>
      <vt:lpstr>TemplatePML</vt:lpstr>
      <vt:lpstr>MAD25 : The ETFIBER Project</vt:lpstr>
      <vt:lpstr>Outline </vt:lpstr>
      <vt:lpstr>ETEST Prototype</vt:lpstr>
      <vt:lpstr>The ETFIBER Project</vt:lpstr>
      <vt:lpstr>Tension design</vt:lpstr>
      <vt:lpstr>Thermal noise VS Sensitivity</vt:lpstr>
      <vt:lpstr>Tension design</vt:lpstr>
      <vt:lpstr>The compressive design</vt:lpstr>
      <vt:lpstr>Use of Si Isotope</vt:lpstr>
      <vt:lpstr>Use of Si Isotope</vt:lpstr>
      <vt:lpstr>Performance and Comparison</vt:lpstr>
      <vt:lpstr>The Silicon production</vt:lpstr>
      <vt:lpstr>Surface &amp; Mechanics </vt:lpstr>
      <vt:lpstr>To conclude </vt:lpstr>
      <vt:lpstr>References</vt:lpstr>
      <vt:lpstr>Finally</vt:lpstr>
      <vt:lpstr>The compressive design</vt:lpstr>
      <vt:lpstr>ETEST and ET</vt:lpstr>
      <vt:lpstr>The ETFIBER Project</vt:lpstr>
      <vt:lpstr>The ETFIBER Project</vt:lpstr>
      <vt:lpstr>Mechanical Characterisation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Magain Gilles</dc:creator>
  <cp:lastModifiedBy>Magain Gilles</cp:lastModifiedBy>
  <cp:revision>16</cp:revision>
  <dcterms:created xsi:type="dcterms:W3CDTF">2025-09-05T13:36:55Z</dcterms:created>
  <dcterms:modified xsi:type="dcterms:W3CDTF">2025-10-06T23:00:44Z</dcterms:modified>
</cp:coreProperties>
</file>