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Lst>
  <p:sldIdLst>
    <p:sldId id="2134805116" r:id="rId4"/>
    <p:sldId id="1672" r:id="rId5"/>
    <p:sldId id="262" r:id="rId6"/>
    <p:sldId id="266" r:id="rId7"/>
    <p:sldId id="267" r:id="rId8"/>
    <p:sldId id="268" r:id="rId9"/>
    <p:sldId id="269" r:id="rId10"/>
    <p:sldId id="263" r:id="rId11"/>
    <p:sldId id="270" r:id="rId12"/>
    <p:sldId id="2134805100" r:id="rId13"/>
    <p:sldId id="2134805114" r:id="rId14"/>
    <p:sldId id="2134805115"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95" d="100"/>
          <a:sy n="95"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3922" y="2129985"/>
            <a:ext cx="10364163" cy="14703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829755" y="3885530"/>
            <a:ext cx="8534395" cy="1752666"/>
          </a:xfrm>
        </p:spPr>
        <p:txBody>
          <a:bodyPr anchorCtr="1"/>
          <a:lstStyle>
            <a:lvl1pPr marL="0" indent="0" algn="ctr">
              <a:buNone/>
              <a:tabLst>
                <a:tab pos="829220" algn="l"/>
                <a:tab pos="1658763" algn="l"/>
                <a:tab pos="2488307" algn="l"/>
                <a:tab pos="3317851" algn="l"/>
                <a:tab pos="4147395" algn="l"/>
                <a:tab pos="4976938" algn="l"/>
                <a:tab pos="5806482" algn="l"/>
                <a:tab pos="6636026" algn="l"/>
                <a:tab pos="7465569" algn="l"/>
                <a:tab pos="8295113" algn="l"/>
                <a:tab pos="9124657" algn="l"/>
              </a:tabLst>
              <a:defRPr>
                <a:solidFill>
                  <a:srgbClr val="898989"/>
                </a:solidFill>
              </a:defRPr>
            </a:lvl1pPr>
          </a:lstStyle>
          <a:p>
            <a:pPr lvl="0"/>
            <a:r>
              <a:rPr lang="de-DE"/>
              <a:t>Formatvorlage des Untertitelmasters durch Klicken bearbeiten</a:t>
            </a:r>
          </a:p>
        </p:txBody>
      </p:sp>
    </p:spTree>
    <p:extLst>
      <p:ext uri="{BB962C8B-B14F-4D97-AF65-F5344CB8AC3E}">
        <p14:creationId xmlns:p14="http://schemas.microsoft.com/office/powerpoint/2010/main" val="89892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F65BEF46-56C2-4A38-B2C0-E9DD68F5FB25}" type="datetime1">
              <a:rPr lang="it-IT" smtClean="0"/>
              <a:t>01/12/2025</a:t>
            </a:fld>
            <a:endParaRPr lang="de-DE"/>
          </a:p>
        </p:txBody>
      </p:sp>
      <p:sp>
        <p:nvSpPr>
          <p:cNvPr id="6" name="Foliennummernplatzhalter 5"/>
          <p:cNvSpPr txBox="1">
            <a:spLocks noGrp="1"/>
          </p:cNvSpPr>
          <p:nvPr>
            <p:ph type="sldNum" sz="quarter" idx="8"/>
          </p:nvPr>
        </p:nvSpPr>
        <p:spPr/>
        <p:txBody>
          <a:bodyPr/>
          <a:lstStyle>
            <a:lvl1pPr>
              <a:defRPr/>
            </a:lvl1pPr>
          </a:lstStyle>
          <a:p>
            <a:pPr lvl="0"/>
            <a:fld id="{0C315371-5C7B-4787-8FEB-67DB8BA922B2}" type="slidenum">
              <a:t>‹Nr.›</a:t>
            </a:fld>
            <a:endParaRPr lang="de-DE"/>
          </a:p>
        </p:txBody>
      </p:sp>
    </p:spTree>
    <p:extLst>
      <p:ext uri="{BB962C8B-B14F-4D97-AF65-F5344CB8AC3E}">
        <p14:creationId xmlns:p14="http://schemas.microsoft.com/office/powerpoint/2010/main" val="290777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8839685" y="273627"/>
            <a:ext cx="2741764" cy="5857091"/>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txBox="1">
            <a:spLocks noGrp="1"/>
          </p:cNvSpPr>
          <p:nvPr>
            <p:ph type="sldNum" sz="quarter" idx="8"/>
          </p:nvPr>
        </p:nvSpPr>
        <p:spPr/>
        <p:txBody>
          <a:bodyPr/>
          <a:lstStyle>
            <a:lvl1pPr>
              <a:defRPr/>
            </a:lvl1pPr>
          </a:lstStyle>
          <a:p>
            <a:pPr lvl="0"/>
            <a:fld id="{C00BB4C7-320E-489D-A402-86891896D332}" type="slidenum">
              <a:t>‹Nr.›</a:t>
            </a:fld>
            <a:endParaRPr lang="de-DE"/>
          </a:p>
        </p:txBody>
      </p:sp>
    </p:spTree>
    <p:extLst>
      <p:ext uri="{BB962C8B-B14F-4D97-AF65-F5344CB8AC3E}">
        <p14:creationId xmlns:p14="http://schemas.microsoft.com/office/powerpoint/2010/main" val="400088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69332"/>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550" b="0" i="0">
                <a:solidFill>
                  <a:srgbClr val="205F9A"/>
                </a:solidFill>
                <a:latin typeface="Times New Roman"/>
                <a:cs typeface="Times New Roman"/>
              </a:defRPr>
            </a:lvl1pPr>
          </a:lstStyle>
          <a:p>
            <a:pPr marL="12700">
              <a:lnSpc>
                <a:spcPts val="1814"/>
              </a:lnSpc>
            </a:pPr>
            <a:r>
              <a:rPr lang="de-DE" spc="-25"/>
              <a:t>BGR</a:t>
            </a:r>
            <a:endParaRPr lang="de-DE" spc="-25" dirty="0"/>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2150"/>
              </a:lnSpc>
            </a:pPr>
            <a:r>
              <a:rPr lang="de-DE" spc="105"/>
              <a:t>R.</a:t>
            </a:r>
            <a:r>
              <a:rPr lang="de-DE" spc="-95"/>
              <a:t> </a:t>
            </a:r>
            <a:r>
              <a:rPr lang="de-DE" spc="80"/>
              <a:t>Cimino</a:t>
            </a:r>
            <a:r>
              <a:rPr lang="de-DE" spc="-45"/>
              <a:t> </a:t>
            </a:r>
            <a:r>
              <a:rPr lang="de-DE" spc="-80"/>
              <a:t>&amp;</a:t>
            </a:r>
            <a:r>
              <a:rPr lang="de-DE" spc="-60"/>
              <a:t> </a:t>
            </a:r>
            <a:r>
              <a:rPr lang="de-DE" spc="95"/>
              <a:t>L.</a:t>
            </a:r>
            <a:r>
              <a:rPr lang="de-DE" spc="-40"/>
              <a:t> </a:t>
            </a:r>
            <a:r>
              <a:rPr lang="de-DE" spc="45"/>
              <a:t>Smoor</a:t>
            </a:r>
            <a:endParaRPr lang="de-DE" spc="4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362292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550" b="0" i="0">
                <a:solidFill>
                  <a:srgbClr val="205F9A"/>
                </a:solidFill>
                <a:latin typeface="Times New Roman"/>
                <a:cs typeface="Times New Roman"/>
              </a:defRPr>
            </a:lvl1pPr>
          </a:lstStyle>
          <a:p>
            <a:pPr marL="12700">
              <a:lnSpc>
                <a:spcPts val="1814"/>
              </a:lnSpc>
            </a:pPr>
            <a:r>
              <a:rPr lang="de-DE" spc="-25"/>
              <a:t>BGR</a:t>
            </a:r>
            <a:endParaRPr lang="de-DE" spc="-25" dirty="0"/>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2150"/>
              </a:lnSpc>
            </a:pPr>
            <a:r>
              <a:rPr lang="de-DE" spc="105"/>
              <a:t>R.</a:t>
            </a:r>
            <a:r>
              <a:rPr lang="de-DE" spc="-95"/>
              <a:t> </a:t>
            </a:r>
            <a:r>
              <a:rPr lang="de-DE" spc="80"/>
              <a:t>Cimino</a:t>
            </a:r>
            <a:r>
              <a:rPr lang="de-DE" spc="-45"/>
              <a:t> </a:t>
            </a:r>
            <a:r>
              <a:rPr lang="de-DE" spc="-80"/>
              <a:t>&amp;</a:t>
            </a:r>
            <a:r>
              <a:rPr lang="de-DE" spc="-60"/>
              <a:t> </a:t>
            </a:r>
            <a:r>
              <a:rPr lang="de-DE" spc="95"/>
              <a:t>L.</a:t>
            </a:r>
            <a:r>
              <a:rPr lang="de-DE" spc="-40"/>
              <a:t> </a:t>
            </a:r>
            <a:r>
              <a:rPr lang="de-DE" spc="45"/>
              <a:t>Smoor</a:t>
            </a:r>
            <a:endParaRPr lang="de-DE" spc="4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55936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50" b="0" i="0">
                <a:solidFill>
                  <a:srgbClr val="205F9A"/>
                </a:solidFill>
                <a:latin typeface="Times New Roman"/>
                <a:cs typeface="Times New Roman"/>
              </a:defRPr>
            </a:lvl1pPr>
          </a:lstStyle>
          <a:p>
            <a:pPr marL="12700">
              <a:lnSpc>
                <a:spcPts val="1814"/>
              </a:lnSpc>
            </a:pPr>
            <a:r>
              <a:rPr lang="de-DE" spc="-25"/>
              <a:t>BGR</a:t>
            </a:r>
            <a:endParaRPr lang="de-DE" spc="-25" dirty="0"/>
          </a:p>
        </p:txBody>
      </p:sp>
      <p:sp>
        <p:nvSpPr>
          <p:cNvPr id="6" name="Holder 6"/>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2150"/>
              </a:lnSpc>
            </a:pPr>
            <a:r>
              <a:rPr lang="de-DE" spc="105"/>
              <a:t>R.</a:t>
            </a:r>
            <a:r>
              <a:rPr lang="de-DE" spc="-95"/>
              <a:t> </a:t>
            </a:r>
            <a:r>
              <a:rPr lang="de-DE" spc="80"/>
              <a:t>Cimino</a:t>
            </a:r>
            <a:r>
              <a:rPr lang="de-DE" spc="-45"/>
              <a:t> </a:t>
            </a:r>
            <a:r>
              <a:rPr lang="de-DE" spc="-80"/>
              <a:t>&amp;</a:t>
            </a:r>
            <a:r>
              <a:rPr lang="de-DE" spc="-60"/>
              <a:t> </a:t>
            </a:r>
            <a:r>
              <a:rPr lang="de-DE" spc="95"/>
              <a:t>L.</a:t>
            </a:r>
            <a:r>
              <a:rPr lang="de-DE" spc="-40"/>
              <a:t> </a:t>
            </a:r>
            <a:r>
              <a:rPr lang="de-DE" spc="45"/>
              <a:t>Smoor</a:t>
            </a:r>
            <a:endParaRPr lang="de-DE" spc="45"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81078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626237" y="5562600"/>
            <a:ext cx="2213428" cy="857250"/>
          </a:xfrm>
          <a:prstGeom prst="rect">
            <a:avLst/>
          </a:prstGeom>
        </p:spPr>
      </p:pic>
      <p:pic>
        <p:nvPicPr>
          <p:cNvPr id="17" name="bg object 17"/>
          <p:cNvPicPr/>
          <p:nvPr/>
        </p:nvPicPr>
        <p:blipFill>
          <a:blip r:embed="rId3" cstate="print"/>
          <a:stretch>
            <a:fillRect/>
          </a:stretch>
        </p:blipFill>
        <p:spPr>
          <a:xfrm>
            <a:off x="774700" y="2962275"/>
            <a:ext cx="10642600" cy="2628900"/>
          </a:xfrm>
          <a:prstGeom prst="rect">
            <a:avLst/>
          </a:prstGeom>
        </p:spPr>
      </p:pic>
      <p:pic>
        <p:nvPicPr>
          <p:cNvPr id="18" name="bg object 18"/>
          <p:cNvPicPr/>
          <p:nvPr/>
        </p:nvPicPr>
        <p:blipFill>
          <a:blip r:embed="rId4" cstate="print"/>
          <a:stretch>
            <a:fillRect/>
          </a:stretch>
        </p:blipFill>
        <p:spPr>
          <a:xfrm>
            <a:off x="63501" y="6286499"/>
            <a:ext cx="3746500" cy="504823"/>
          </a:xfrm>
          <a:prstGeom prst="rect">
            <a:avLst/>
          </a:prstGeom>
        </p:spPr>
      </p:pic>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550" b="0" i="0">
                <a:solidFill>
                  <a:srgbClr val="205F9A"/>
                </a:solidFill>
                <a:latin typeface="Times New Roman"/>
                <a:cs typeface="Times New Roman"/>
              </a:defRPr>
            </a:lvl1pPr>
          </a:lstStyle>
          <a:p>
            <a:pPr marL="12700">
              <a:lnSpc>
                <a:spcPts val="1814"/>
              </a:lnSpc>
            </a:pPr>
            <a:r>
              <a:rPr lang="de-DE" spc="-25"/>
              <a:t>BGR</a:t>
            </a:r>
            <a:endParaRPr lang="de-DE" spc="-25" dirty="0"/>
          </a:p>
        </p:txBody>
      </p:sp>
      <p:sp>
        <p:nvSpPr>
          <p:cNvPr id="4" name="Holder 4"/>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2150"/>
              </a:lnSpc>
            </a:pPr>
            <a:r>
              <a:rPr lang="de-DE" spc="105"/>
              <a:t>R.</a:t>
            </a:r>
            <a:r>
              <a:rPr lang="de-DE" spc="-95"/>
              <a:t> </a:t>
            </a:r>
            <a:r>
              <a:rPr lang="de-DE" spc="80"/>
              <a:t>Cimino</a:t>
            </a:r>
            <a:r>
              <a:rPr lang="de-DE" spc="-45"/>
              <a:t> </a:t>
            </a:r>
            <a:r>
              <a:rPr lang="de-DE" spc="-80"/>
              <a:t>&amp;</a:t>
            </a:r>
            <a:r>
              <a:rPr lang="de-DE" spc="-60"/>
              <a:t> </a:t>
            </a:r>
            <a:r>
              <a:rPr lang="de-DE" spc="95"/>
              <a:t>L.</a:t>
            </a:r>
            <a:r>
              <a:rPr lang="de-DE" spc="-40"/>
              <a:t> </a:t>
            </a:r>
            <a:r>
              <a:rPr lang="de-DE" spc="45"/>
              <a:t>Smoor</a:t>
            </a:r>
            <a:endParaRPr lang="de-DE" spc="45"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47255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550" b="0" i="0">
                <a:solidFill>
                  <a:srgbClr val="205F9A"/>
                </a:solidFill>
                <a:latin typeface="Times New Roman"/>
                <a:cs typeface="Times New Roman"/>
              </a:defRPr>
            </a:lvl1pPr>
          </a:lstStyle>
          <a:p>
            <a:pPr marL="12700">
              <a:lnSpc>
                <a:spcPts val="1814"/>
              </a:lnSpc>
            </a:pPr>
            <a:r>
              <a:rPr lang="de-DE" spc="-25"/>
              <a:t>BGR</a:t>
            </a:r>
            <a:endParaRPr lang="de-DE" spc="-25" dirty="0"/>
          </a:p>
        </p:txBody>
      </p:sp>
      <p:sp>
        <p:nvSpPr>
          <p:cNvPr id="3" name="Holder 3"/>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2150"/>
              </a:lnSpc>
            </a:pPr>
            <a:r>
              <a:rPr lang="de-DE" spc="105"/>
              <a:t>R.</a:t>
            </a:r>
            <a:r>
              <a:rPr lang="de-DE" spc="-95"/>
              <a:t> </a:t>
            </a:r>
            <a:r>
              <a:rPr lang="de-DE" spc="80"/>
              <a:t>Cimino</a:t>
            </a:r>
            <a:r>
              <a:rPr lang="de-DE" spc="-45"/>
              <a:t> </a:t>
            </a:r>
            <a:r>
              <a:rPr lang="de-DE" spc="-80"/>
              <a:t>&amp;</a:t>
            </a:r>
            <a:r>
              <a:rPr lang="de-DE" spc="-60"/>
              <a:t> </a:t>
            </a:r>
            <a:r>
              <a:rPr lang="de-DE" spc="95"/>
              <a:t>L.</a:t>
            </a:r>
            <a:r>
              <a:rPr lang="de-DE" spc="-40"/>
              <a:t> </a:t>
            </a:r>
            <a:r>
              <a:rPr lang="de-DE" spc="45"/>
              <a:t>Smoor</a:t>
            </a:r>
            <a:endParaRPr lang="de-DE" spc="45"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73820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69306" y="254345"/>
            <a:ext cx="7653387" cy="713913"/>
          </a:xfrm>
          <a:prstGeom prst="rect">
            <a:avLst/>
          </a:prstGeom>
        </p:spPr>
        <p:txBody>
          <a:bodyPr wrap="square" lIns="0" tIns="0" rIns="0" bIns="0">
            <a:spAutoFit/>
          </a:bodyPr>
          <a:lstStyle>
            <a:lvl1pPr>
              <a:defRPr sz="4639"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307905"/>
          </a:xfrm>
          <a:prstGeom prst="rect">
            <a:avLst/>
          </a:prstGeom>
        </p:spPr>
        <p:txBody>
          <a:bodyPr wrap="square" lIns="0" tIns="0" rIns="0" bIns="0">
            <a:spAutoFit/>
          </a:bodyPr>
          <a:lstStyle>
            <a:lvl1pPr>
              <a:defRPr sz="2001"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defRPr sz="1182" b="0" i="0">
                <a:solidFill>
                  <a:schemeClr val="tx1"/>
                </a:solidFill>
                <a:latin typeface="Arial"/>
                <a:cs typeface="Arial"/>
              </a:defRPr>
            </a:lvl1pPr>
          </a:lstStyle>
          <a:p>
            <a:pPr marL="65461">
              <a:spcBef>
                <a:spcPts val="18"/>
              </a:spcBef>
            </a:pPr>
            <a:fld id="{81D60167-4931-47E6-BA6A-407CBD079E47}" type="slidenum">
              <a:rPr lang="de-DE" spc="-30" smtClean="0"/>
              <a:pPr marL="65461">
                <a:spcBef>
                  <a:spcPts val="18"/>
                </a:spcBef>
              </a:pPr>
              <a:t>‹Nr.›</a:t>
            </a:fld>
            <a:endParaRPr lang="de-DE" spc="-30" dirty="0"/>
          </a:p>
        </p:txBody>
      </p:sp>
    </p:spTree>
    <p:extLst>
      <p:ext uri="{BB962C8B-B14F-4D97-AF65-F5344CB8AC3E}">
        <p14:creationId xmlns:p14="http://schemas.microsoft.com/office/powerpoint/2010/main" val="658178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0214" y="-54798"/>
            <a:ext cx="11435531" cy="713913"/>
          </a:xfrm>
        </p:spPr>
        <p:txBody>
          <a:bodyPr lIns="0" tIns="0" rIns="0" bIns="0"/>
          <a:lstStyle>
            <a:lvl1pPr>
              <a:defRPr sz="4639" b="0" i="0">
                <a:solidFill>
                  <a:schemeClr val="tx1"/>
                </a:solidFill>
                <a:latin typeface="Arial"/>
                <a:cs typeface="Arial"/>
              </a:defRPr>
            </a:lvl1pPr>
          </a:lstStyle>
          <a:p>
            <a:endParaRPr/>
          </a:p>
        </p:txBody>
      </p:sp>
      <p:sp>
        <p:nvSpPr>
          <p:cNvPr id="3" name="Holder 3"/>
          <p:cNvSpPr>
            <a:spLocks noGrp="1"/>
          </p:cNvSpPr>
          <p:nvPr>
            <p:ph type="body" idx="1"/>
          </p:nvPr>
        </p:nvSpPr>
        <p:spPr>
          <a:xfrm>
            <a:off x="479896" y="1349853"/>
            <a:ext cx="11195383" cy="307905"/>
          </a:xfrm>
        </p:spPr>
        <p:txBody>
          <a:bodyPr lIns="0" tIns="0" rIns="0" bIns="0"/>
          <a:lstStyle>
            <a:lvl1pPr>
              <a:defRPr sz="2001"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p:txBody>
          <a:bodyPr lIns="0" tIns="0" rIns="0" bIns="0"/>
          <a:lstStyle>
            <a:lvl1pPr>
              <a:defRPr sz="1182" b="0" i="0">
                <a:solidFill>
                  <a:schemeClr val="tx1"/>
                </a:solidFill>
                <a:latin typeface="Arial"/>
                <a:cs typeface="Arial"/>
              </a:defRPr>
            </a:lvl1pPr>
          </a:lstStyle>
          <a:p>
            <a:pPr marL="65461">
              <a:spcBef>
                <a:spcPts val="18"/>
              </a:spcBef>
            </a:pPr>
            <a:fld id="{81D60167-4931-47E6-BA6A-407CBD079E47}" type="slidenum">
              <a:rPr lang="de-DE" spc="-30" smtClean="0"/>
              <a:pPr marL="65461">
                <a:spcBef>
                  <a:spcPts val="18"/>
                </a:spcBef>
              </a:pPr>
              <a:t>‹Nr.›</a:t>
            </a:fld>
            <a:endParaRPr lang="de-DE" spc="-30" dirty="0"/>
          </a:p>
        </p:txBody>
      </p:sp>
    </p:spTree>
    <p:extLst>
      <p:ext uri="{BB962C8B-B14F-4D97-AF65-F5344CB8AC3E}">
        <p14:creationId xmlns:p14="http://schemas.microsoft.com/office/powerpoint/2010/main" val="2138963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0214" y="-54798"/>
            <a:ext cx="11435531" cy="713913"/>
          </a:xfrm>
        </p:spPr>
        <p:txBody>
          <a:bodyPr lIns="0" tIns="0" rIns="0" bIns="0"/>
          <a:lstStyle>
            <a:lvl1pPr>
              <a:defRPr sz="4639"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50783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0783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7" name="Holder 7"/>
          <p:cNvSpPr>
            <a:spLocks noGrp="1"/>
          </p:cNvSpPr>
          <p:nvPr>
            <p:ph type="sldNum" sz="quarter" idx="7"/>
          </p:nvPr>
        </p:nvSpPr>
        <p:spPr/>
        <p:txBody>
          <a:bodyPr lIns="0" tIns="0" rIns="0" bIns="0"/>
          <a:lstStyle>
            <a:lvl1pPr>
              <a:defRPr sz="1182" b="0" i="0">
                <a:solidFill>
                  <a:schemeClr val="tx1"/>
                </a:solidFill>
                <a:latin typeface="Arial"/>
                <a:cs typeface="Arial"/>
              </a:defRPr>
            </a:lvl1pPr>
          </a:lstStyle>
          <a:p>
            <a:pPr marL="65461">
              <a:spcBef>
                <a:spcPts val="18"/>
              </a:spcBef>
            </a:pPr>
            <a:fld id="{81D60167-4931-47E6-BA6A-407CBD079E47}" type="slidenum">
              <a:rPr lang="de-DE" spc="-30" smtClean="0"/>
              <a:pPr marL="65461">
                <a:spcBef>
                  <a:spcPts val="18"/>
                </a:spcBef>
              </a:pPr>
              <a:t>‹Nr.›</a:t>
            </a:fld>
            <a:endParaRPr lang="de-DE" spc="-30" dirty="0"/>
          </a:p>
        </p:txBody>
      </p:sp>
    </p:spTree>
    <p:extLst>
      <p:ext uri="{BB962C8B-B14F-4D97-AF65-F5344CB8AC3E}">
        <p14:creationId xmlns:p14="http://schemas.microsoft.com/office/powerpoint/2010/main" val="128009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fld id="{DF584AB5-02F7-4906-A6FA-7AA585495819}" type="datetime1">
              <a:rPr lang="it-IT" smtClean="0"/>
              <a:t>01/12/2025</a:t>
            </a:fld>
            <a:endParaRPr lang="de-DE"/>
          </a:p>
        </p:txBody>
      </p:sp>
      <p:sp>
        <p:nvSpPr>
          <p:cNvPr id="6" name="Foliennummernplatzhalter 5"/>
          <p:cNvSpPr txBox="1">
            <a:spLocks noGrp="1"/>
          </p:cNvSpPr>
          <p:nvPr>
            <p:ph type="sldNum" sz="quarter" idx="8"/>
          </p:nvPr>
        </p:nvSpPr>
        <p:spPr/>
        <p:txBody>
          <a:bodyPr/>
          <a:lstStyle>
            <a:lvl1pPr>
              <a:defRPr/>
            </a:lvl1pPr>
          </a:lstStyle>
          <a:p>
            <a:pPr lvl="0"/>
            <a:fld id="{3349A356-8300-4A25-9C45-1FE92C991DB1}" type="slidenum">
              <a:t>‹Nr.›</a:t>
            </a:fld>
            <a:endParaRPr lang="de-DE"/>
          </a:p>
        </p:txBody>
      </p:sp>
    </p:spTree>
    <p:extLst>
      <p:ext uri="{BB962C8B-B14F-4D97-AF65-F5344CB8AC3E}">
        <p14:creationId xmlns:p14="http://schemas.microsoft.com/office/powerpoint/2010/main" val="2058261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252883" y="1256326"/>
            <a:ext cx="4290898" cy="4728595"/>
          </a:xfrm>
          <a:prstGeom prst="rect">
            <a:avLst/>
          </a:prstGeom>
        </p:spPr>
      </p:pic>
      <p:sp>
        <p:nvSpPr>
          <p:cNvPr id="17" name="bg object 17"/>
          <p:cNvSpPr/>
          <p:nvPr/>
        </p:nvSpPr>
        <p:spPr>
          <a:xfrm>
            <a:off x="7483424" y="2609147"/>
            <a:ext cx="3011801" cy="2755522"/>
          </a:xfrm>
          <a:custGeom>
            <a:avLst/>
            <a:gdLst/>
            <a:ahLst/>
            <a:cxnLst/>
            <a:rect l="l" t="t" r="r" b="b"/>
            <a:pathLst>
              <a:path w="4966334" h="4544059">
                <a:moveTo>
                  <a:pt x="2884754" y="3504120"/>
                </a:moveTo>
                <a:lnTo>
                  <a:pt x="1460093" y="3172612"/>
                </a:lnTo>
                <a:lnTo>
                  <a:pt x="60756" y="2703068"/>
                </a:lnTo>
                <a:lnTo>
                  <a:pt x="0" y="2918231"/>
                </a:lnTo>
                <a:lnTo>
                  <a:pt x="1431683" y="3272879"/>
                </a:lnTo>
                <a:lnTo>
                  <a:pt x="2823730" y="3719322"/>
                </a:lnTo>
                <a:lnTo>
                  <a:pt x="2884754" y="3504120"/>
                </a:lnTo>
                <a:close/>
              </a:path>
              <a:path w="4966334" h="4544059">
                <a:moveTo>
                  <a:pt x="3549192" y="3768775"/>
                </a:moveTo>
                <a:lnTo>
                  <a:pt x="2906268" y="3588791"/>
                </a:lnTo>
                <a:lnTo>
                  <a:pt x="2887840" y="3654564"/>
                </a:lnTo>
                <a:lnTo>
                  <a:pt x="3530777" y="3834549"/>
                </a:lnTo>
                <a:lnTo>
                  <a:pt x="3549192" y="3768775"/>
                </a:lnTo>
                <a:close/>
              </a:path>
              <a:path w="4966334" h="4544059">
                <a:moveTo>
                  <a:pt x="3742588" y="4105122"/>
                </a:moveTo>
                <a:lnTo>
                  <a:pt x="3676815" y="4086695"/>
                </a:lnTo>
                <a:lnTo>
                  <a:pt x="3554031" y="4525327"/>
                </a:lnTo>
                <a:lnTo>
                  <a:pt x="3619817" y="4543742"/>
                </a:lnTo>
                <a:lnTo>
                  <a:pt x="3742588" y="4105122"/>
                </a:lnTo>
                <a:close/>
              </a:path>
              <a:path w="4966334" h="4544059">
                <a:moveTo>
                  <a:pt x="4071886" y="2933154"/>
                </a:moveTo>
                <a:lnTo>
                  <a:pt x="4006138" y="2914573"/>
                </a:lnTo>
                <a:lnTo>
                  <a:pt x="3806850" y="3633622"/>
                </a:lnTo>
                <a:lnTo>
                  <a:pt x="3872623" y="3652228"/>
                </a:lnTo>
                <a:lnTo>
                  <a:pt x="4071886" y="2933154"/>
                </a:lnTo>
                <a:close/>
              </a:path>
              <a:path w="4966334" h="4544059">
                <a:moveTo>
                  <a:pt x="4475594" y="4029964"/>
                </a:moveTo>
                <a:lnTo>
                  <a:pt x="4017683" y="3901783"/>
                </a:lnTo>
                <a:lnTo>
                  <a:pt x="3999280" y="3967543"/>
                </a:lnTo>
                <a:lnTo>
                  <a:pt x="4457179" y="4095737"/>
                </a:lnTo>
                <a:lnTo>
                  <a:pt x="4475594" y="4029964"/>
                </a:lnTo>
                <a:close/>
              </a:path>
              <a:path w="4966334" h="4544059">
                <a:moveTo>
                  <a:pt x="4965839" y="60756"/>
                </a:moveTo>
                <a:lnTo>
                  <a:pt x="4750701" y="0"/>
                </a:lnTo>
                <a:lnTo>
                  <a:pt x="4396054" y="1431683"/>
                </a:lnTo>
                <a:lnTo>
                  <a:pt x="3949611" y="2823730"/>
                </a:lnTo>
                <a:lnTo>
                  <a:pt x="4164812" y="2884754"/>
                </a:lnTo>
                <a:lnTo>
                  <a:pt x="4496333" y="1460106"/>
                </a:lnTo>
                <a:lnTo>
                  <a:pt x="4965839" y="60756"/>
                </a:lnTo>
                <a:close/>
              </a:path>
            </a:pathLst>
          </a:custGeom>
          <a:solidFill>
            <a:srgbClr val="ED1E24"/>
          </a:solidFill>
        </p:spPr>
        <p:txBody>
          <a:bodyPr wrap="square" lIns="0" tIns="0" rIns="0" bIns="0" rtlCol="0"/>
          <a:lstStyle/>
          <a:p>
            <a:endParaRPr sz="1092"/>
          </a:p>
        </p:txBody>
      </p:sp>
      <p:sp>
        <p:nvSpPr>
          <p:cNvPr id="18" name="bg object 18"/>
          <p:cNvSpPr/>
          <p:nvPr/>
        </p:nvSpPr>
        <p:spPr>
          <a:xfrm>
            <a:off x="10299444" y="4984473"/>
            <a:ext cx="492917" cy="375823"/>
          </a:xfrm>
          <a:custGeom>
            <a:avLst/>
            <a:gdLst/>
            <a:ahLst/>
            <a:cxnLst/>
            <a:rect l="l" t="t" r="r" b="b"/>
            <a:pathLst>
              <a:path w="812800" h="619759">
                <a:moveTo>
                  <a:pt x="118962" y="0"/>
                </a:moveTo>
                <a:lnTo>
                  <a:pt x="0" y="425002"/>
                </a:lnTo>
                <a:lnTo>
                  <a:pt x="693792" y="619218"/>
                </a:lnTo>
                <a:lnTo>
                  <a:pt x="812771" y="194217"/>
                </a:lnTo>
                <a:lnTo>
                  <a:pt x="118962" y="0"/>
                </a:lnTo>
                <a:close/>
              </a:path>
            </a:pathLst>
          </a:custGeom>
          <a:solidFill>
            <a:srgbClr val="606365"/>
          </a:solidFill>
        </p:spPr>
        <p:txBody>
          <a:bodyPr wrap="square" lIns="0" tIns="0" rIns="0" bIns="0" rtlCol="0"/>
          <a:lstStyle/>
          <a:p>
            <a:endParaRPr sz="1092"/>
          </a:p>
        </p:txBody>
      </p:sp>
      <p:sp>
        <p:nvSpPr>
          <p:cNvPr id="19" name="bg object 19"/>
          <p:cNvSpPr/>
          <p:nvPr/>
        </p:nvSpPr>
        <p:spPr>
          <a:xfrm>
            <a:off x="10299444" y="4984473"/>
            <a:ext cx="492917" cy="375823"/>
          </a:xfrm>
          <a:custGeom>
            <a:avLst/>
            <a:gdLst/>
            <a:ahLst/>
            <a:cxnLst/>
            <a:rect l="l" t="t" r="r" b="b"/>
            <a:pathLst>
              <a:path w="812800" h="619759">
                <a:moveTo>
                  <a:pt x="118962" y="0"/>
                </a:moveTo>
                <a:lnTo>
                  <a:pt x="812771" y="194217"/>
                </a:lnTo>
                <a:lnTo>
                  <a:pt x="693792" y="619218"/>
                </a:lnTo>
                <a:lnTo>
                  <a:pt x="0" y="425002"/>
                </a:lnTo>
                <a:lnTo>
                  <a:pt x="118962" y="0"/>
                </a:lnTo>
              </a:path>
            </a:pathLst>
          </a:custGeom>
          <a:ln w="3175">
            <a:solidFill>
              <a:srgbClr val="FFFFFF"/>
            </a:solidFill>
          </a:ln>
        </p:spPr>
        <p:txBody>
          <a:bodyPr wrap="square" lIns="0" tIns="0" rIns="0" bIns="0" rtlCol="0"/>
          <a:lstStyle/>
          <a:p>
            <a:endParaRPr sz="1092"/>
          </a:p>
        </p:txBody>
      </p:sp>
      <p:sp>
        <p:nvSpPr>
          <p:cNvPr id="20" name="bg object 20"/>
          <p:cNvSpPr/>
          <p:nvPr/>
        </p:nvSpPr>
        <p:spPr>
          <a:xfrm>
            <a:off x="10152178" y="4929087"/>
            <a:ext cx="145950" cy="306896"/>
          </a:xfrm>
          <a:custGeom>
            <a:avLst/>
            <a:gdLst/>
            <a:ahLst/>
            <a:cxnLst/>
            <a:rect l="l" t="t" r="r" b="b"/>
            <a:pathLst>
              <a:path w="240665" h="506095">
                <a:moveTo>
                  <a:pt x="133158" y="0"/>
                </a:moveTo>
                <a:lnTo>
                  <a:pt x="0" y="475692"/>
                </a:lnTo>
                <a:lnTo>
                  <a:pt x="107333" y="505731"/>
                </a:lnTo>
                <a:lnTo>
                  <a:pt x="240491" y="30039"/>
                </a:lnTo>
                <a:lnTo>
                  <a:pt x="133158" y="0"/>
                </a:lnTo>
                <a:close/>
              </a:path>
            </a:pathLst>
          </a:custGeom>
          <a:solidFill>
            <a:srgbClr val="606365"/>
          </a:solidFill>
        </p:spPr>
        <p:txBody>
          <a:bodyPr wrap="square" lIns="0" tIns="0" rIns="0" bIns="0" rtlCol="0"/>
          <a:lstStyle/>
          <a:p>
            <a:endParaRPr sz="1092"/>
          </a:p>
        </p:txBody>
      </p:sp>
      <p:sp>
        <p:nvSpPr>
          <p:cNvPr id="21" name="bg object 21"/>
          <p:cNvSpPr/>
          <p:nvPr/>
        </p:nvSpPr>
        <p:spPr>
          <a:xfrm>
            <a:off x="10152178" y="4929087"/>
            <a:ext cx="145950" cy="306896"/>
          </a:xfrm>
          <a:custGeom>
            <a:avLst/>
            <a:gdLst/>
            <a:ahLst/>
            <a:cxnLst/>
            <a:rect l="l" t="t" r="r" b="b"/>
            <a:pathLst>
              <a:path w="240665" h="506095">
                <a:moveTo>
                  <a:pt x="133158" y="0"/>
                </a:moveTo>
                <a:lnTo>
                  <a:pt x="240491" y="30039"/>
                </a:lnTo>
                <a:lnTo>
                  <a:pt x="107333" y="505731"/>
                </a:lnTo>
                <a:lnTo>
                  <a:pt x="0" y="475692"/>
                </a:lnTo>
                <a:lnTo>
                  <a:pt x="133158" y="0"/>
                </a:lnTo>
              </a:path>
            </a:pathLst>
          </a:custGeom>
          <a:ln w="3175">
            <a:solidFill>
              <a:srgbClr val="FFFFFF"/>
            </a:solidFill>
          </a:ln>
        </p:spPr>
        <p:txBody>
          <a:bodyPr wrap="square" lIns="0" tIns="0" rIns="0" bIns="0" rtlCol="0"/>
          <a:lstStyle/>
          <a:p>
            <a:endParaRPr sz="1092"/>
          </a:p>
        </p:txBody>
      </p:sp>
      <p:sp>
        <p:nvSpPr>
          <p:cNvPr id="22" name="bg object 22"/>
          <p:cNvSpPr/>
          <p:nvPr/>
        </p:nvSpPr>
        <p:spPr>
          <a:xfrm>
            <a:off x="10236192" y="4997704"/>
            <a:ext cx="119763" cy="209475"/>
          </a:xfrm>
          <a:custGeom>
            <a:avLst/>
            <a:gdLst/>
            <a:ahLst/>
            <a:cxnLst/>
            <a:rect l="l" t="t" r="r" b="b"/>
            <a:pathLst>
              <a:path w="197484" h="345440">
                <a:moveTo>
                  <a:pt x="87987" y="0"/>
                </a:moveTo>
                <a:lnTo>
                  <a:pt x="0" y="314292"/>
                </a:lnTo>
                <a:lnTo>
                  <a:pt x="109239" y="344881"/>
                </a:lnTo>
                <a:lnTo>
                  <a:pt x="197227" y="30584"/>
                </a:lnTo>
                <a:lnTo>
                  <a:pt x="87987" y="0"/>
                </a:lnTo>
                <a:close/>
              </a:path>
            </a:pathLst>
          </a:custGeom>
          <a:solidFill>
            <a:srgbClr val="606365"/>
          </a:solidFill>
        </p:spPr>
        <p:txBody>
          <a:bodyPr wrap="square" lIns="0" tIns="0" rIns="0" bIns="0" rtlCol="0"/>
          <a:lstStyle/>
          <a:p>
            <a:endParaRPr sz="1092"/>
          </a:p>
        </p:txBody>
      </p:sp>
      <p:sp>
        <p:nvSpPr>
          <p:cNvPr id="23" name="bg object 23"/>
          <p:cNvSpPr/>
          <p:nvPr/>
        </p:nvSpPr>
        <p:spPr>
          <a:xfrm>
            <a:off x="10236192" y="4997704"/>
            <a:ext cx="119763" cy="209475"/>
          </a:xfrm>
          <a:custGeom>
            <a:avLst/>
            <a:gdLst/>
            <a:ahLst/>
            <a:cxnLst/>
            <a:rect l="l" t="t" r="r" b="b"/>
            <a:pathLst>
              <a:path w="197484" h="345440">
                <a:moveTo>
                  <a:pt x="87987" y="0"/>
                </a:moveTo>
                <a:lnTo>
                  <a:pt x="197227" y="30584"/>
                </a:lnTo>
                <a:lnTo>
                  <a:pt x="109239" y="344881"/>
                </a:lnTo>
                <a:lnTo>
                  <a:pt x="0" y="314292"/>
                </a:lnTo>
                <a:lnTo>
                  <a:pt x="87987" y="0"/>
                </a:lnTo>
              </a:path>
            </a:pathLst>
          </a:custGeom>
          <a:ln w="3175">
            <a:solidFill>
              <a:srgbClr val="FFFFFF"/>
            </a:solidFill>
          </a:ln>
        </p:spPr>
        <p:txBody>
          <a:bodyPr wrap="square" lIns="0" tIns="0" rIns="0" bIns="0" rtlCol="0"/>
          <a:lstStyle/>
          <a:p>
            <a:endParaRPr sz="1092"/>
          </a:p>
        </p:txBody>
      </p:sp>
      <p:sp>
        <p:nvSpPr>
          <p:cNvPr id="24" name="bg object 24"/>
          <p:cNvSpPr/>
          <p:nvPr/>
        </p:nvSpPr>
        <p:spPr>
          <a:xfrm>
            <a:off x="9038986" y="4548618"/>
            <a:ext cx="916133" cy="586453"/>
          </a:xfrm>
          <a:custGeom>
            <a:avLst/>
            <a:gdLst/>
            <a:ahLst/>
            <a:cxnLst/>
            <a:rect l="l" t="t" r="r" b="b"/>
            <a:pathLst>
              <a:path w="1510665" h="967104">
                <a:moveTo>
                  <a:pt x="533" y="719721"/>
                </a:moveTo>
                <a:lnTo>
                  <a:pt x="0" y="719670"/>
                </a:lnTo>
                <a:lnTo>
                  <a:pt x="215" y="720280"/>
                </a:lnTo>
                <a:lnTo>
                  <a:pt x="533" y="719721"/>
                </a:lnTo>
                <a:close/>
              </a:path>
              <a:path w="1510665" h="967104">
                <a:moveTo>
                  <a:pt x="433920" y="66535"/>
                </a:moveTo>
                <a:lnTo>
                  <a:pt x="201079" y="0"/>
                </a:lnTo>
                <a:lnTo>
                  <a:pt x="199758" y="46342"/>
                </a:lnTo>
                <a:lnTo>
                  <a:pt x="196316" y="94361"/>
                </a:lnTo>
                <a:lnTo>
                  <a:pt x="190830" y="143713"/>
                </a:lnTo>
                <a:lnTo>
                  <a:pt x="183400" y="194081"/>
                </a:lnTo>
                <a:lnTo>
                  <a:pt x="174117" y="245122"/>
                </a:lnTo>
                <a:lnTo>
                  <a:pt x="163080" y="296519"/>
                </a:lnTo>
                <a:lnTo>
                  <a:pt x="150380" y="347941"/>
                </a:lnTo>
                <a:lnTo>
                  <a:pt x="136105" y="399046"/>
                </a:lnTo>
                <a:lnTo>
                  <a:pt x="120370" y="449516"/>
                </a:lnTo>
                <a:lnTo>
                  <a:pt x="103251" y="499008"/>
                </a:lnTo>
                <a:lnTo>
                  <a:pt x="84836" y="547192"/>
                </a:lnTo>
                <a:lnTo>
                  <a:pt x="65239" y="593750"/>
                </a:lnTo>
                <a:lnTo>
                  <a:pt x="44538" y="638327"/>
                </a:lnTo>
                <a:lnTo>
                  <a:pt x="22834" y="680618"/>
                </a:lnTo>
                <a:lnTo>
                  <a:pt x="533" y="719721"/>
                </a:lnTo>
                <a:lnTo>
                  <a:pt x="233070" y="784059"/>
                </a:lnTo>
                <a:lnTo>
                  <a:pt x="433920" y="66535"/>
                </a:lnTo>
                <a:close/>
              </a:path>
              <a:path w="1510665" h="967104">
                <a:moveTo>
                  <a:pt x="1510042" y="505282"/>
                </a:moveTo>
                <a:lnTo>
                  <a:pt x="1037450" y="372999"/>
                </a:lnTo>
                <a:lnTo>
                  <a:pt x="908240" y="834517"/>
                </a:lnTo>
                <a:lnTo>
                  <a:pt x="1380858" y="966800"/>
                </a:lnTo>
                <a:lnTo>
                  <a:pt x="1510042" y="505282"/>
                </a:lnTo>
                <a:close/>
              </a:path>
            </a:pathLst>
          </a:custGeom>
          <a:solidFill>
            <a:srgbClr val="606365"/>
          </a:solidFill>
        </p:spPr>
        <p:txBody>
          <a:bodyPr wrap="square" lIns="0" tIns="0" rIns="0" bIns="0" rtlCol="0"/>
          <a:lstStyle/>
          <a:p>
            <a:endParaRPr sz="1092"/>
          </a:p>
        </p:txBody>
      </p:sp>
      <p:sp>
        <p:nvSpPr>
          <p:cNvPr id="25" name="bg object 25"/>
          <p:cNvSpPr/>
          <p:nvPr/>
        </p:nvSpPr>
        <p:spPr>
          <a:xfrm>
            <a:off x="9038970" y="4548617"/>
            <a:ext cx="263403" cy="475555"/>
          </a:xfrm>
          <a:custGeom>
            <a:avLst/>
            <a:gdLst/>
            <a:ahLst/>
            <a:cxnLst/>
            <a:rect l="l" t="t" r="r" b="b"/>
            <a:pathLst>
              <a:path w="434340" h="784225">
                <a:moveTo>
                  <a:pt x="248" y="720277"/>
                </a:moveTo>
                <a:lnTo>
                  <a:pt x="22863" y="680615"/>
                </a:lnTo>
                <a:lnTo>
                  <a:pt x="44567" y="638325"/>
                </a:lnTo>
                <a:lnTo>
                  <a:pt x="65266" y="593739"/>
                </a:lnTo>
                <a:lnTo>
                  <a:pt x="84868" y="547187"/>
                </a:lnTo>
                <a:lnTo>
                  <a:pt x="103277" y="499000"/>
                </a:lnTo>
                <a:lnTo>
                  <a:pt x="120400" y="449508"/>
                </a:lnTo>
                <a:lnTo>
                  <a:pt x="136142" y="399044"/>
                </a:lnTo>
                <a:lnTo>
                  <a:pt x="150410" y="347937"/>
                </a:lnTo>
                <a:lnTo>
                  <a:pt x="163110" y="296519"/>
                </a:lnTo>
                <a:lnTo>
                  <a:pt x="174147" y="245120"/>
                </a:lnTo>
                <a:lnTo>
                  <a:pt x="183428" y="194071"/>
                </a:lnTo>
                <a:lnTo>
                  <a:pt x="190859" y="143704"/>
                </a:lnTo>
                <a:lnTo>
                  <a:pt x="196345" y="94349"/>
                </a:lnTo>
                <a:lnTo>
                  <a:pt x="199794" y="46337"/>
                </a:lnTo>
                <a:lnTo>
                  <a:pt x="201109" y="0"/>
                </a:lnTo>
                <a:lnTo>
                  <a:pt x="433955" y="66535"/>
                </a:lnTo>
                <a:lnTo>
                  <a:pt x="233096" y="784049"/>
                </a:lnTo>
                <a:lnTo>
                  <a:pt x="0" y="719561"/>
                </a:lnTo>
              </a:path>
            </a:pathLst>
          </a:custGeom>
          <a:ln w="3175">
            <a:solidFill>
              <a:srgbClr val="FFFFFF"/>
            </a:solidFill>
          </a:ln>
        </p:spPr>
        <p:txBody>
          <a:bodyPr wrap="square" lIns="0" tIns="0" rIns="0" bIns="0" rtlCol="0"/>
          <a:lstStyle/>
          <a:p>
            <a:endParaRPr sz="1092"/>
          </a:p>
        </p:txBody>
      </p:sp>
      <p:sp>
        <p:nvSpPr>
          <p:cNvPr id="26" name="bg object 26"/>
          <p:cNvSpPr/>
          <p:nvPr/>
        </p:nvSpPr>
        <p:spPr>
          <a:xfrm>
            <a:off x="7423031" y="4097069"/>
            <a:ext cx="263788" cy="475555"/>
          </a:xfrm>
          <a:custGeom>
            <a:avLst/>
            <a:gdLst/>
            <a:ahLst/>
            <a:cxnLst/>
            <a:rect l="l" t="t" r="r" b="b"/>
            <a:pathLst>
              <a:path w="434975" h="784225">
                <a:moveTo>
                  <a:pt x="232698" y="783427"/>
                </a:moveTo>
                <a:lnTo>
                  <a:pt x="232106" y="783368"/>
                </a:lnTo>
                <a:lnTo>
                  <a:pt x="232092" y="783897"/>
                </a:lnTo>
                <a:lnTo>
                  <a:pt x="232698" y="783427"/>
                </a:lnTo>
                <a:close/>
              </a:path>
              <a:path w="434975" h="784225">
                <a:moveTo>
                  <a:pt x="200843" y="0"/>
                </a:moveTo>
                <a:lnTo>
                  <a:pt x="0" y="717519"/>
                </a:lnTo>
                <a:lnTo>
                  <a:pt x="232698" y="783427"/>
                </a:lnTo>
                <a:lnTo>
                  <a:pt x="232106" y="783368"/>
                </a:lnTo>
                <a:lnTo>
                  <a:pt x="233355" y="738255"/>
                </a:lnTo>
                <a:lnTo>
                  <a:pt x="236761" y="690842"/>
                </a:lnTo>
                <a:lnTo>
                  <a:pt x="242218" y="641987"/>
                </a:lnTo>
                <a:lnTo>
                  <a:pt x="249633" y="592023"/>
                </a:lnTo>
                <a:lnTo>
                  <a:pt x="258917" y="541282"/>
                </a:lnTo>
                <a:lnTo>
                  <a:pt x="269978" y="490094"/>
                </a:lnTo>
                <a:lnTo>
                  <a:pt x="282723" y="438791"/>
                </a:lnTo>
                <a:lnTo>
                  <a:pt x="297063" y="387705"/>
                </a:lnTo>
                <a:lnTo>
                  <a:pt x="312906" y="337168"/>
                </a:lnTo>
                <a:lnTo>
                  <a:pt x="330160" y="287510"/>
                </a:lnTo>
                <a:lnTo>
                  <a:pt x="348734" y="239064"/>
                </a:lnTo>
                <a:lnTo>
                  <a:pt x="368537" y="192161"/>
                </a:lnTo>
                <a:lnTo>
                  <a:pt x="389477" y="147132"/>
                </a:lnTo>
                <a:lnTo>
                  <a:pt x="411464" y="104309"/>
                </a:lnTo>
                <a:lnTo>
                  <a:pt x="434405" y="64024"/>
                </a:lnTo>
                <a:lnTo>
                  <a:pt x="200843" y="0"/>
                </a:lnTo>
                <a:close/>
              </a:path>
            </a:pathLst>
          </a:custGeom>
          <a:solidFill>
            <a:srgbClr val="606365"/>
          </a:solidFill>
        </p:spPr>
        <p:txBody>
          <a:bodyPr wrap="square" lIns="0" tIns="0" rIns="0" bIns="0" rtlCol="0"/>
          <a:lstStyle/>
          <a:p>
            <a:endParaRPr sz="1092"/>
          </a:p>
        </p:txBody>
      </p:sp>
      <p:sp>
        <p:nvSpPr>
          <p:cNvPr id="27" name="bg object 27"/>
          <p:cNvSpPr/>
          <p:nvPr/>
        </p:nvSpPr>
        <p:spPr>
          <a:xfrm>
            <a:off x="7423031" y="4097069"/>
            <a:ext cx="263788" cy="475555"/>
          </a:xfrm>
          <a:custGeom>
            <a:avLst/>
            <a:gdLst/>
            <a:ahLst/>
            <a:cxnLst/>
            <a:rect l="l" t="t" r="r" b="b"/>
            <a:pathLst>
              <a:path w="434975" h="784225">
                <a:moveTo>
                  <a:pt x="232092" y="783897"/>
                </a:moveTo>
                <a:lnTo>
                  <a:pt x="233355" y="738255"/>
                </a:lnTo>
                <a:lnTo>
                  <a:pt x="236761" y="690842"/>
                </a:lnTo>
                <a:lnTo>
                  <a:pt x="242218" y="641987"/>
                </a:lnTo>
                <a:lnTo>
                  <a:pt x="249633" y="592023"/>
                </a:lnTo>
                <a:lnTo>
                  <a:pt x="258917" y="541282"/>
                </a:lnTo>
                <a:lnTo>
                  <a:pt x="269978" y="490094"/>
                </a:lnTo>
                <a:lnTo>
                  <a:pt x="282723" y="438791"/>
                </a:lnTo>
                <a:lnTo>
                  <a:pt x="297063" y="387705"/>
                </a:lnTo>
                <a:lnTo>
                  <a:pt x="312906" y="337168"/>
                </a:lnTo>
                <a:lnTo>
                  <a:pt x="330160" y="287510"/>
                </a:lnTo>
                <a:lnTo>
                  <a:pt x="348734" y="239064"/>
                </a:lnTo>
                <a:lnTo>
                  <a:pt x="368537" y="192161"/>
                </a:lnTo>
                <a:lnTo>
                  <a:pt x="389477" y="147132"/>
                </a:lnTo>
                <a:lnTo>
                  <a:pt x="411464" y="104309"/>
                </a:lnTo>
                <a:lnTo>
                  <a:pt x="434405" y="64024"/>
                </a:lnTo>
                <a:lnTo>
                  <a:pt x="200843" y="0"/>
                </a:lnTo>
                <a:lnTo>
                  <a:pt x="0" y="717519"/>
                </a:lnTo>
                <a:lnTo>
                  <a:pt x="232698" y="783427"/>
                </a:lnTo>
              </a:path>
            </a:pathLst>
          </a:custGeom>
          <a:ln w="3175">
            <a:solidFill>
              <a:srgbClr val="FFFFFF"/>
            </a:solidFill>
          </a:ln>
        </p:spPr>
        <p:txBody>
          <a:bodyPr wrap="square" lIns="0" tIns="0" rIns="0" bIns="0" rtlCol="0"/>
          <a:lstStyle/>
          <a:p>
            <a:endParaRPr sz="1092"/>
          </a:p>
        </p:txBody>
      </p:sp>
      <p:sp>
        <p:nvSpPr>
          <p:cNvPr id="28" name="bg object 28"/>
          <p:cNvSpPr/>
          <p:nvPr/>
        </p:nvSpPr>
        <p:spPr>
          <a:xfrm>
            <a:off x="9714165" y="4180325"/>
            <a:ext cx="469042" cy="263769"/>
          </a:xfrm>
          <a:custGeom>
            <a:avLst/>
            <a:gdLst/>
            <a:ahLst/>
            <a:cxnLst/>
            <a:rect l="l" t="t" r="r" b="b"/>
            <a:pathLst>
              <a:path w="773430" h="434975">
                <a:moveTo>
                  <a:pt x="65496" y="607"/>
                </a:moveTo>
                <a:lnTo>
                  <a:pt x="0" y="237111"/>
                </a:lnTo>
                <a:lnTo>
                  <a:pt x="705373" y="434563"/>
                </a:lnTo>
                <a:lnTo>
                  <a:pt x="771521" y="202879"/>
                </a:lnTo>
                <a:lnTo>
                  <a:pt x="680055" y="193693"/>
                </a:lnTo>
                <a:lnTo>
                  <a:pt x="631460" y="188567"/>
                </a:lnTo>
                <a:lnTo>
                  <a:pt x="581886" y="181476"/>
                </a:lnTo>
                <a:lnTo>
                  <a:pt x="531657" y="172514"/>
                </a:lnTo>
                <a:lnTo>
                  <a:pt x="481098" y="161772"/>
                </a:lnTo>
                <a:lnTo>
                  <a:pt x="430536" y="149343"/>
                </a:lnTo>
                <a:lnTo>
                  <a:pt x="380294" y="135319"/>
                </a:lnTo>
                <a:lnTo>
                  <a:pt x="330698" y="119793"/>
                </a:lnTo>
                <a:lnTo>
                  <a:pt x="282074" y="102856"/>
                </a:lnTo>
                <a:lnTo>
                  <a:pt x="234746" y="84603"/>
                </a:lnTo>
                <a:lnTo>
                  <a:pt x="189039" y="65124"/>
                </a:lnTo>
                <a:lnTo>
                  <a:pt x="145278" y="44512"/>
                </a:lnTo>
                <a:lnTo>
                  <a:pt x="103790" y="22860"/>
                </a:lnTo>
                <a:lnTo>
                  <a:pt x="65496" y="607"/>
                </a:lnTo>
                <a:close/>
              </a:path>
              <a:path w="773430" h="434975">
                <a:moveTo>
                  <a:pt x="773005" y="197682"/>
                </a:moveTo>
                <a:lnTo>
                  <a:pt x="727345" y="196762"/>
                </a:lnTo>
                <a:lnTo>
                  <a:pt x="680055" y="193693"/>
                </a:lnTo>
                <a:lnTo>
                  <a:pt x="771521" y="202879"/>
                </a:lnTo>
                <a:lnTo>
                  <a:pt x="773005" y="197682"/>
                </a:lnTo>
                <a:close/>
              </a:path>
              <a:path w="773430" h="434975">
                <a:moveTo>
                  <a:pt x="65664" y="0"/>
                </a:moveTo>
                <a:lnTo>
                  <a:pt x="64898" y="260"/>
                </a:lnTo>
                <a:lnTo>
                  <a:pt x="65496" y="607"/>
                </a:lnTo>
                <a:lnTo>
                  <a:pt x="65664" y="0"/>
                </a:lnTo>
                <a:close/>
              </a:path>
            </a:pathLst>
          </a:custGeom>
          <a:solidFill>
            <a:srgbClr val="606365"/>
          </a:solidFill>
        </p:spPr>
        <p:txBody>
          <a:bodyPr wrap="square" lIns="0" tIns="0" rIns="0" bIns="0" rtlCol="0"/>
          <a:lstStyle/>
          <a:p>
            <a:endParaRPr sz="1092"/>
          </a:p>
        </p:txBody>
      </p:sp>
      <p:sp>
        <p:nvSpPr>
          <p:cNvPr id="29" name="bg object 29"/>
          <p:cNvSpPr/>
          <p:nvPr/>
        </p:nvSpPr>
        <p:spPr>
          <a:xfrm>
            <a:off x="9714165" y="4180325"/>
            <a:ext cx="469042" cy="263769"/>
          </a:xfrm>
          <a:custGeom>
            <a:avLst/>
            <a:gdLst/>
            <a:ahLst/>
            <a:cxnLst/>
            <a:rect l="l" t="t" r="r" b="b"/>
            <a:pathLst>
              <a:path w="773430" h="434975">
                <a:moveTo>
                  <a:pt x="64898" y="260"/>
                </a:moveTo>
                <a:lnTo>
                  <a:pt x="103790" y="22860"/>
                </a:lnTo>
                <a:lnTo>
                  <a:pt x="145278" y="44512"/>
                </a:lnTo>
                <a:lnTo>
                  <a:pt x="189039" y="65124"/>
                </a:lnTo>
                <a:lnTo>
                  <a:pt x="234746" y="84603"/>
                </a:lnTo>
                <a:lnTo>
                  <a:pt x="282074" y="102856"/>
                </a:lnTo>
                <a:lnTo>
                  <a:pt x="330698" y="119793"/>
                </a:lnTo>
                <a:lnTo>
                  <a:pt x="380294" y="135319"/>
                </a:lnTo>
                <a:lnTo>
                  <a:pt x="430536" y="149343"/>
                </a:lnTo>
                <a:lnTo>
                  <a:pt x="481098" y="161772"/>
                </a:lnTo>
                <a:lnTo>
                  <a:pt x="531657" y="172514"/>
                </a:lnTo>
                <a:lnTo>
                  <a:pt x="581886" y="181476"/>
                </a:lnTo>
                <a:lnTo>
                  <a:pt x="631460" y="188567"/>
                </a:lnTo>
                <a:lnTo>
                  <a:pt x="680055" y="193693"/>
                </a:lnTo>
                <a:lnTo>
                  <a:pt x="727345" y="196762"/>
                </a:lnTo>
                <a:lnTo>
                  <a:pt x="773005" y="197682"/>
                </a:lnTo>
                <a:lnTo>
                  <a:pt x="705373" y="434563"/>
                </a:lnTo>
                <a:lnTo>
                  <a:pt x="0" y="237111"/>
                </a:lnTo>
                <a:lnTo>
                  <a:pt x="65664" y="0"/>
                </a:lnTo>
              </a:path>
            </a:pathLst>
          </a:custGeom>
          <a:ln w="3175">
            <a:solidFill>
              <a:srgbClr val="FFFFFF"/>
            </a:solidFill>
          </a:ln>
        </p:spPr>
        <p:txBody>
          <a:bodyPr wrap="square" lIns="0" tIns="0" rIns="0" bIns="0" rtlCol="0"/>
          <a:lstStyle/>
          <a:p>
            <a:endParaRPr sz="1092"/>
          </a:p>
        </p:txBody>
      </p:sp>
      <p:sp>
        <p:nvSpPr>
          <p:cNvPr id="30" name="bg object 30"/>
          <p:cNvSpPr/>
          <p:nvPr/>
        </p:nvSpPr>
        <p:spPr>
          <a:xfrm>
            <a:off x="10181558" y="2508365"/>
            <a:ext cx="469042" cy="264154"/>
          </a:xfrm>
          <a:custGeom>
            <a:avLst/>
            <a:gdLst/>
            <a:ahLst/>
            <a:cxnLst/>
            <a:rect l="l" t="t" r="r" b="b"/>
            <a:pathLst>
              <a:path w="773430" h="435610">
                <a:moveTo>
                  <a:pt x="743225" y="305459"/>
                </a:moveTo>
                <a:lnTo>
                  <a:pt x="91666" y="240019"/>
                </a:lnTo>
                <a:lnTo>
                  <a:pt x="139766" y="245122"/>
                </a:lnTo>
                <a:lnTo>
                  <a:pt x="188942" y="252204"/>
                </a:lnTo>
                <a:lnTo>
                  <a:pt x="238868" y="261175"/>
                </a:lnTo>
                <a:lnTo>
                  <a:pt x="289218" y="271946"/>
                </a:lnTo>
                <a:lnTo>
                  <a:pt x="339667" y="284426"/>
                </a:lnTo>
                <a:lnTo>
                  <a:pt x="389889" y="298525"/>
                </a:lnTo>
                <a:lnTo>
                  <a:pt x="439556" y="314155"/>
                </a:lnTo>
                <a:lnTo>
                  <a:pt x="488345" y="331225"/>
                </a:lnTo>
                <a:lnTo>
                  <a:pt x="535927" y="349645"/>
                </a:lnTo>
                <a:lnTo>
                  <a:pt x="581979" y="369325"/>
                </a:lnTo>
                <a:lnTo>
                  <a:pt x="626173" y="390176"/>
                </a:lnTo>
                <a:lnTo>
                  <a:pt x="668184" y="412108"/>
                </a:lnTo>
                <a:lnTo>
                  <a:pt x="707685" y="435031"/>
                </a:lnTo>
                <a:lnTo>
                  <a:pt x="743152" y="305723"/>
                </a:lnTo>
                <a:lnTo>
                  <a:pt x="743225" y="305459"/>
                </a:lnTo>
                <a:close/>
              </a:path>
              <a:path w="773430" h="435610">
                <a:moveTo>
                  <a:pt x="558" y="236165"/>
                </a:moveTo>
                <a:lnTo>
                  <a:pt x="0" y="236109"/>
                </a:lnTo>
                <a:lnTo>
                  <a:pt x="404" y="236709"/>
                </a:lnTo>
                <a:lnTo>
                  <a:pt x="558" y="236165"/>
                </a:lnTo>
                <a:close/>
              </a:path>
              <a:path w="773430" h="435610">
                <a:moveTo>
                  <a:pt x="67492" y="0"/>
                </a:moveTo>
                <a:lnTo>
                  <a:pt x="558" y="236165"/>
                </a:lnTo>
                <a:lnTo>
                  <a:pt x="0" y="236109"/>
                </a:lnTo>
                <a:lnTo>
                  <a:pt x="44969" y="236985"/>
                </a:lnTo>
                <a:lnTo>
                  <a:pt x="91666" y="240019"/>
                </a:lnTo>
                <a:lnTo>
                  <a:pt x="743225" y="305459"/>
                </a:lnTo>
                <a:lnTo>
                  <a:pt x="772850" y="197450"/>
                </a:lnTo>
                <a:lnTo>
                  <a:pt x="67492" y="0"/>
                </a:lnTo>
                <a:close/>
              </a:path>
            </a:pathLst>
          </a:custGeom>
          <a:solidFill>
            <a:srgbClr val="606365"/>
          </a:solidFill>
        </p:spPr>
        <p:txBody>
          <a:bodyPr wrap="square" lIns="0" tIns="0" rIns="0" bIns="0" rtlCol="0"/>
          <a:lstStyle/>
          <a:p>
            <a:endParaRPr sz="1092"/>
          </a:p>
        </p:txBody>
      </p:sp>
      <p:sp>
        <p:nvSpPr>
          <p:cNvPr id="31" name="bg object 31"/>
          <p:cNvSpPr/>
          <p:nvPr/>
        </p:nvSpPr>
        <p:spPr>
          <a:xfrm>
            <a:off x="10181558" y="2508365"/>
            <a:ext cx="469042" cy="264154"/>
          </a:xfrm>
          <a:custGeom>
            <a:avLst/>
            <a:gdLst/>
            <a:ahLst/>
            <a:cxnLst/>
            <a:rect l="l" t="t" r="r" b="b"/>
            <a:pathLst>
              <a:path w="773430" h="435610">
                <a:moveTo>
                  <a:pt x="0" y="236109"/>
                </a:moveTo>
                <a:lnTo>
                  <a:pt x="44969" y="236985"/>
                </a:lnTo>
                <a:lnTo>
                  <a:pt x="91666" y="240019"/>
                </a:lnTo>
                <a:lnTo>
                  <a:pt x="139766" y="245122"/>
                </a:lnTo>
                <a:lnTo>
                  <a:pt x="188942" y="252204"/>
                </a:lnTo>
                <a:lnTo>
                  <a:pt x="238868" y="261175"/>
                </a:lnTo>
                <a:lnTo>
                  <a:pt x="289218" y="271946"/>
                </a:lnTo>
                <a:lnTo>
                  <a:pt x="339667" y="284426"/>
                </a:lnTo>
                <a:lnTo>
                  <a:pt x="389889" y="298525"/>
                </a:lnTo>
                <a:lnTo>
                  <a:pt x="439556" y="314155"/>
                </a:lnTo>
                <a:lnTo>
                  <a:pt x="488345" y="331225"/>
                </a:lnTo>
                <a:lnTo>
                  <a:pt x="535927" y="349645"/>
                </a:lnTo>
                <a:lnTo>
                  <a:pt x="581979" y="369325"/>
                </a:lnTo>
                <a:lnTo>
                  <a:pt x="626173" y="390176"/>
                </a:lnTo>
                <a:lnTo>
                  <a:pt x="668184" y="412108"/>
                </a:lnTo>
                <a:lnTo>
                  <a:pt x="707685" y="435031"/>
                </a:lnTo>
                <a:lnTo>
                  <a:pt x="772850" y="197450"/>
                </a:lnTo>
                <a:lnTo>
                  <a:pt x="67492" y="0"/>
                </a:lnTo>
                <a:lnTo>
                  <a:pt x="404" y="236709"/>
                </a:lnTo>
              </a:path>
            </a:pathLst>
          </a:custGeom>
          <a:ln w="3175">
            <a:solidFill>
              <a:srgbClr val="FFFFFF"/>
            </a:solidFill>
          </a:ln>
        </p:spPr>
        <p:txBody>
          <a:bodyPr wrap="square" lIns="0" tIns="0" rIns="0" bIns="0" rtlCol="0"/>
          <a:lstStyle/>
          <a:p>
            <a:endParaRPr sz="1092"/>
          </a:p>
        </p:txBody>
      </p:sp>
      <p:sp>
        <p:nvSpPr>
          <p:cNvPr id="32" name="bg object 32"/>
          <p:cNvSpPr/>
          <p:nvPr/>
        </p:nvSpPr>
        <p:spPr>
          <a:xfrm>
            <a:off x="9435261" y="5349152"/>
            <a:ext cx="413588" cy="252602"/>
          </a:xfrm>
          <a:custGeom>
            <a:avLst/>
            <a:gdLst/>
            <a:ahLst/>
            <a:cxnLst/>
            <a:rect l="l" t="t" r="r" b="b"/>
            <a:pathLst>
              <a:path w="681990" h="416559">
                <a:moveTo>
                  <a:pt x="10596" y="0"/>
                </a:moveTo>
                <a:lnTo>
                  <a:pt x="1356" y="47822"/>
                </a:lnTo>
                <a:lnTo>
                  <a:pt x="0" y="96017"/>
                </a:lnTo>
                <a:lnTo>
                  <a:pt x="6295" y="143794"/>
                </a:lnTo>
                <a:lnTo>
                  <a:pt x="20010" y="190362"/>
                </a:lnTo>
                <a:lnTo>
                  <a:pt x="40912" y="234930"/>
                </a:lnTo>
                <a:lnTo>
                  <a:pt x="68767" y="276708"/>
                </a:lnTo>
                <a:lnTo>
                  <a:pt x="103343" y="314904"/>
                </a:lnTo>
                <a:lnTo>
                  <a:pt x="143485" y="348035"/>
                </a:lnTo>
                <a:lnTo>
                  <a:pt x="187627" y="374988"/>
                </a:lnTo>
                <a:lnTo>
                  <a:pt x="234927" y="395528"/>
                </a:lnTo>
                <a:lnTo>
                  <a:pt x="284543" y="409418"/>
                </a:lnTo>
                <a:lnTo>
                  <a:pt x="335631" y="416422"/>
                </a:lnTo>
                <a:lnTo>
                  <a:pt x="387350" y="416305"/>
                </a:lnTo>
                <a:lnTo>
                  <a:pt x="438856" y="408831"/>
                </a:lnTo>
                <a:lnTo>
                  <a:pt x="488239" y="394138"/>
                </a:lnTo>
                <a:lnTo>
                  <a:pt x="533737" y="372895"/>
                </a:lnTo>
                <a:lnTo>
                  <a:pt x="574742" y="345657"/>
                </a:lnTo>
                <a:lnTo>
                  <a:pt x="610642" y="312978"/>
                </a:lnTo>
                <a:lnTo>
                  <a:pt x="640829" y="275414"/>
                </a:lnTo>
                <a:lnTo>
                  <a:pt x="664693" y="233519"/>
                </a:lnTo>
                <a:lnTo>
                  <a:pt x="681623" y="187849"/>
                </a:lnTo>
                <a:lnTo>
                  <a:pt x="10596" y="0"/>
                </a:lnTo>
                <a:close/>
              </a:path>
            </a:pathLst>
          </a:custGeom>
          <a:solidFill>
            <a:srgbClr val="606365"/>
          </a:solidFill>
        </p:spPr>
        <p:txBody>
          <a:bodyPr wrap="square" lIns="0" tIns="0" rIns="0" bIns="0" rtlCol="0"/>
          <a:lstStyle/>
          <a:p>
            <a:endParaRPr sz="1092"/>
          </a:p>
        </p:txBody>
      </p:sp>
      <p:sp>
        <p:nvSpPr>
          <p:cNvPr id="33" name="bg object 33"/>
          <p:cNvSpPr/>
          <p:nvPr/>
        </p:nvSpPr>
        <p:spPr>
          <a:xfrm>
            <a:off x="9435261" y="5349152"/>
            <a:ext cx="413588" cy="252602"/>
          </a:xfrm>
          <a:custGeom>
            <a:avLst/>
            <a:gdLst/>
            <a:ahLst/>
            <a:cxnLst/>
            <a:rect l="l" t="t" r="r" b="b"/>
            <a:pathLst>
              <a:path w="681990" h="416559">
                <a:moveTo>
                  <a:pt x="681623" y="187849"/>
                </a:moveTo>
                <a:lnTo>
                  <a:pt x="664693" y="233519"/>
                </a:lnTo>
                <a:lnTo>
                  <a:pt x="640829" y="275414"/>
                </a:lnTo>
                <a:lnTo>
                  <a:pt x="610642" y="312978"/>
                </a:lnTo>
                <a:lnTo>
                  <a:pt x="574742" y="345657"/>
                </a:lnTo>
                <a:lnTo>
                  <a:pt x="533737" y="372895"/>
                </a:lnTo>
                <a:lnTo>
                  <a:pt x="488239" y="394138"/>
                </a:lnTo>
                <a:lnTo>
                  <a:pt x="438856" y="408831"/>
                </a:lnTo>
                <a:lnTo>
                  <a:pt x="387350" y="416305"/>
                </a:lnTo>
                <a:lnTo>
                  <a:pt x="335631" y="416422"/>
                </a:lnTo>
                <a:lnTo>
                  <a:pt x="284543" y="409418"/>
                </a:lnTo>
                <a:lnTo>
                  <a:pt x="234927" y="395528"/>
                </a:lnTo>
                <a:lnTo>
                  <a:pt x="187627" y="374988"/>
                </a:lnTo>
                <a:lnTo>
                  <a:pt x="143485" y="348035"/>
                </a:lnTo>
                <a:lnTo>
                  <a:pt x="103343" y="314904"/>
                </a:lnTo>
                <a:lnTo>
                  <a:pt x="68767" y="276708"/>
                </a:lnTo>
                <a:lnTo>
                  <a:pt x="40912" y="234930"/>
                </a:lnTo>
                <a:lnTo>
                  <a:pt x="20010" y="190362"/>
                </a:lnTo>
                <a:lnTo>
                  <a:pt x="6295" y="143794"/>
                </a:lnTo>
                <a:lnTo>
                  <a:pt x="0" y="96017"/>
                </a:lnTo>
                <a:lnTo>
                  <a:pt x="1356" y="47822"/>
                </a:lnTo>
                <a:lnTo>
                  <a:pt x="10596" y="0"/>
                </a:lnTo>
              </a:path>
            </a:pathLst>
          </a:custGeom>
          <a:ln w="3175">
            <a:solidFill>
              <a:srgbClr val="FFFFFF"/>
            </a:solidFill>
          </a:ln>
        </p:spPr>
        <p:txBody>
          <a:bodyPr wrap="square" lIns="0" tIns="0" rIns="0" bIns="0" rtlCol="0"/>
          <a:lstStyle/>
          <a:p>
            <a:endParaRPr sz="1092"/>
          </a:p>
        </p:txBody>
      </p:sp>
      <p:sp>
        <p:nvSpPr>
          <p:cNvPr id="34" name="bg object 34"/>
          <p:cNvSpPr/>
          <p:nvPr/>
        </p:nvSpPr>
        <p:spPr>
          <a:xfrm>
            <a:off x="9376479" y="5284233"/>
            <a:ext cx="551836" cy="193687"/>
          </a:xfrm>
          <a:custGeom>
            <a:avLst/>
            <a:gdLst/>
            <a:ahLst/>
            <a:cxnLst/>
            <a:rect l="l" t="t" r="r" b="b"/>
            <a:pathLst>
              <a:path w="909955" h="319404">
                <a:moveTo>
                  <a:pt x="19513" y="0"/>
                </a:moveTo>
                <a:lnTo>
                  <a:pt x="0" y="69686"/>
                </a:lnTo>
                <a:lnTo>
                  <a:pt x="889864" y="318794"/>
                </a:lnTo>
                <a:lnTo>
                  <a:pt x="909362" y="249102"/>
                </a:lnTo>
                <a:lnTo>
                  <a:pt x="19513" y="0"/>
                </a:lnTo>
                <a:close/>
              </a:path>
            </a:pathLst>
          </a:custGeom>
          <a:solidFill>
            <a:srgbClr val="606365"/>
          </a:solidFill>
        </p:spPr>
        <p:txBody>
          <a:bodyPr wrap="square" lIns="0" tIns="0" rIns="0" bIns="0" rtlCol="0"/>
          <a:lstStyle/>
          <a:p>
            <a:endParaRPr sz="1092"/>
          </a:p>
        </p:txBody>
      </p:sp>
      <p:sp>
        <p:nvSpPr>
          <p:cNvPr id="35" name="bg object 35"/>
          <p:cNvSpPr/>
          <p:nvPr/>
        </p:nvSpPr>
        <p:spPr>
          <a:xfrm>
            <a:off x="9376479" y="5284233"/>
            <a:ext cx="551836" cy="193687"/>
          </a:xfrm>
          <a:custGeom>
            <a:avLst/>
            <a:gdLst/>
            <a:ahLst/>
            <a:cxnLst/>
            <a:rect l="l" t="t" r="r" b="b"/>
            <a:pathLst>
              <a:path w="909955" h="319404">
                <a:moveTo>
                  <a:pt x="0" y="69686"/>
                </a:moveTo>
                <a:lnTo>
                  <a:pt x="19513" y="0"/>
                </a:lnTo>
                <a:lnTo>
                  <a:pt x="909362" y="249102"/>
                </a:lnTo>
                <a:lnTo>
                  <a:pt x="889864" y="318794"/>
                </a:lnTo>
                <a:lnTo>
                  <a:pt x="0" y="69686"/>
                </a:lnTo>
              </a:path>
            </a:pathLst>
          </a:custGeom>
          <a:ln w="3175">
            <a:solidFill>
              <a:srgbClr val="FFFFFF"/>
            </a:solidFill>
          </a:ln>
        </p:spPr>
        <p:txBody>
          <a:bodyPr wrap="square" lIns="0" tIns="0" rIns="0" bIns="0" rtlCol="0"/>
          <a:lstStyle/>
          <a:p>
            <a:endParaRPr sz="1092"/>
          </a:p>
        </p:txBody>
      </p:sp>
      <p:sp>
        <p:nvSpPr>
          <p:cNvPr id="2" name="Holder 2"/>
          <p:cNvSpPr>
            <a:spLocks noGrp="1"/>
          </p:cNvSpPr>
          <p:nvPr>
            <p:ph type="title"/>
          </p:nvPr>
        </p:nvSpPr>
        <p:spPr>
          <a:xfrm>
            <a:off x="250214" y="-54798"/>
            <a:ext cx="11435531" cy="713913"/>
          </a:xfrm>
        </p:spPr>
        <p:txBody>
          <a:bodyPr lIns="0" tIns="0" rIns="0" bIns="0"/>
          <a:lstStyle>
            <a:lvl1pPr>
              <a:defRPr sz="4639"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5" name="Holder 5"/>
          <p:cNvSpPr>
            <a:spLocks noGrp="1"/>
          </p:cNvSpPr>
          <p:nvPr>
            <p:ph type="sldNum" sz="quarter" idx="7"/>
          </p:nvPr>
        </p:nvSpPr>
        <p:spPr/>
        <p:txBody>
          <a:bodyPr lIns="0" tIns="0" rIns="0" bIns="0"/>
          <a:lstStyle>
            <a:lvl1pPr>
              <a:defRPr sz="1182" b="0" i="0">
                <a:solidFill>
                  <a:schemeClr val="tx1"/>
                </a:solidFill>
                <a:latin typeface="Arial"/>
                <a:cs typeface="Arial"/>
              </a:defRPr>
            </a:lvl1pPr>
          </a:lstStyle>
          <a:p>
            <a:pPr marL="65461">
              <a:spcBef>
                <a:spcPts val="18"/>
              </a:spcBef>
            </a:pPr>
            <a:fld id="{81D60167-4931-47E6-BA6A-407CBD079E47}" type="slidenum">
              <a:rPr lang="de-DE" spc="-30" smtClean="0"/>
              <a:pPr marL="65461">
                <a:spcBef>
                  <a:spcPts val="18"/>
                </a:spcBef>
              </a:pPr>
              <a:t>‹Nr.›</a:t>
            </a:fld>
            <a:endParaRPr lang="de-DE" spc="-30" dirty="0"/>
          </a:p>
        </p:txBody>
      </p:sp>
    </p:spTree>
    <p:extLst>
      <p:ext uri="{BB962C8B-B14F-4D97-AF65-F5344CB8AC3E}">
        <p14:creationId xmlns:p14="http://schemas.microsoft.com/office/powerpoint/2010/main" val="373129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28600" y="405577"/>
            <a:ext cx="11685605" cy="0"/>
          </a:xfrm>
          <a:custGeom>
            <a:avLst/>
            <a:gdLst/>
            <a:ahLst/>
            <a:cxnLst/>
            <a:rect l="l" t="t" r="r" b="b"/>
            <a:pathLst>
              <a:path w="19269075">
                <a:moveTo>
                  <a:pt x="0" y="0"/>
                </a:moveTo>
                <a:lnTo>
                  <a:pt x="19269046" y="0"/>
                </a:lnTo>
              </a:path>
            </a:pathLst>
          </a:custGeom>
          <a:ln w="7853">
            <a:solidFill>
              <a:srgbClr val="000000"/>
            </a:solidFill>
          </a:ln>
        </p:spPr>
        <p:txBody>
          <a:bodyPr wrap="square" lIns="0" tIns="0" rIns="0" bIns="0" rtlCol="0"/>
          <a:lstStyle/>
          <a:p>
            <a:endParaRPr sz="1092"/>
          </a:p>
        </p:txBody>
      </p:sp>
      <p:sp>
        <p:nvSpPr>
          <p:cNvPr id="17" name="bg object 17"/>
          <p:cNvSpPr/>
          <p:nvPr/>
        </p:nvSpPr>
        <p:spPr>
          <a:xfrm>
            <a:off x="228600" y="169850"/>
            <a:ext cx="11685605" cy="0"/>
          </a:xfrm>
          <a:custGeom>
            <a:avLst/>
            <a:gdLst/>
            <a:ahLst/>
            <a:cxnLst/>
            <a:rect l="l" t="t" r="r" b="b"/>
            <a:pathLst>
              <a:path w="19269075">
                <a:moveTo>
                  <a:pt x="0" y="0"/>
                </a:moveTo>
                <a:lnTo>
                  <a:pt x="19269046" y="0"/>
                </a:lnTo>
              </a:path>
            </a:pathLst>
          </a:custGeom>
          <a:ln w="7853">
            <a:solidFill>
              <a:srgbClr val="000000"/>
            </a:solidFill>
          </a:ln>
        </p:spPr>
        <p:txBody>
          <a:bodyPr wrap="square" lIns="0" tIns="0" rIns="0" bIns="0" rtlCol="0"/>
          <a:lstStyle/>
          <a:p>
            <a:endParaRPr sz="1092"/>
          </a:p>
        </p:txBody>
      </p:sp>
      <p:sp>
        <p:nvSpPr>
          <p:cNvPr id="18" name="bg object 18"/>
          <p:cNvSpPr/>
          <p:nvPr/>
        </p:nvSpPr>
        <p:spPr>
          <a:xfrm>
            <a:off x="228600" y="6697986"/>
            <a:ext cx="11685605" cy="0"/>
          </a:xfrm>
          <a:custGeom>
            <a:avLst/>
            <a:gdLst/>
            <a:ahLst/>
            <a:cxnLst/>
            <a:rect l="l" t="t" r="r" b="b"/>
            <a:pathLst>
              <a:path w="19269075">
                <a:moveTo>
                  <a:pt x="0" y="0"/>
                </a:moveTo>
                <a:lnTo>
                  <a:pt x="19269046" y="0"/>
                </a:lnTo>
              </a:path>
            </a:pathLst>
          </a:custGeom>
          <a:ln w="7853">
            <a:solidFill>
              <a:srgbClr val="000000"/>
            </a:solidFill>
          </a:ln>
        </p:spPr>
        <p:txBody>
          <a:bodyPr wrap="square" lIns="0" tIns="0" rIns="0" bIns="0" rtlCol="0"/>
          <a:lstStyle/>
          <a:p>
            <a:endParaRPr sz="1092"/>
          </a:p>
        </p:txBody>
      </p:sp>
      <p:sp>
        <p:nvSpPr>
          <p:cNvPr id="19" name="bg object 19"/>
          <p:cNvSpPr/>
          <p:nvPr/>
        </p:nvSpPr>
        <p:spPr>
          <a:xfrm>
            <a:off x="228600" y="6289233"/>
            <a:ext cx="11685605" cy="0"/>
          </a:xfrm>
          <a:custGeom>
            <a:avLst/>
            <a:gdLst/>
            <a:ahLst/>
            <a:cxnLst/>
            <a:rect l="l" t="t" r="r" b="b"/>
            <a:pathLst>
              <a:path w="19269075">
                <a:moveTo>
                  <a:pt x="0" y="0"/>
                </a:moveTo>
                <a:lnTo>
                  <a:pt x="19269046" y="0"/>
                </a:lnTo>
              </a:path>
            </a:pathLst>
          </a:custGeom>
          <a:ln w="7853">
            <a:solidFill>
              <a:srgbClr val="000000"/>
            </a:solidFill>
          </a:ln>
        </p:spPr>
        <p:txBody>
          <a:bodyPr wrap="square" lIns="0" tIns="0" rIns="0" bIns="0" rtlCol="0"/>
          <a:lstStyle/>
          <a:p>
            <a:endParaRPr sz="1092"/>
          </a:p>
        </p:txBody>
      </p:sp>
      <p:pic>
        <p:nvPicPr>
          <p:cNvPr id="20" name="bg object 20"/>
          <p:cNvPicPr/>
          <p:nvPr/>
        </p:nvPicPr>
        <p:blipFill>
          <a:blip r:embed="rId2" cstate="print"/>
          <a:stretch>
            <a:fillRect/>
          </a:stretch>
        </p:blipFill>
        <p:spPr>
          <a:xfrm>
            <a:off x="233363" y="6360666"/>
            <a:ext cx="1335087" cy="253982"/>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4" name="Holder 4"/>
          <p:cNvSpPr>
            <a:spLocks noGrp="1"/>
          </p:cNvSpPr>
          <p:nvPr>
            <p:ph type="sldNum" sz="quarter" idx="7"/>
          </p:nvPr>
        </p:nvSpPr>
        <p:spPr/>
        <p:txBody>
          <a:bodyPr lIns="0" tIns="0" rIns="0" bIns="0"/>
          <a:lstStyle>
            <a:lvl1pPr>
              <a:defRPr sz="1182" b="0" i="0">
                <a:solidFill>
                  <a:schemeClr val="tx1"/>
                </a:solidFill>
                <a:latin typeface="Arial"/>
                <a:cs typeface="Arial"/>
              </a:defRPr>
            </a:lvl1pPr>
          </a:lstStyle>
          <a:p>
            <a:pPr marL="65461">
              <a:spcBef>
                <a:spcPts val="18"/>
              </a:spcBef>
            </a:pPr>
            <a:fld id="{81D60167-4931-47E6-BA6A-407CBD079E47}" type="slidenum">
              <a:rPr lang="de-DE" spc="-30" smtClean="0"/>
              <a:pPr marL="65461">
                <a:spcBef>
                  <a:spcPts val="18"/>
                </a:spcBef>
              </a:pPr>
              <a:t>‹Nr.›</a:t>
            </a:fld>
            <a:endParaRPr lang="de-DE" spc="-30" dirty="0"/>
          </a:p>
        </p:txBody>
      </p:sp>
    </p:spTree>
    <p:extLst>
      <p:ext uri="{BB962C8B-B14F-4D97-AF65-F5344CB8AC3E}">
        <p14:creationId xmlns:p14="http://schemas.microsoft.com/office/powerpoint/2010/main" val="76015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963843" y="4406863"/>
            <a:ext cx="10362237" cy="1362381"/>
          </a:xfrm>
        </p:spPr>
        <p:txBody>
          <a:bodyPr anchor="t"/>
          <a:lstStyle>
            <a:lvl1pPr>
              <a:defRPr b="1" cap="all"/>
            </a:lvl1pPr>
          </a:lstStyle>
          <a:p>
            <a:pPr lvl="0"/>
            <a:r>
              <a:rPr lang="de-DE"/>
              <a:t>Titelmasterformat durch Klicken bearbeiten</a:t>
            </a:r>
          </a:p>
        </p:txBody>
      </p:sp>
      <p:sp>
        <p:nvSpPr>
          <p:cNvPr id="3" name="Textplatzhalter 2"/>
          <p:cNvSpPr txBox="1">
            <a:spLocks noGrp="1"/>
          </p:cNvSpPr>
          <p:nvPr>
            <p:ph type="body" idx="1"/>
          </p:nvPr>
        </p:nvSpPr>
        <p:spPr>
          <a:xfrm>
            <a:off x="963843" y="2906224"/>
            <a:ext cx="10362237" cy="1500639"/>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814">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fld id="{BCEEC54B-E8D5-4ACC-A809-E5BEFB317193}" type="datetime1">
              <a:rPr lang="it-IT" smtClean="0"/>
              <a:t>01/12/2025</a:t>
            </a:fld>
            <a:endParaRPr lang="de-DE"/>
          </a:p>
        </p:txBody>
      </p:sp>
      <p:sp>
        <p:nvSpPr>
          <p:cNvPr id="6" name="Foliennummernplatzhalter 5"/>
          <p:cNvSpPr txBox="1">
            <a:spLocks noGrp="1"/>
          </p:cNvSpPr>
          <p:nvPr>
            <p:ph type="sldNum" sz="quarter" idx="8"/>
          </p:nvPr>
        </p:nvSpPr>
        <p:spPr/>
        <p:txBody>
          <a:bodyPr/>
          <a:lstStyle>
            <a:lvl1pPr>
              <a:defRPr/>
            </a:lvl1pPr>
          </a:lstStyle>
          <a:p>
            <a:pPr lvl="0"/>
            <a:fld id="{D8655887-9365-4415-ABDD-3C34EE0862FD}" type="slidenum">
              <a:t>‹Nr.›</a:t>
            </a:fld>
            <a:endParaRPr lang="de-DE"/>
          </a:p>
        </p:txBody>
      </p:sp>
    </p:spTree>
    <p:extLst>
      <p:ext uri="{BB962C8B-B14F-4D97-AF65-F5344CB8AC3E}">
        <p14:creationId xmlns:p14="http://schemas.microsoft.com/office/powerpoint/2010/main" val="327613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08645" y="1604332"/>
            <a:ext cx="5393284"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6186241" y="1604332"/>
            <a:ext cx="5395196"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fld id="{DF143CCB-17BB-4C83-9B22-A975F43A8FC8}" type="datetime1">
              <a:rPr lang="it-IT" smtClean="0"/>
              <a:t>01/12/2025</a:t>
            </a:fld>
            <a:endParaRPr lang="de-DE"/>
          </a:p>
        </p:txBody>
      </p:sp>
      <p:sp>
        <p:nvSpPr>
          <p:cNvPr id="7" name="Foliennummernplatzhalter 6"/>
          <p:cNvSpPr txBox="1">
            <a:spLocks noGrp="1"/>
          </p:cNvSpPr>
          <p:nvPr>
            <p:ph type="sldNum" sz="quarter" idx="8"/>
          </p:nvPr>
        </p:nvSpPr>
        <p:spPr/>
        <p:txBody>
          <a:bodyPr/>
          <a:lstStyle>
            <a:lvl1pPr>
              <a:defRPr/>
            </a:lvl1pPr>
          </a:lstStyle>
          <a:p>
            <a:pPr lvl="0"/>
            <a:fld id="{A3987B14-12D1-48FA-8237-7AE8FBC646A6}" type="slidenum">
              <a:t>‹Nr.›</a:t>
            </a:fld>
            <a:endParaRPr lang="de-DE"/>
          </a:p>
        </p:txBody>
      </p:sp>
    </p:spTree>
    <p:extLst>
      <p:ext uri="{BB962C8B-B14F-4D97-AF65-F5344CB8AC3E}">
        <p14:creationId xmlns:p14="http://schemas.microsoft.com/office/powerpoint/2010/main" val="176948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7" y="275073"/>
            <a:ext cx="10972805" cy="1142043"/>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610556" y="1535196"/>
            <a:ext cx="5385597"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4" name="Inhaltsplatzhalter 3"/>
          <p:cNvSpPr txBox="1">
            <a:spLocks noGrp="1"/>
          </p:cNvSpPr>
          <p:nvPr>
            <p:ph idx="2"/>
          </p:nvPr>
        </p:nvSpPr>
        <p:spPr>
          <a:xfrm>
            <a:off x="610556" y="2174631"/>
            <a:ext cx="5385597"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6193914" y="1535196"/>
            <a:ext cx="5389435"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6" name="Inhaltsplatzhalter 5"/>
          <p:cNvSpPr txBox="1">
            <a:spLocks noGrp="1"/>
          </p:cNvSpPr>
          <p:nvPr>
            <p:ph idx="4"/>
          </p:nvPr>
        </p:nvSpPr>
        <p:spPr>
          <a:xfrm>
            <a:off x="6193914" y="2174631"/>
            <a:ext cx="5389435"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fld id="{B96B6008-8EA3-4199-80E0-B26DE62A44E8}" type="datetime1">
              <a:rPr lang="it-IT" smtClean="0"/>
              <a:t>01/12/2025</a:t>
            </a:fld>
            <a:endParaRPr lang="de-DE"/>
          </a:p>
        </p:txBody>
      </p:sp>
      <p:sp>
        <p:nvSpPr>
          <p:cNvPr id="9" name="Foliennummernplatzhalter 8"/>
          <p:cNvSpPr txBox="1">
            <a:spLocks noGrp="1"/>
          </p:cNvSpPr>
          <p:nvPr>
            <p:ph type="sldNum" sz="quarter" idx="8"/>
          </p:nvPr>
        </p:nvSpPr>
        <p:spPr/>
        <p:txBody>
          <a:bodyPr/>
          <a:lstStyle>
            <a:lvl1pPr>
              <a:defRPr/>
            </a:lvl1pPr>
          </a:lstStyle>
          <a:p>
            <a:pPr lvl="0"/>
            <a:fld id="{594C0D3E-A88C-4A76-A97D-DA3DF6F988EE}" type="slidenum">
              <a:t>‹Nr.›</a:t>
            </a:fld>
            <a:endParaRPr lang="de-DE"/>
          </a:p>
        </p:txBody>
      </p:sp>
    </p:spTree>
    <p:extLst>
      <p:ext uri="{BB962C8B-B14F-4D97-AF65-F5344CB8AC3E}">
        <p14:creationId xmlns:p14="http://schemas.microsoft.com/office/powerpoint/2010/main" val="423551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70A666C-0F95-4B17-A1BE-CAE95F6672A8}"/>
              </a:ext>
            </a:extLst>
          </p:cNvPr>
          <p:cNvSpPr/>
          <p:nvPr userDrawn="1"/>
        </p:nvSpPr>
        <p:spPr>
          <a:xfrm>
            <a:off x="-59961" y="0"/>
            <a:ext cx="9632586" cy="681001"/>
          </a:xfrm>
          <a:prstGeom prst="rect">
            <a:avLst/>
          </a:prstGeom>
          <a:solidFill>
            <a:srgbClr val="E5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txBox="1">
            <a:spLocks noGrp="1"/>
          </p:cNvSpPr>
          <p:nvPr>
            <p:ph type="title"/>
          </p:nvPr>
        </p:nvSpPr>
        <p:spPr>
          <a:xfrm>
            <a:off x="543575" y="0"/>
            <a:ext cx="10710398" cy="643929"/>
          </a:xfrm>
        </p:spPr>
        <p:txBody>
          <a:bodyPr/>
          <a:lstStyle>
            <a:lvl1pPr>
              <a:defRPr>
                <a:solidFill>
                  <a:srgbClr val="001489"/>
                </a:solidFill>
              </a:defRPr>
            </a:lvl1pPr>
          </a:lstStyle>
          <a:p>
            <a:pPr lvl="0"/>
            <a:r>
              <a:rPr lang="de-DE" dirty="0"/>
              <a:t>Titelmasterformat durch Klicken bearbeiten</a:t>
            </a:r>
          </a:p>
        </p:txBody>
      </p:sp>
      <p:sp>
        <p:nvSpPr>
          <p:cNvPr id="5" name="Foliennummernplatzhalter 4"/>
          <p:cNvSpPr txBox="1">
            <a:spLocks noGrp="1"/>
          </p:cNvSpPr>
          <p:nvPr>
            <p:ph type="sldNum" sz="quarter" idx="8"/>
          </p:nvPr>
        </p:nvSpPr>
        <p:spPr/>
        <p:txBody>
          <a:bodyPr/>
          <a:lstStyle>
            <a:lvl1pPr>
              <a:defRPr/>
            </a:lvl1pPr>
          </a:lstStyle>
          <a:p>
            <a:pPr lvl="0"/>
            <a:fld id="{710B8EA6-9440-4CBE-A916-9B1BC747F3F5}" type="slidenum">
              <a:t>‹Nr.›</a:t>
            </a:fld>
            <a:endParaRPr lang="de-DE"/>
          </a:p>
        </p:txBody>
      </p:sp>
      <p:cxnSp>
        <p:nvCxnSpPr>
          <p:cNvPr id="7" name="Gerade Verbindung 12">
            <a:extLst>
              <a:ext uri="{FF2B5EF4-FFF2-40B4-BE49-F238E27FC236}">
                <a16:creationId xmlns:a16="http://schemas.microsoft.com/office/drawing/2014/main" id="{19618200-C8A3-480A-8D9F-42D6293915AA}"/>
              </a:ext>
            </a:extLst>
          </p:cNvPr>
          <p:cNvCxnSpPr/>
          <p:nvPr userDrawn="1"/>
        </p:nvCxnSpPr>
        <p:spPr>
          <a:xfrm rot="10800000">
            <a:off x="-2635172" y="681006"/>
            <a:ext cx="13148477" cy="0"/>
          </a:xfrm>
          <a:prstGeom prst="line">
            <a:avLst/>
          </a:prstGeom>
          <a:ln w="25400" cap="rnd">
            <a:solidFill>
              <a:srgbClr val="001489"/>
            </a:solidFill>
          </a:ln>
        </p:spPr>
        <p:style>
          <a:lnRef idx="1">
            <a:schemeClr val="accent1"/>
          </a:lnRef>
          <a:fillRef idx="0">
            <a:schemeClr val="accent1"/>
          </a:fillRef>
          <a:effectRef idx="0">
            <a:schemeClr val="accent1"/>
          </a:effectRef>
          <a:fontRef idx="minor">
            <a:schemeClr val="tx1"/>
          </a:fontRef>
        </p:style>
      </p:cxnSp>
      <p:cxnSp>
        <p:nvCxnSpPr>
          <p:cNvPr id="8" name="Gerade Verbindung 14">
            <a:extLst>
              <a:ext uri="{FF2B5EF4-FFF2-40B4-BE49-F238E27FC236}">
                <a16:creationId xmlns:a16="http://schemas.microsoft.com/office/drawing/2014/main" id="{E0A63536-0164-44C1-841F-6E49E3BE4493}"/>
              </a:ext>
            </a:extLst>
          </p:cNvPr>
          <p:cNvCxnSpPr/>
          <p:nvPr userDrawn="1"/>
        </p:nvCxnSpPr>
        <p:spPr>
          <a:xfrm rot="10800000">
            <a:off x="-2321617" y="762335"/>
            <a:ext cx="14863454" cy="0"/>
          </a:xfrm>
          <a:prstGeom prst="line">
            <a:avLst/>
          </a:prstGeom>
          <a:ln w="25400" cap="rnd">
            <a:solidFill>
              <a:srgbClr val="001176"/>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E9074B57-BA0E-4916-BFCA-BE49035B2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9876" y="-6875"/>
            <a:ext cx="2752124" cy="769203"/>
          </a:xfrm>
          <a:prstGeom prst="rect">
            <a:avLst/>
          </a:prstGeom>
        </p:spPr>
      </p:pic>
      <p:pic>
        <p:nvPicPr>
          <p:cNvPr id="16" name="Grafik 15">
            <a:extLst>
              <a:ext uri="{FF2B5EF4-FFF2-40B4-BE49-F238E27FC236}">
                <a16:creationId xmlns:a16="http://schemas.microsoft.com/office/drawing/2014/main" id="{C575D69D-5192-4740-A02A-2B115C17104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089" t="5509" r="24505" b="29163"/>
          <a:stretch/>
        </p:blipFill>
        <p:spPr>
          <a:xfrm>
            <a:off x="11806500" y="9525"/>
            <a:ext cx="309300" cy="333093"/>
          </a:xfrm>
          <a:prstGeom prst="rect">
            <a:avLst/>
          </a:prstGeom>
        </p:spPr>
      </p:pic>
    </p:spTree>
    <p:extLst>
      <p:ext uri="{BB962C8B-B14F-4D97-AF65-F5344CB8AC3E}">
        <p14:creationId xmlns:p14="http://schemas.microsoft.com/office/powerpoint/2010/main" val="81953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txBox="1">
            <a:spLocks noGrp="1"/>
          </p:cNvSpPr>
          <p:nvPr>
            <p:ph type="sldNum" sz="quarter" idx="8"/>
          </p:nvPr>
        </p:nvSpPr>
        <p:spPr/>
        <p:txBody>
          <a:bodyPr/>
          <a:lstStyle>
            <a:lvl1pPr>
              <a:defRPr/>
            </a:lvl1pPr>
          </a:lstStyle>
          <a:p>
            <a:pPr lvl="0"/>
            <a:fld id="{E98922F6-C5C2-4EEE-9AC4-3973278DF3C3}" type="slidenum">
              <a:t>‹Nr.›</a:t>
            </a:fld>
            <a:endParaRPr lang="de-DE"/>
          </a:p>
        </p:txBody>
      </p:sp>
    </p:spTree>
    <p:extLst>
      <p:ext uri="{BB962C8B-B14F-4D97-AF65-F5344CB8AC3E}">
        <p14:creationId xmlns:p14="http://schemas.microsoft.com/office/powerpoint/2010/main" val="286665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6" y="273629"/>
            <a:ext cx="4010884" cy="1160765"/>
          </a:xfrm>
        </p:spPr>
        <p:txBody>
          <a:bodyPr anchor="b"/>
          <a:lstStyle>
            <a:lvl1pPr>
              <a:defRPr sz="1814" b="1"/>
            </a:lvl1pPr>
          </a:lstStyle>
          <a:p>
            <a:pPr lvl="0"/>
            <a:r>
              <a:rPr lang="de-DE"/>
              <a:t>Titelmasterformat durch Klicken bearbeiten</a:t>
            </a:r>
          </a:p>
        </p:txBody>
      </p:sp>
      <p:sp>
        <p:nvSpPr>
          <p:cNvPr id="3" name="Inhaltsplatzhalter 2"/>
          <p:cNvSpPr txBox="1">
            <a:spLocks noGrp="1"/>
          </p:cNvSpPr>
          <p:nvPr>
            <p:ph idx="1"/>
          </p:nvPr>
        </p:nvSpPr>
        <p:spPr>
          <a:xfrm>
            <a:off x="4767355" y="273627"/>
            <a:ext cx="6815994" cy="5852778"/>
          </a:xfrm>
        </p:spPr>
        <p:txBody>
          <a:bodyPr/>
          <a:lstStyle>
            <a:lvl1pPr>
              <a:defRPr sz="2903"/>
            </a:lvl1pPr>
            <a:lvl2pPr>
              <a:defRPr/>
            </a:lvl2pPr>
            <a:lvl3pPr>
              <a:defRPr sz="2177"/>
            </a:lvl3pPr>
            <a:lvl4pPr>
              <a:defRPr sz="1814"/>
            </a:lvl4pPr>
            <a:lvl5pPr>
              <a:defRPr sz="181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610556" y="1434394"/>
            <a:ext cx="4010884" cy="4692013"/>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7" name="Foliennummernplatzhalter 6"/>
          <p:cNvSpPr txBox="1">
            <a:spLocks noGrp="1"/>
          </p:cNvSpPr>
          <p:nvPr>
            <p:ph type="sldNum" sz="quarter" idx="8"/>
          </p:nvPr>
        </p:nvSpPr>
        <p:spPr/>
        <p:txBody>
          <a:bodyPr/>
          <a:lstStyle>
            <a:lvl1pPr>
              <a:defRPr/>
            </a:lvl1pPr>
          </a:lstStyle>
          <a:p>
            <a:pPr lvl="0"/>
            <a:fld id="{B950E7B3-361A-40FA-8190-CA044C2027B1}" type="slidenum">
              <a:t>‹Nr.›</a:t>
            </a:fld>
            <a:endParaRPr lang="de-DE"/>
          </a:p>
        </p:txBody>
      </p:sp>
    </p:spTree>
    <p:extLst>
      <p:ext uri="{BB962C8B-B14F-4D97-AF65-F5344CB8AC3E}">
        <p14:creationId xmlns:p14="http://schemas.microsoft.com/office/powerpoint/2010/main" val="7130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390403" y="4800027"/>
            <a:ext cx="7315195" cy="567421"/>
          </a:xfrm>
        </p:spPr>
        <p:txBody>
          <a:bodyPr anchor="b"/>
          <a:lstStyle>
            <a:lvl1pPr>
              <a:defRPr sz="1814" b="1"/>
            </a:lvl1pPr>
          </a:lstStyle>
          <a:p>
            <a:pPr lvl="0"/>
            <a:r>
              <a:rPr lang="de-DE"/>
              <a:t>Titelmasterformat durch Klicken bearbeiten</a:t>
            </a:r>
          </a:p>
        </p:txBody>
      </p:sp>
      <p:sp>
        <p:nvSpPr>
          <p:cNvPr id="3" name="Bildplatzhalter 2"/>
          <p:cNvSpPr txBox="1">
            <a:spLocks noGrp="1"/>
          </p:cNvSpPr>
          <p:nvPr>
            <p:ph type="pic" idx="1"/>
          </p:nvPr>
        </p:nvSpPr>
        <p:spPr>
          <a:xfrm>
            <a:off x="2390403" y="612068"/>
            <a:ext cx="7315195" cy="4115956"/>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903"/>
            </a:lvl1pPr>
          </a:lstStyle>
          <a:p>
            <a:pPr lvl="0"/>
            <a:endParaRPr lang="de-DE"/>
          </a:p>
        </p:txBody>
      </p:sp>
      <p:sp>
        <p:nvSpPr>
          <p:cNvPr id="4" name="Textplatzhalter 3"/>
          <p:cNvSpPr txBox="1">
            <a:spLocks noGrp="1"/>
          </p:cNvSpPr>
          <p:nvPr>
            <p:ph type="body" idx="2"/>
          </p:nvPr>
        </p:nvSpPr>
        <p:spPr>
          <a:xfrm>
            <a:off x="2390403" y="5367447"/>
            <a:ext cx="7315195" cy="805048"/>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7" name="Foliennummernplatzhalter 6"/>
          <p:cNvSpPr txBox="1">
            <a:spLocks noGrp="1"/>
          </p:cNvSpPr>
          <p:nvPr>
            <p:ph type="sldNum" sz="quarter" idx="8"/>
          </p:nvPr>
        </p:nvSpPr>
        <p:spPr/>
        <p:txBody>
          <a:bodyPr/>
          <a:lstStyle>
            <a:lvl1pPr>
              <a:defRPr/>
            </a:lvl1pPr>
          </a:lstStyle>
          <a:p>
            <a:pPr lvl="0"/>
            <a:fld id="{02CC2C19-3679-4BAD-A63B-7F82097CE9A4}" type="slidenum">
              <a:t>‹Nr.›</a:t>
            </a:fld>
            <a:endParaRPr lang="de-DE"/>
          </a:p>
        </p:txBody>
      </p:sp>
    </p:spTree>
    <p:extLst>
      <p:ext uri="{BB962C8B-B14F-4D97-AF65-F5344CB8AC3E}">
        <p14:creationId xmlns:p14="http://schemas.microsoft.com/office/powerpoint/2010/main" val="293914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11" Type="http://schemas.openxmlformats.org/officeDocument/2006/relationships/image" Target="../media/image11.png"/><Relationship Id="rId5" Type="http://schemas.openxmlformats.org/officeDocument/2006/relationships/slideLayout" Target="../slideLayouts/slideLayout21.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slideLayout" Target="../slideLayouts/slideLayout20.xml"/><Relationship Id="rId9" Type="http://schemas.openxmlformats.org/officeDocument/2006/relationships/image" Target="../media/image9.png"/><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09560" y="273355"/>
            <a:ext cx="10971688" cy="1145004"/>
          </a:xfrm>
          <a:prstGeom prst="rect">
            <a:avLst/>
          </a:prstGeom>
          <a:noFill/>
          <a:ln>
            <a:noFill/>
          </a:ln>
        </p:spPr>
        <p:txBody>
          <a:bodyPr vert="horz" wrap="square" lIns="0" tIns="0" rIns="0" bIns="0" anchor="ctr" anchorCtr="0" compatLnSpc="1"/>
          <a:lstStyle/>
          <a:p>
            <a:pPr lvl="0"/>
            <a:r>
              <a:rPr lang="de-DE"/>
              <a:t>Klicken Sie, um das Format des Titeltextes zu bearbeiten</a:t>
            </a:r>
          </a:p>
        </p:txBody>
      </p:sp>
      <p:sp>
        <p:nvSpPr>
          <p:cNvPr id="3" name="Textplatzhalter 2"/>
          <p:cNvSpPr txBox="1">
            <a:spLocks noGrp="1"/>
          </p:cNvSpPr>
          <p:nvPr>
            <p:ph type="body" idx="1"/>
          </p:nvPr>
        </p:nvSpPr>
        <p:spPr>
          <a:xfrm>
            <a:off x="609560" y="1604844"/>
            <a:ext cx="10971688" cy="4526148"/>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09560" y="6247908"/>
            <a:ext cx="2840123" cy="472897"/>
          </a:xfrm>
          <a:prstGeom prst="rect">
            <a:avLst/>
          </a:prstGeom>
          <a:noFill/>
          <a:ln>
            <a:noFill/>
          </a:ln>
        </p:spPr>
        <p:txBody>
          <a:bodyPr vert="horz" wrap="square" lIns="0" tIns="0" rIns="0" bIns="0" anchor="t" anchorCtr="0" compatLnSpc="1"/>
          <a:lstStyle>
            <a:lvl1pPr marL="0" marR="0" lvl="0" indent="0" algn="l"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F71526D8-E502-4EE1-9CDD-2B9EED07AB2A}" type="datetime1">
              <a:rPr lang="it-IT" smtClean="0"/>
              <a:t>01/12/2025</a:t>
            </a:fld>
            <a:endParaRPr lang="de-DE"/>
          </a:p>
        </p:txBody>
      </p:sp>
      <p:sp>
        <p:nvSpPr>
          <p:cNvPr id="6" name="Foliennummernplatzhalter 5"/>
          <p:cNvSpPr txBox="1">
            <a:spLocks noGrp="1"/>
          </p:cNvSpPr>
          <p:nvPr>
            <p:ph type="sldNum" sz="quarter" idx="4"/>
          </p:nvPr>
        </p:nvSpPr>
        <p:spPr>
          <a:xfrm>
            <a:off x="8740683" y="6247908"/>
            <a:ext cx="2840123" cy="472897"/>
          </a:xfrm>
          <a:prstGeom prst="rect">
            <a:avLst/>
          </a:prstGeom>
          <a:noFill/>
          <a:ln>
            <a:noFill/>
          </a:ln>
        </p:spPr>
        <p:txBody>
          <a:bodyPr vert="horz" wrap="square" lIns="0" tIns="0" rIns="0" bIns="0" anchor="t" anchorCtr="0" compatLnSpc="1"/>
          <a:lstStyle>
            <a:lvl1pPr marL="0" marR="0" lvl="0" indent="0" algn="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375D5F3B-E643-4C46-882D-A3F3883096C9}" type="slidenum">
              <a:t>‹Nr.›</a:t>
            </a:fld>
            <a:endParaRPr lang="de-DE"/>
          </a:p>
        </p:txBody>
      </p:sp>
    </p:spTree>
    <p:extLst>
      <p:ext uri="{BB962C8B-B14F-4D97-AF65-F5344CB8AC3E}">
        <p14:creationId xmlns:p14="http://schemas.microsoft.com/office/powerpoint/2010/main" val="756072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8000"/>
          </a:solidFill>
          <a:uFillTx/>
          <a:latin typeface="Nimbus Sans L" pitchFamily="34"/>
          <a:ea typeface="Gothic" pitchFamily="2"/>
          <a:cs typeface="Lucidasans" pitchFamily="2"/>
        </a:defRPr>
      </a:lvl1pPr>
    </p:titleStyle>
    <p:bodyStyle>
      <a:lvl1pPr marL="310913" marR="0" lvl="0" indent="-310913" algn="l" defTabSz="829544" rtl="0" fontAlgn="auto" hangingPunct="1">
        <a:lnSpc>
          <a:spcPct val="100000"/>
        </a:lnSpc>
        <a:spcBef>
          <a:spcPts val="1266"/>
        </a:spcBef>
        <a:spcAft>
          <a:spcPts val="0"/>
        </a:spcAft>
        <a:buSzPts val="1178"/>
        <a:buBlip>
          <a:blip r:embed="rId13"/>
        </a:buBlip>
        <a:tabLst>
          <a:tab pos="829212" algn="l"/>
          <a:tab pos="1658755" algn="l"/>
          <a:tab pos="2488299" algn="l"/>
          <a:tab pos="3317843" algn="l"/>
          <a:tab pos="4147386" algn="l"/>
          <a:tab pos="4976930" algn="l"/>
          <a:tab pos="5806474" algn="l"/>
          <a:tab pos="6636017" algn="l"/>
          <a:tab pos="7465561" algn="l"/>
          <a:tab pos="8295105"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1pPr>
      <a:lvl2pPr marL="673755" marR="0" lvl="1" indent="-258983" algn="l" defTabSz="829544" rtl="0" fontAlgn="auto" hangingPunct="1">
        <a:lnSpc>
          <a:spcPct val="118000"/>
        </a:lnSpc>
        <a:spcBef>
          <a:spcPts val="1266"/>
        </a:spcBef>
        <a:spcAft>
          <a:spcPts val="0"/>
        </a:spcAft>
        <a:buSzPts val="1178"/>
        <a:buBlip>
          <a:blip r:embed="rId13"/>
        </a:buBlip>
        <a:tabLst>
          <a:tab pos="829211" algn="l"/>
          <a:tab pos="1658754" algn="l"/>
          <a:tab pos="2488298" algn="l"/>
          <a:tab pos="3317842" algn="l"/>
          <a:tab pos="4147385" algn="l"/>
          <a:tab pos="4976929" algn="l"/>
          <a:tab pos="5806473" algn="l"/>
          <a:tab pos="6636016" algn="l"/>
          <a:tab pos="7465560" algn="l"/>
          <a:tab pos="8295104"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2pPr>
      <a:lvl3pPr marL="1036930" marR="0" lvl="2"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3pPr>
      <a:lvl4pPr marL="1451701" marR="0" lvl="3"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4pPr>
      <a:lvl5pPr marL="1866473" marR="0" lvl="4" indent="-207386" algn="l" defTabSz="829544" rtl="0" fontAlgn="auto" hangingPunct="1">
        <a:lnSpc>
          <a:spcPct val="118000"/>
        </a:lnSpc>
        <a:spcBef>
          <a:spcPts val="1266"/>
        </a:spcBef>
        <a:spcAft>
          <a:spcPts val="0"/>
        </a:spcAft>
        <a:buSzPts val="1178"/>
        <a:buBlip>
          <a:blip r:embed="rId13"/>
        </a:buBlip>
        <a:tabLst>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626237" y="5562600"/>
            <a:ext cx="2213428" cy="857250"/>
          </a:xfrm>
          <a:prstGeom prst="rect">
            <a:avLst/>
          </a:prstGeom>
        </p:spPr>
      </p:pic>
      <p:pic>
        <p:nvPicPr>
          <p:cNvPr id="17" name="bg object 17"/>
          <p:cNvPicPr/>
          <p:nvPr/>
        </p:nvPicPr>
        <p:blipFill>
          <a:blip r:embed="rId8" cstate="print"/>
          <a:stretch>
            <a:fillRect/>
          </a:stretch>
        </p:blipFill>
        <p:spPr>
          <a:xfrm>
            <a:off x="63501" y="6286499"/>
            <a:ext cx="3746500" cy="504823"/>
          </a:xfrm>
          <a:prstGeom prst="rect">
            <a:avLst/>
          </a:prstGeom>
        </p:spPr>
      </p:pic>
      <p:sp>
        <p:nvSpPr>
          <p:cNvPr id="2" name="Holder 2"/>
          <p:cNvSpPr>
            <a:spLocks noGrp="1"/>
          </p:cNvSpPr>
          <p:nvPr>
            <p:ph type="title"/>
          </p:nvPr>
        </p:nvSpPr>
        <p:spPr>
          <a:xfrm>
            <a:off x="104985" y="-72072"/>
            <a:ext cx="11982027" cy="369332"/>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776392" y="1433132"/>
            <a:ext cx="10067712"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11180233" y="6515006"/>
            <a:ext cx="593512" cy="230832"/>
          </a:xfrm>
          <a:prstGeom prst="rect">
            <a:avLst/>
          </a:prstGeom>
        </p:spPr>
        <p:txBody>
          <a:bodyPr wrap="square" lIns="0" tIns="0" rIns="0" bIns="0">
            <a:spAutoFit/>
          </a:bodyPr>
          <a:lstStyle>
            <a:lvl1pPr>
              <a:defRPr sz="1550" b="0" i="0">
                <a:solidFill>
                  <a:srgbClr val="205F9A"/>
                </a:solidFill>
                <a:latin typeface="Times New Roman"/>
                <a:cs typeface="Times New Roman"/>
              </a:defRPr>
            </a:lvl1pPr>
          </a:lstStyle>
          <a:p>
            <a:pPr marL="12700">
              <a:lnSpc>
                <a:spcPts val="1814"/>
              </a:lnSpc>
            </a:pPr>
            <a:r>
              <a:rPr lang="de-DE" spc="-25"/>
              <a:t>BGR</a:t>
            </a:r>
            <a:endParaRPr lang="de-DE" spc="-25" dirty="0"/>
          </a:p>
        </p:txBody>
      </p:sp>
      <p:sp>
        <p:nvSpPr>
          <p:cNvPr id="5" name="Holder 5"/>
          <p:cNvSpPr>
            <a:spLocks noGrp="1"/>
          </p:cNvSpPr>
          <p:nvPr>
            <p:ph type="dt" sz="half" idx="6"/>
          </p:nvPr>
        </p:nvSpPr>
        <p:spPr>
          <a:xfrm>
            <a:off x="5262033" y="6390959"/>
            <a:ext cx="2804160" cy="27251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12700">
              <a:lnSpc>
                <a:spcPts val="2150"/>
              </a:lnSpc>
            </a:pPr>
            <a:r>
              <a:rPr lang="de-DE" spc="105"/>
              <a:t>R.</a:t>
            </a:r>
            <a:r>
              <a:rPr lang="de-DE" spc="-95"/>
              <a:t> </a:t>
            </a:r>
            <a:r>
              <a:rPr lang="de-DE" spc="80"/>
              <a:t>Cimino</a:t>
            </a:r>
            <a:r>
              <a:rPr lang="de-DE" spc="-45"/>
              <a:t> </a:t>
            </a:r>
            <a:r>
              <a:rPr lang="de-DE" spc="-80"/>
              <a:t>&amp;</a:t>
            </a:r>
            <a:r>
              <a:rPr lang="de-DE" spc="-60"/>
              <a:t> </a:t>
            </a:r>
            <a:r>
              <a:rPr lang="de-DE" spc="95"/>
              <a:t>L.</a:t>
            </a:r>
            <a:r>
              <a:rPr lang="de-DE" spc="-40"/>
              <a:t> </a:t>
            </a:r>
            <a:r>
              <a:rPr lang="de-DE" spc="45"/>
              <a:t>Smoor</a:t>
            </a:r>
            <a:endParaRPr lang="de-DE" spc="45"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5545578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6223" y="6410098"/>
            <a:ext cx="12175776" cy="447420"/>
          </a:xfrm>
          <a:prstGeom prst="rect">
            <a:avLst/>
          </a:prstGeom>
        </p:spPr>
      </p:pic>
      <p:pic>
        <p:nvPicPr>
          <p:cNvPr id="17" name="bg object 17"/>
          <p:cNvPicPr/>
          <p:nvPr/>
        </p:nvPicPr>
        <p:blipFill>
          <a:blip r:embed="rId8" cstate="print"/>
          <a:stretch>
            <a:fillRect/>
          </a:stretch>
        </p:blipFill>
        <p:spPr>
          <a:xfrm>
            <a:off x="112286" y="6478099"/>
            <a:ext cx="675329" cy="329741"/>
          </a:xfrm>
          <a:prstGeom prst="rect">
            <a:avLst/>
          </a:prstGeom>
        </p:spPr>
      </p:pic>
      <p:sp>
        <p:nvSpPr>
          <p:cNvPr id="18" name="bg object 18"/>
          <p:cNvSpPr/>
          <p:nvPr/>
        </p:nvSpPr>
        <p:spPr>
          <a:xfrm>
            <a:off x="1243114" y="6479062"/>
            <a:ext cx="150186" cy="138238"/>
          </a:xfrm>
          <a:custGeom>
            <a:avLst/>
            <a:gdLst/>
            <a:ahLst/>
            <a:cxnLst/>
            <a:rect l="l" t="t" r="r" b="b"/>
            <a:pathLst>
              <a:path w="247650" h="227965">
                <a:moveTo>
                  <a:pt x="164439" y="193573"/>
                </a:moveTo>
                <a:lnTo>
                  <a:pt x="35814" y="193573"/>
                </a:lnTo>
                <a:lnTo>
                  <a:pt x="35814" y="127533"/>
                </a:lnTo>
                <a:lnTo>
                  <a:pt x="135128" y="127533"/>
                </a:lnTo>
                <a:lnTo>
                  <a:pt x="135128" y="93243"/>
                </a:lnTo>
                <a:lnTo>
                  <a:pt x="35814" y="93243"/>
                </a:lnTo>
                <a:lnTo>
                  <a:pt x="35814" y="34823"/>
                </a:lnTo>
                <a:lnTo>
                  <a:pt x="161175" y="34823"/>
                </a:lnTo>
                <a:lnTo>
                  <a:pt x="161175" y="533"/>
                </a:lnTo>
                <a:lnTo>
                  <a:pt x="0" y="533"/>
                </a:lnTo>
                <a:lnTo>
                  <a:pt x="0" y="34823"/>
                </a:lnTo>
                <a:lnTo>
                  <a:pt x="0" y="93243"/>
                </a:lnTo>
                <a:lnTo>
                  <a:pt x="0" y="127533"/>
                </a:lnTo>
                <a:lnTo>
                  <a:pt x="0" y="193573"/>
                </a:lnTo>
                <a:lnTo>
                  <a:pt x="0" y="227863"/>
                </a:lnTo>
                <a:lnTo>
                  <a:pt x="164439" y="227863"/>
                </a:lnTo>
                <a:lnTo>
                  <a:pt x="164439" y="193573"/>
                </a:lnTo>
                <a:close/>
              </a:path>
              <a:path w="247650" h="227965">
                <a:moveTo>
                  <a:pt x="247472" y="0"/>
                </a:moveTo>
                <a:lnTo>
                  <a:pt x="211658" y="0"/>
                </a:lnTo>
                <a:lnTo>
                  <a:pt x="211658" y="227939"/>
                </a:lnTo>
                <a:lnTo>
                  <a:pt x="247472" y="227939"/>
                </a:lnTo>
                <a:lnTo>
                  <a:pt x="247472" y="0"/>
                </a:lnTo>
                <a:close/>
              </a:path>
            </a:pathLst>
          </a:custGeom>
          <a:solidFill>
            <a:srgbClr val="000000"/>
          </a:solidFill>
        </p:spPr>
        <p:txBody>
          <a:bodyPr wrap="square" lIns="0" tIns="0" rIns="0" bIns="0" rtlCol="0"/>
          <a:lstStyle/>
          <a:p>
            <a:endParaRPr sz="1092"/>
          </a:p>
        </p:txBody>
      </p:sp>
      <p:pic>
        <p:nvPicPr>
          <p:cNvPr id="19" name="bg object 19"/>
          <p:cNvPicPr/>
          <p:nvPr/>
        </p:nvPicPr>
        <p:blipFill>
          <a:blip r:embed="rId9" cstate="print"/>
          <a:stretch>
            <a:fillRect/>
          </a:stretch>
        </p:blipFill>
        <p:spPr>
          <a:xfrm>
            <a:off x="1432694" y="6479061"/>
            <a:ext cx="117496" cy="138221"/>
          </a:xfrm>
          <a:prstGeom prst="rect">
            <a:avLst/>
          </a:prstGeom>
        </p:spPr>
      </p:pic>
      <p:pic>
        <p:nvPicPr>
          <p:cNvPr id="20" name="bg object 20"/>
          <p:cNvPicPr/>
          <p:nvPr/>
        </p:nvPicPr>
        <p:blipFill>
          <a:blip r:embed="rId10" cstate="print"/>
          <a:stretch>
            <a:fillRect/>
          </a:stretch>
        </p:blipFill>
        <p:spPr>
          <a:xfrm>
            <a:off x="1575867" y="6477087"/>
            <a:ext cx="211298" cy="142169"/>
          </a:xfrm>
          <a:prstGeom prst="rect">
            <a:avLst/>
          </a:prstGeom>
        </p:spPr>
      </p:pic>
      <p:sp>
        <p:nvSpPr>
          <p:cNvPr id="21" name="bg object 21"/>
          <p:cNvSpPr/>
          <p:nvPr/>
        </p:nvSpPr>
        <p:spPr>
          <a:xfrm>
            <a:off x="1810862" y="6479062"/>
            <a:ext cx="150186" cy="138238"/>
          </a:xfrm>
          <a:custGeom>
            <a:avLst/>
            <a:gdLst/>
            <a:ahLst/>
            <a:cxnLst/>
            <a:rect l="l" t="t" r="r" b="b"/>
            <a:pathLst>
              <a:path w="247650" h="227965">
                <a:moveTo>
                  <a:pt x="164439" y="193573"/>
                </a:moveTo>
                <a:lnTo>
                  <a:pt x="35814" y="193573"/>
                </a:lnTo>
                <a:lnTo>
                  <a:pt x="35814" y="127533"/>
                </a:lnTo>
                <a:lnTo>
                  <a:pt x="135128" y="127533"/>
                </a:lnTo>
                <a:lnTo>
                  <a:pt x="135128" y="93243"/>
                </a:lnTo>
                <a:lnTo>
                  <a:pt x="35814" y="93243"/>
                </a:lnTo>
                <a:lnTo>
                  <a:pt x="35814" y="34823"/>
                </a:lnTo>
                <a:lnTo>
                  <a:pt x="161175" y="34823"/>
                </a:lnTo>
                <a:lnTo>
                  <a:pt x="161175" y="533"/>
                </a:lnTo>
                <a:lnTo>
                  <a:pt x="0" y="533"/>
                </a:lnTo>
                <a:lnTo>
                  <a:pt x="0" y="34823"/>
                </a:lnTo>
                <a:lnTo>
                  <a:pt x="0" y="93243"/>
                </a:lnTo>
                <a:lnTo>
                  <a:pt x="0" y="127533"/>
                </a:lnTo>
                <a:lnTo>
                  <a:pt x="0" y="193573"/>
                </a:lnTo>
                <a:lnTo>
                  <a:pt x="0" y="227863"/>
                </a:lnTo>
                <a:lnTo>
                  <a:pt x="164439" y="227863"/>
                </a:lnTo>
                <a:lnTo>
                  <a:pt x="164439" y="193573"/>
                </a:lnTo>
                <a:close/>
              </a:path>
              <a:path w="247650" h="227965">
                <a:moveTo>
                  <a:pt x="247472" y="0"/>
                </a:moveTo>
                <a:lnTo>
                  <a:pt x="211658" y="0"/>
                </a:lnTo>
                <a:lnTo>
                  <a:pt x="211658" y="227939"/>
                </a:lnTo>
                <a:lnTo>
                  <a:pt x="247472" y="227939"/>
                </a:lnTo>
                <a:lnTo>
                  <a:pt x="247472" y="0"/>
                </a:lnTo>
                <a:close/>
              </a:path>
            </a:pathLst>
          </a:custGeom>
          <a:solidFill>
            <a:srgbClr val="000000"/>
          </a:solidFill>
        </p:spPr>
        <p:txBody>
          <a:bodyPr wrap="square" lIns="0" tIns="0" rIns="0" bIns="0" rtlCol="0"/>
          <a:lstStyle/>
          <a:p>
            <a:endParaRPr sz="1092"/>
          </a:p>
        </p:txBody>
      </p:sp>
      <p:pic>
        <p:nvPicPr>
          <p:cNvPr id="22" name="bg object 22"/>
          <p:cNvPicPr/>
          <p:nvPr/>
        </p:nvPicPr>
        <p:blipFill>
          <a:blip r:embed="rId11" cstate="print"/>
          <a:stretch>
            <a:fillRect/>
          </a:stretch>
        </p:blipFill>
        <p:spPr>
          <a:xfrm>
            <a:off x="2000443" y="6479061"/>
            <a:ext cx="117496" cy="138221"/>
          </a:xfrm>
          <a:prstGeom prst="rect">
            <a:avLst/>
          </a:prstGeom>
        </p:spPr>
      </p:pic>
      <p:sp>
        <p:nvSpPr>
          <p:cNvPr id="23" name="bg object 23"/>
          <p:cNvSpPr/>
          <p:nvPr/>
        </p:nvSpPr>
        <p:spPr>
          <a:xfrm>
            <a:off x="968358" y="6668066"/>
            <a:ext cx="469042" cy="138623"/>
          </a:xfrm>
          <a:custGeom>
            <a:avLst/>
            <a:gdLst/>
            <a:ahLst/>
            <a:cxnLst/>
            <a:rect l="l" t="t" r="r" b="b"/>
            <a:pathLst>
              <a:path w="773430" h="228600">
                <a:moveTo>
                  <a:pt x="172580" y="0"/>
                </a:moveTo>
                <a:lnTo>
                  <a:pt x="0" y="0"/>
                </a:lnTo>
                <a:lnTo>
                  <a:pt x="0" y="34290"/>
                </a:lnTo>
                <a:lnTo>
                  <a:pt x="68376" y="34290"/>
                </a:lnTo>
                <a:lnTo>
                  <a:pt x="68376" y="228600"/>
                </a:lnTo>
                <a:lnTo>
                  <a:pt x="104203" y="228600"/>
                </a:lnTo>
                <a:lnTo>
                  <a:pt x="104203" y="34290"/>
                </a:lnTo>
                <a:lnTo>
                  <a:pt x="172580" y="34290"/>
                </a:lnTo>
                <a:lnTo>
                  <a:pt x="172580" y="0"/>
                </a:lnTo>
                <a:close/>
              </a:path>
              <a:path w="773430" h="228600">
                <a:moveTo>
                  <a:pt x="376097" y="194310"/>
                </a:moveTo>
                <a:lnTo>
                  <a:pt x="247472" y="194310"/>
                </a:lnTo>
                <a:lnTo>
                  <a:pt x="247472" y="127000"/>
                </a:lnTo>
                <a:lnTo>
                  <a:pt x="346786" y="127000"/>
                </a:lnTo>
                <a:lnTo>
                  <a:pt x="346786" y="92710"/>
                </a:lnTo>
                <a:lnTo>
                  <a:pt x="247472" y="92710"/>
                </a:lnTo>
                <a:lnTo>
                  <a:pt x="247472" y="34290"/>
                </a:lnTo>
                <a:lnTo>
                  <a:pt x="372846" y="34290"/>
                </a:lnTo>
                <a:lnTo>
                  <a:pt x="372846" y="0"/>
                </a:lnTo>
                <a:lnTo>
                  <a:pt x="211658" y="0"/>
                </a:lnTo>
                <a:lnTo>
                  <a:pt x="211658" y="34290"/>
                </a:lnTo>
                <a:lnTo>
                  <a:pt x="211658" y="92710"/>
                </a:lnTo>
                <a:lnTo>
                  <a:pt x="211658" y="127000"/>
                </a:lnTo>
                <a:lnTo>
                  <a:pt x="211658" y="194310"/>
                </a:lnTo>
                <a:lnTo>
                  <a:pt x="211658" y="228600"/>
                </a:lnTo>
                <a:lnTo>
                  <a:pt x="376097" y="228600"/>
                </a:lnTo>
                <a:lnTo>
                  <a:pt x="376097" y="194310"/>
                </a:lnTo>
                <a:close/>
              </a:path>
              <a:path w="773430" h="228600">
                <a:moveTo>
                  <a:pt x="569849" y="194310"/>
                </a:moveTo>
                <a:lnTo>
                  <a:pt x="459143" y="194310"/>
                </a:lnTo>
                <a:lnTo>
                  <a:pt x="459143" y="0"/>
                </a:lnTo>
                <a:lnTo>
                  <a:pt x="423316" y="0"/>
                </a:lnTo>
                <a:lnTo>
                  <a:pt x="423316" y="194310"/>
                </a:lnTo>
                <a:lnTo>
                  <a:pt x="423316" y="228600"/>
                </a:lnTo>
                <a:lnTo>
                  <a:pt x="569849" y="228600"/>
                </a:lnTo>
                <a:lnTo>
                  <a:pt x="569849" y="194310"/>
                </a:lnTo>
                <a:close/>
              </a:path>
              <a:path w="773430" h="228600">
                <a:moveTo>
                  <a:pt x="773366" y="194310"/>
                </a:moveTo>
                <a:lnTo>
                  <a:pt x="644740" y="194310"/>
                </a:lnTo>
                <a:lnTo>
                  <a:pt x="644740" y="127000"/>
                </a:lnTo>
                <a:lnTo>
                  <a:pt x="744054" y="127000"/>
                </a:lnTo>
                <a:lnTo>
                  <a:pt x="744054" y="92710"/>
                </a:lnTo>
                <a:lnTo>
                  <a:pt x="644740" y="92710"/>
                </a:lnTo>
                <a:lnTo>
                  <a:pt x="644740" y="34290"/>
                </a:lnTo>
                <a:lnTo>
                  <a:pt x="770115" y="34290"/>
                </a:lnTo>
                <a:lnTo>
                  <a:pt x="770115" y="0"/>
                </a:lnTo>
                <a:lnTo>
                  <a:pt x="608926" y="0"/>
                </a:lnTo>
                <a:lnTo>
                  <a:pt x="608926" y="34290"/>
                </a:lnTo>
                <a:lnTo>
                  <a:pt x="608926" y="92710"/>
                </a:lnTo>
                <a:lnTo>
                  <a:pt x="608926" y="127000"/>
                </a:lnTo>
                <a:lnTo>
                  <a:pt x="608926" y="194310"/>
                </a:lnTo>
                <a:lnTo>
                  <a:pt x="608926" y="228600"/>
                </a:lnTo>
                <a:lnTo>
                  <a:pt x="773366" y="228600"/>
                </a:lnTo>
                <a:lnTo>
                  <a:pt x="773366" y="194310"/>
                </a:lnTo>
                <a:close/>
              </a:path>
            </a:pathLst>
          </a:custGeom>
          <a:solidFill>
            <a:srgbClr val="000000"/>
          </a:solidFill>
        </p:spPr>
        <p:txBody>
          <a:bodyPr wrap="square" lIns="0" tIns="0" rIns="0" bIns="0" rtlCol="0"/>
          <a:lstStyle/>
          <a:p>
            <a:endParaRPr sz="1092"/>
          </a:p>
        </p:txBody>
      </p:sp>
      <p:pic>
        <p:nvPicPr>
          <p:cNvPr id="24" name="bg object 24"/>
          <p:cNvPicPr/>
          <p:nvPr/>
        </p:nvPicPr>
        <p:blipFill>
          <a:blip r:embed="rId12" cstate="print"/>
          <a:stretch>
            <a:fillRect/>
          </a:stretch>
        </p:blipFill>
        <p:spPr>
          <a:xfrm>
            <a:off x="1452180" y="6666185"/>
            <a:ext cx="98735" cy="142169"/>
          </a:xfrm>
          <a:prstGeom prst="rect">
            <a:avLst/>
          </a:prstGeom>
        </p:spPr>
      </p:pic>
      <p:pic>
        <p:nvPicPr>
          <p:cNvPr id="25" name="bg object 25"/>
          <p:cNvPicPr/>
          <p:nvPr/>
        </p:nvPicPr>
        <p:blipFill>
          <a:blip r:embed="rId13" cstate="print"/>
          <a:stretch>
            <a:fillRect/>
          </a:stretch>
        </p:blipFill>
        <p:spPr>
          <a:xfrm>
            <a:off x="1569678" y="6666185"/>
            <a:ext cx="130331" cy="142169"/>
          </a:xfrm>
          <a:prstGeom prst="rect">
            <a:avLst/>
          </a:prstGeom>
        </p:spPr>
      </p:pic>
      <p:pic>
        <p:nvPicPr>
          <p:cNvPr id="26" name="bg object 26"/>
          <p:cNvPicPr/>
          <p:nvPr/>
        </p:nvPicPr>
        <p:blipFill>
          <a:blip r:embed="rId14" cstate="print"/>
          <a:stretch>
            <a:fillRect/>
          </a:stretch>
        </p:blipFill>
        <p:spPr>
          <a:xfrm>
            <a:off x="1712851" y="6666185"/>
            <a:ext cx="146129" cy="142169"/>
          </a:xfrm>
          <a:prstGeom prst="rect">
            <a:avLst/>
          </a:prstGeom>
        </p:spPr>
      </p:pic>
      <p:pic>
        <p:nvPicPr>
          <p:cNvPr id="27" name="bg object 27"/>
          <p:cNvPicPr/>
          <p:nvPr/>
        </p:nvPicPr>
        <p:blipFill>
          <a:blip r:embed="rId15" cstate="print"/>
          <a:stretch>
            <a:fillRect/>
          </a:stretch>
        </p:blipFill>
        <p:spPr>
          <a:xfrm>
            <a:off x="1889593" y="6668159"/>
            <a:ext cx="101697" cy="138221"/>
          </a:xfrm>
          <a:prstGeom prst="rect">
            <a:avLst/>
          </a:prstGeom>
        </p:spPr>
      </p:pic>
      <p:sp>
        <p:nvSpPr>
          <p:cNvPr id="28" name="bg object 28"/>
          <p:cNvSpPr/>
          <p:nvPr/>
        </p:nvSpPr>
        <p:spPr>
          <a:xfrm>
            <a:off x="2019921" y="6668066"/>
            <a:ext cx="99739" cy="138623"/>
          </a:xfrm>
          <a:custGeom>
            <a:avLst/>
            <a:gdLst/>
            <a:ahLst/>
            <a:cxnLst/>
            <a:rect l="l" t="t" r="r" b="b"/>
            <a:pathLst>
              <a:path w="164464" h="228600">
                <a:moveTo>
                  <a:pt x="164439" y="194310"/>
                </a:moveTo>
                <a:lnTo>
                  <a:pt x="35826" y="194310"/>
                </a:lnTo>
                <a:lnTo>
                  <a:pt x="35826" y="127000"/>
                </a:lnTo>
                <a:lnTo>
                  <a:pt x="135140" y="127000"/>
                </a:lnTo>
                <a:lnTo>
                  <a:pt x="135140" y="92710"/>
                </a:lnTo>
                <a:lnTo>
                  <a:pt x="35826" y="92710"/>
                </a:lnTo>
                <a:lnTo>
                  <a:pt x="35826" y="34290"/>
                </a:lnTo>
                <a:lnTo>
                  <a:pt x="161188" y="34290"/>
                </a:lnTo>
                <a:lnTo>
                  <a:pt x="161188" y="0"/>
                </a:lnTo>
                <a:lnTo>
                  <a:pt x="0" y="0"/>
                </a:lnTo>
                <a:lnTo>
                  <a:pt x="0" y="34290"/>
                </a:lnTo>
                <a:lnTo>
                  <a:pt x="0" y="92710"/>
                </a:lnTo>
                <a:lnTo>
                  <a:pt x="0" y="127000"/>
                </a:lnTo>
                <a:lnTo>
                  <a:pt x="0" y="194310"/>
                </a:lnTo>
                <a:lnTo>
                  <a:pt x="0" y="228600"/>
                </a:lnTo>
                <a:lnTo>
                  <a:pt x="164439" y="228600"/>
                </a:lnTo>
                <a:lnTo>
                  <a:pt x="164439" y="194310"/>
                </a:lnTo>
                <a:close/>
              </a:path>
            </a:pathLst>
          </a:custGeom>
          <a:solidFill>
            <a:srgbClr val="000000"/>
          </a:solidFill>
        </p:spPr>
        <p:txBody>
          <a:bodyPr wrap="square" lIns="0" tIns="0" rIns="0" bIns="0" rtlCol="0"/>
          <a:lstStyle/>
          <a:p>
            <a:endParaRPr sz="1092"/>
          </a:p>
        </p:txBody>
      </p:sp>
      <p:sp>
        <p:nvSpPr>
          <p:cNvPr id="2" name="Holder 2"/>
          <p:cNvSpPr>
            <a:spLocks noGrp="1"/>
          </p:cNvSpPr>
          <p:nvPr>
            <p:ph type="title"/>
          </p:nvPr>
        </p:nvSpPr>
        <p:spPr>
          <a:xfrm>
            <a:off x="250214" y="-54798"/>
            <a:ext cx="11435531" cy="1177245"/>
          </a:xfrm>
          <a:prstGeom prst="rect">
            <a:avLst/>
          </a:prstGeom>
        </p:spPr>
        <p:txBody>
          <a:bodyPr wrap="square" lIns="0" tIns="0" rIns="0" bIns="0">
            <a:spAutoFit/>
          </a:bodyPr>
          <a:lstStyle>
            <a:lvl1pPr>
              <a:defRPr sz="7650" b="0" i="0">
                <a:solidFill>
                  <a:schemeClr val="tx1"/>
                </a:solidFill>
                <a:latin typeface="Arial"/>
                <a:cs typeface="Arial"/>
              </a:defRPr>
            </a:lvl1pPr>
          </a:lstStyle>
          <a:p>
            <a:endParaRPr/>
          </a:p>
        </p:txBody>
      </p:sp>
      <p:sp>
        <p:nvSpPr>
          <p:cNvPr id="3" name="Holder 3"/>
          <p:cNvSpPr>
            <a:spLocks noGrp="1"/>
          </p:cNvSpPr>
          <p:nvPr>
            <p:ph type="body" idx="1"/>
          </p:nvPr>
        </p:nvSpPr>
        <p:spPr>
          <a:xfrm>
            <a:off x="479896" y="1349853"/>
            <a:ext cx="11195383" cy="507831"/>
          </a:xfrm>
          <a:prstGeom prst="rect">
            <a:avLst/>
          </a:prstGeom>
        </p:spPr>
        <p:txBody>
          <a:bodyPr wrap="square" lIns="0" tIns="0" rIns="0" bIns="0">
            <a:spAutoFit/>
          </a:bodyPr>
          <a:lstStyle>
            <a:lvl1pPr>
              <a:defRPr sz="33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12/1/2025</a:t>
            </a:fld>
            <a:endParaRPr lang="en-US"/>
          </a:p>
        </p:txBody>
      </p:sp>
      <p:sp>
        <p:nvSpPr>
          <p:cNvPr id="6" name="Holder 6"/>
          <p:cNvSpPr>
            <a:spLocks noGrp="1"/>
          </p:cNvSpPr>
          <p:nvPr>
            <p:ph type="sldNum" sz="quarter" idx="7"/>
          </p:nvPr>
        </p:nvSpPr>
        <p:spPr>
          <a:xfrm>
            <a:off x="11632453" y="6578330"/>
            <a:ext cx="223738" cy="363818"/>
          </a:xfrm>
          <a:prstGeom prst="rect">
            <a:avLst/>
          </a:prstGeom>
        </p:spPr>
        <p:txBody>
          <a:bodyPr wrap="square" lIns="0" tIns="0" rIns="0" bIns="0">
            <a:spAutoFit/>
          </a:bodyPr>
          <a:lstStyle>
            <a:lvl1pPr>
              <a:defRPr sz="1182" b="0" i="0">
                <a:solidFill>
                  <a:schemeClr val="tx1"/>
                </a:solidFill>
                <a:latin typeface="Arial"/>
                <a:cs typeface="Arial"/>
              </a:defRPr>
            </a:lvl1pPr>
          </a:lstStyle>
          <a:p>
            <a:pPr marL="65461">
              <a:spcBef>
                <a:spcPts val="18"/>
              </a:spcBef>
            </a:pPr>
            <a:fld id="{81D60167-4931-47E6-BA6A-407CBD079E47}" type="slidenum">
              <a:rPr lang="de-DE" spc="-30" smtClean="0"/>
              <a:pPr marL="65461">
                <a:spcBef>
                  <a:spcPts val="18"/>
                </a:spcBef>
              </a:pPr>
              <a:t>‹Nr.›</a:t>
            </a:fld>
            <a:endParaRPr lang="de-DE" spc="-30" dirty="0"/>
          </a:p>
        </p:txBody>
      </p:sp>
    </p:spTree>
    <p:extLst>
      <p:ext uri="{BB962C8B-B14F-4D97-AF65-F5344CB8AC3E}">
        <p14:creationId xmlns:p14="http://schemas.microsoft.com/office/powerpoint/2010/main" val="8138722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0.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F8B8A4-42F5-4E46-ABC4-71C13BB1FE37}"/>
              </a:ext>
            </a:extLst>
          </p:cNvPr>
          <p:cNvPicPr>
            <a:picLocks noChangeAspect="1"/>
          </p:cNvPicPr>
          <p:nvPr/>
        </p:nvPicPr>
        <p:blipFill>
          <a:blip r:embed="rId2"/>
          <a:stretch>
            <a:fillRect/>
          </a:stretch>
        </p:blipFill>
        <p:spPr>
          <a:xfrm>
            <a:off x="523286" y="260991"/>
            <a:ext cx="6201640" cy="6230219"/>
          </a:xfrm>
          <a:prstGeom prst="rect">
            <a:avLst/>
          </a:prstGeom>
        </p:spPr>
      </p:pic>
    </p:spTree>
    <p:extLst>
      <p:ext uri="{BB962C8B-B14F-4D97-AF65-F5344CB8AC3E}">
        <p14:creationId xmlns:p14="http://schemas.microsoft.com/office/powerpoint/2010/main" val="141329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BE165-AF58-4EA5-8E58-8F533AB82EBD}"/>
              </a:ext>
            </a:extLst>
          </p:cNvPr>
          <p:cNvSpPr>
            <a:spLocks noGrp="1"/>
          </p:cNvSpPr>
          <p:nvPr>
            <p:ph type="title"/>
          </p:nvPr>
        </p:nvSpPr>
        <p:spPr/>
        <p:txBody>
          <a:bodyPr/>
          <a:lstStyle/>
          <a:p>
            <a:r>
              <a:rPr lang="de-DE" dirty="0" err="1"/>
              <a:t>SiSe</a:t>
            </a:r>
            <a:r>
              <a:rPr lang="de-DE" dirty="0"/>
              <a:t> Committee</a:t>
            </a:r>
          </a:p>
        </p:txBody>
      </p:sp>
      <p:sp>
        <p:nvSpPr>
          <p:cNvPr id="3" name="Foliennummernplatzhalter 2">
            <a:extLst>
              <a:ext uri="{FF2B5EF4-FFF2-40B4-BE49-F238E27FC236}">
                <a16:creationId xmlns:a16="http://schemas.microsoft.com/office/drawing/2014/main" id="{A77649CA-A756-40F4-8870-D95CE69CC90D}"/>
              </a:ext>
            </a:extLst>
          </p:cNvPr>
          <p:cNvSpPr>
            <a:spLocks noGrp="1"/>
          </p:cNvSpPr>
          <p:nvPr>
            <p:ph type="sldNum" sz="quarter" idx="8"/>
          </p:nvPr>
        </p:nvSpPr>
        <p:spPr/>
        <p:txBody>
          <a:bodyPr/>
          <a:lstStyle/>
          <a:p>
            <a:pPr marL="0" marR="0" lvl="0" indent="0" algn="r" defTabSz="829544" rtl="0" eaLnBrk="1" fontAlgn="auto" latinLnBrk="0" hangingPunct="0">
              <a:lnSpc>
                <a:spcPct val="100000"/>
              </a:lnSpc>
              <a:spcBef>
                <a:spcPts val="0"/>
              </a:spcBef>
              <a:spcAft>
                <a:spcPts val="0"/>
              </a:spcAft>
              <a:buClrTx/>
              <a:buSzTx/>
              <a:buFontTx/>
              <a:buNone/>
              <a:tabLst/>
              <a:defRPr/>
            </a:pPr>
            <a:fld id="{710B8EA6-9440-4CBE-A916-9B1BC747F3F5}" type="slidenum">
              <a:rPr kumimoji="0" lang="de-DE" sz="1270" b="0" i="0" u="none" strike="noStrike" kern="1200" cap="none" spc="0" normalizeH="0" baseline="0" noProof="0" smtClean="0">
                <a:ln>
                  <a:noFill/>
                </a:ln>
                <a:solidFill>
                  <a:srgbClr val="000000"/>
                </a:solidFill>
                <a:effectLst/>
                <a:uLnTx/>
                <a:uFillTx/>
                <a:latin typeface="Nimbus Roman No9 L" pitchFamily="18"/>
              </a:rPr>
              <a:pPr marL="0" marR="0" lvl="0" indent="0" algn="r" defTabSz="829544" rtl="0" eaLnBrk="1" fontAlgn="auto" latinLnBrk="0" hangingPunct="0">
                <a:lnSpc>
                  <a:spcPct val="100000"/>
                </a:lnSpc>
                <a:spcBef>
                  <a:spcPts val="0"/>
                </a:spcBef>
                <a:spcAft>
                  <a:spcPts val="0"/>
                </a:spcAft>
                <a:buClrTx/>
                <a:buSzTx/>
                <a:buFontTx/>
                <a:buNone/>
                <a:tabLst/>
                <a:defRPr/>
              </a:pPr>
              <a:t>10</a:t>
            </a:fld>
            <a:endParaRPr kumimoji="0" lang="de-DE" sz="1270" b="0" i="0" u="none" strike="noStrike" kern="1200" cap="none" spc="0" normalizeH="0" baseline="0" noProof="0">
              <a:ln>
                <a:noFill/>
              </a:ln>
              <a:solidFill>
                <a:srgbClr val="000000"/>
              </a:solidFill>
              <a:effectLst/>
              <a:uLnTx/>
              <a:uFillTx/>
              <a:latin typeface="Nimbus Roman No9 L" pitchFamily="18"/>
            </a:endParaRPr>
          </a:p>
        </p:txBody>
      </p:sp>
      <p:sp>
        <p:nvSpPr>
          <p:cNvPr id="4" name="Textfeld 3">
            <a:extLst>
              <a:ext uri="{FF2B5EF4-FFF2-40B4-BE49-F238E27FC236}">
                <a16:creationId xmlns:a16="http://schemas.microsoft.com/office/drawing/2014/main" id="{F40240D7-2B6E-473E-AA23-A6DB0E1B77F8}"/>
              </a:ext>
            </a:extLst>
          </p:cNvPr>
          <p:cNvSpPr txBox="1"/>
          <p:nvPr/>
        </p:nvSpPr>
        <p:spPr>
          <a:xfrm>
            <a:off x="4198651" y="137298"/>
            <a:ext cx="2826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Chaired</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by</a:t>
            </a:r>
            <a:r>
              <a:rPr kumimoji="0" lang="de-DE" sz="1800" b="0" i="0" u="none" strike="noStrike" kern="1200" cap="none" spc="0" normalizeH="0" baseline="0" noProof="0" dirty="0">
                <a:ln>
                  <a:noFill/>
                </a:ln>
                <a:solidFill>
                  <a:prstClr val="black"/>
                </a:solidFill>
                <a:effectLst/>
                <a:uLnTx/>
                <a:uFillTx/>
                <a:latin typeface="Calibri"/>
                <a:ea typeface="+mn-ea"/>
                <a:cs typeface="+mn-cs"/>
              </a:rPr>
              <a:t> Andrew Harrison</a:t>
            </a:r>
          </a:p>
        </p:txBody>
      </p:sp>
      <p:sp>
        <p:nvSpPr>
          <p:cNvPr id="8" name="Textfeld 7">
            <a:extLst>
              <a:ext uri="{FF2B5EF4-FFF2-40B4-BE49-F238E27FC236}">
                <a16:creationId xmlns:a16="http://schemas.microsoft.com/office/drawing/2014/main" id="{8CC11B30-BC5E-4FB7-8F9E-DEB02FC9572B}"/>
              </a:ext>
            </a:extLst>
          </p:cNvPr>
          <p:cNvSpPr txBox="1"/>
          <p:nvPr/>
        </p:nvSpPr>
        <p:spPr>
          <a:xfrm>
            <a:off x="7292622" y="988801"/>
            <a:ext cx="254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Slide: Andrew Harrison</a:t>
            </a:r>
          </a:p>
        </p:txBody>
      </p:sp>
      <p:pic>
        <p:nvPicPr>
          <p:cNvPr id="13" name="Grafik 12">
            <a:extLst>
              <a:ext uri="{FF2B5EF4-FFF2-40B4-BE49-F238E27FC236}">
                <a16:creationId xmlns:a16="http://schemas.microsoft.com/office/drawing/2014/main" id="{F6251D9B-4506-42E2-818D-B046F396EFA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7000" contrast="24000"/>
                    </a14:imgEffect>
                  </a14:imgLayer>
                </a14:imgProps>
              </a:ext>
              <a:ext uri="{28A0092B-C50C-407E-A947-70E740481C1C}">
                <a14:useLocalDpi xmlns:a14="http://schemas.microsoft.com/office/drawing/2010/main" val="0"/>
              </a:ext>
            </a:extLst>
          </a:blip>
          <a:stretch>
            <a:fillRect/>
          </a:stretch>
        </p:blipFill>
        <p:spPr>
          <a:xfrm>
            <a:off x="896655" y="988801"/>
            <a:ext cx="8842266" cy="5495555"/>
          </a:xfrm>
          <a:prstGeom prst="rect">
            <a:avLst/>
          </a:prstGeom>
        </p:spPr>
      </p:pic>
      <p:sp>
        <p:nvSpPr>
          <p:cNvPr id="16" name="Textfeld 15">
            <a:extLst>
              <a:ext uri="{FF2B5EF4-FFF2-40B4-BE49-F238E27FC236}">
                <a16:creationId xmlns:a16="http://schemas.microsoft.com/office/drawing/2014/main" id="{C79CAFD1-20C1-4138-8465-121E5B4C34C8}"/>
              </a:ext>
            </a:extLst>
          </p:cNvPr>
          <p:cNvSpPr txBox="1"/>
          <p:nvPr/>
        </p:nvSpPr>
        <p:spPr>
          <a:xfrm rot="1635759">
            <a:off x="7751486" y="1887054"/>
            <a:ext cx="439481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bg1">
                    <a:lumMod val="65000"/>
                  </a:schemeClr>
                </a:solidFill>
                <a:effectLst/>
                <a:uLnTx/>
                <a:uFillTx/>
                <a:latin typeface="Calibri"/>
                <a:ea typeface="+mn-ea"/>
                <a:cs typeface="+mn-cs"/>
              </a:rPr>
              <a:t>Slide: Andrew Harriso</a:t>
            </a:r>
            <a:r>
              <a:rPr kumimoji="0" lang="de-DE" sz="2800" b="0" i="0" u="none" strike="noStrike" kern="1200" cap="none" spc="0" normalizeH="0" baseline="0" noProof="0" dirty="0">
                <a:ln>
                  <a:noFill/>
                </a:ln>
                <a:solidFill>
                  <a:schemeClr val="bg1">
                    <a:lumMod val="65000"/>
                  </a:schemeClr>
                </a:solidFill>
                <a:effectLst/>
                <a:uLnTx/>
                <a:uFillTx/>
                <a:latin typeface="Calibri"/>
                <a:ea typeface="+mn-ea"/>
                <a:cs typeface="+mn-cs"/>
              </a:rPr>
              <a:t>n</a:t>
            </a:r>
          </a:p>
        </p:txBody>
      </p:sp>
    </p:spTree>
    <p:extLst>
      <p:ext uri="{BB962C8B-B14F-4D97-AF65-F5344CB8AC3E}">
        <p14:creationId xmlns:p14="http://schemas.microsoft.com/office/powerpoint/2010/main" val="137707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BE165-AF58-4EA5-8E58-8F533AB82EBD}"/>
              </a:ext>
            </a:extLst>
          </p:cNvPr>
          <p:cNvSpPr>
            <a:spLocks noGrp="1"/>
          </p:cNvSpPr>
          <p:nvPr>
            <p:ph type="title"/>
          </p:nvPr>
        </p:nvSpPr>
        <p:spPr/>
        <p:txBody>
          <a:bodyPr/>
          <a:lstStyle/>
          <a:p>
            <a:r>
              <a:rPr lang="de-DE" dirty="0" err="1"/>
              <a:t>SiSe</a:t>
            </a:r>
            <a:r>
              <a:rPr lang="de-DE" dirty="0"/>
              <a:t> Committee</a:t>
            </a:r>
          </a:p>
        </p:txBody>
      </p:sp>
      <p:sp>
        <p:nvSpPr>
          <p:cNvPr id="3" name="Foliennummernplatzhalter 2">
            <a:extLst>
              <a:ext uri="{FF2B5EF4-FFF2-40B4-BE49-F238E27FC236}">
                <a16:creationId xmlns:a16="http://schemas.microsoft.com/office/drawing/2014/main" id="{A77649CA-A756-40F4-8870-D95CE69CC90D}"/>
              </a:ext>
            </a:extLst>
          </p:cNvPr>
          <p:cNvSpPr>
            <a:spLocks noGrp="1"/>
          </p:cNvSpPr>
          <p:nvPr>
            <p:ph type="sldNum" sz="quarter" idx="8"/>
          </p:nvPr>
        </p:nvSpPr>
        <p:spPr/>
        <p:txBody>
          <a:bodyPr/>
          <a:lstStyle/>
          <a:p>
            <a:pPr marL="0" marR="0" lvl="0" indent="0" algn="r" defTabSz="829544" rtl="0" eaLnBrk="1" fontAlgn="auto" latinLnBrk="0" hangingPunct="0">
              <a:lnSpc>
                <a:spcPct val="100000"/>
              </a:lnSpc>
              <a:spcBef>
                <a:spcPts val="0"/>
              </a:spcBef>
              <a:spcAft>
                <a:spcPts val="0"/>
              </a:spcAft>
              <a:buClrTx/>
              <a:buSzTx/>
              <a:buFontTx/>
              <a:buNone/>
              <a:tabLst/>
              <a:defRPr/>
            </a:pPr>
            <a:fld id="{710B8EA6-9440-4CBE-A916-9B1BC747F3F5}" type="slidenum">
              <a:rPr kumimoji="0" lang="de-DE" sz="1270" b="0" i="0" u="none" strike="noStrike" kern="1200" cap="none" spc="0" normalizeH="0" baseline="0" noProof="0" smtClean="0">
                <a:ln>
                  <a:noFill/>
                </a:ln>
                <a:solidFill>
                  <a:srgbClr val="000000"/>
                </a:solidFill>
                <a:effectLst/>
                <a:uLnTx/>
                <a:uFillTx/>
                <a:latin typeface="Nimbus Roman No9 L" pitchFamily="18"/>
              </a:rPr>
              <a:pPr marL="0" marR="0" lvl="0" indent="0" algn="r" defTabSz="829544" rtl="0" eaLnBrk="1" fontAlgn="auto" latinLnBrk="0" hangingPunct="0">
                <a:lnSpc>
                  <a:spcPct val="100000"/>
                </a:lnSpc>
                <a:spcBef>
                  <a:spcPts val="0"/>
                </a:spcBef>
                <a:spcAft>
                  <a:spcPts val="0"/>
                </a:spcAft>
                <a:buClrTx/>
                <a:buSzTx/>
                <a:buFontTx/>
                <a:buNone/>
                <a:tabLst/>
                <a:defRPr/>
              </a:pPr>
              <a:t>11</a:t>
            </a:fld>
            <a:endParaRPr kumimoji="0" lang="de-DE" sz="1270" b="0" i="0" u="none" strike="noStrike" kern="1200" cap="none" spc="0" normalizeH="0" baseline="0" noProof="0">
              <a:ln>
                <a:noFill/>
              </a:ln>
              <a:solidFill>
                <a:srgbClr val="000000"/>
              </a:solidFill>
              <a:effectLst/>
              <a:uLnTx/>
              <a:uFillTx/>
              <a:latin typeface="Nimbus Roman No9 L" pitchFamily="18"/>
            </a:endParaRPr>
          </a:p>
        </p:txBody>
      </p:sp>
      <p:sp>
        <p:nvSpPr>
          <p:cNvPr id="4" name="Textfeld 3">
            <a:extLst>
              <a:ext uri="{FF2B5EF4-FFF2-40B4-BE49-F238E27FC236}">
                <a16:creationId xmlns:a16="http://schemas.microsoft.com/office/drawing/2014/main" id="{F40240D7-2B6E-473E-AA23-A6DB0E1B77F8}"/>
              </a:ext>
            </a:extLst>
          </p:cNvPr>
          <p:cNvSpPr txBox="1"/>
          <p:nvPr/>
        </p:nvSpPr>
        <p:spPr>
          <a:xfrm>
            <a:off x="4198651" y="137298"/>
            <a:ext cx="2826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Chaired</a:t>
            </a:r>
            <a:r>
              <a:rPr kumimoji="0" lang="de-DE" sz="1800" b="0" i="0" u="none" strike="noStrike" kern="1200" cap="none" spc="0" normalizeH="0" baseline="0" noProof="0" dirty="0">
                <a:ln>
                  <a:noFill/>
                </a:ln>
                <a:solidFill>
                  <a:prstClr val="black"/>
                </a:solidFill>
                <a:effectLst/>
                <a:uLnTx/>
                <a:uFillTx/>
                <a:latin typeface="Calibri"/>
                <a:ea typeface="+mn-ea"/>
                <a:cs typeface="+mn-cs"/>
              </a:rPr>
              <a:t>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by</a:t>
            </a:r>
            <a:r>
              <a:rPr kumimoji="0" lang="de-DE" sz="1800" b="0" i="0" u="none" strike="noStrike" kern="1200" cap="none" spc="0" normalizeH="0" baseline="0" noProof="0" dirty="0">
                <a:ln>
                  <a:noFill/>
                </a:ln>
                <a:solidFill>
                  <a:prstClr val="black"/>
                </a:solidFill>
                <a:effectLst/>
                <a:uLnTx/>
                <a:uFillTx/>
                <a:latin typeface="Calibri"/>
                <a:ea typeface="+mn-ea"/>
                <a:cs typeface="+mn-cs"/>
              </a:rPr>
              <a:t> Andrew Harrison</a:t>
            </a:r>
          </a:p>
        </p:txBody>
      </p:sp>
      <p:pic>
        <p:nvPicPr>
          <p:cNvPr id="7" name="Grafik 6">
            <a:extLst>
              <a:ext uri="{FF2B5EF4-FFF2-40B4-BE49-F238E27FC236}">
                <a16:creationId xmlns:a16="http://schemas.microsoft.com/office/drawing/2014/main" id="{EE764AA0-BB94-4680-AC00-8603D7ED0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15" y="958370"/>
            <a:ext cx="8312968" cy="5692702"/>
          </a:xfrm>
          <a:prstGeom prst="rect">
            <a:avLst/>
          </a:prstGeom>
        </p:spPr>
      </p:pic>
      <p:sp>
        <p:nvSpPr>
          <p:cNvPr id="11" name="Textfeld 10">
            <a:extLst>
              <a:ext uri="{FF2B5EF4-FFF2-40B4-BE49-F238E27FC236}">
                <a16:creationId xmlns:a16="http://schemas.microsoft.com/office/drawing/2014/main" id="{372A1220-644A-4917-8087-E311E620A88B}"/>
              </a:ext>
            </a:extLst>
          </p:cNvPr>
          <p:cNvSpPr txBox="1"/>
          <p:nvPr/>
        </p:nvSpPr>
        <p:spPr>
          <a:xfrm rot="3627255">
            <a:off x="7869504" y="3450777"/>
            <a:ext cx="551015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0" i="0" u="none" strike="noStrike" kern="1200" cap="none" spc="0" normalizeH="0" baseline="0" noProof="0" dirty="0">
                <a:ln>
                  <a:noFill/>
                </a:ln>
                <a:solidFill>
                  <a:schemeClr val="bg1">
                    <a:lumMod val="65000"/>
                  </a:schemeClr>
                </a:solidFill>
                <a:effectLst/>
                <a:uLnTx/>
                <a:uFillTx/>
                <a:latin typeface="Calibri"/>
                <a:ea typeface="+mn-ea"/>
                <a:cs typeface="+mn-cs"/>
              </a:rPr>
              <a:t>Slide: Andrew Harriso</a:t>
            </a:r>
            <a:r>
              <a:rPr kumimoji="0" lang="de-DE" sz="3600" b="0" i="0" u="none" strike="noStrike" kern="1200" cap="none" spc="0" normalizeH="0" baseline="0" noProof="0" dirty="0">
                <a:ln>
                  <a:noFill/>
                </a:ln>
                <a:solidFill>
                  <a:schemeClr val="bg1">
                    <a:lumMod val="65000"/>
                  </a:schemeClr>
                </a:solidFill>
                <a:effectLst/>
                <a:uLnTx/>
                <a:uFillTx/>
                <a:latin typeface="Calibri"/>
                <a:ea typeface="+mn-ea"/>
                <a:cs typeface="+mn-cs"/>
              </a:rPr>
              <a:t>n</a:t>
            </a:r>
          </a:p>
        </p:txBody>
      </p:sp>
    </p:spTree>
    <p:extLst>
      <p:ext uri="{BB962C8B-B14F-4D97-AF65-F5344CB8AC3E}">
        <p14:creationId xmlns:p14="http://schemas.microsoft.com/office/powerpoint/2010/main" val="62996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02A6F-8A4A-44D8-B8F2-FC9FE7D4EF34}"/>
              </a:ext>
            </a:extLst>
          </p:cNvPr>
          <p:cNvSpPr>
            <a:spLocks noGrp="1"/>
          </p:cNvSpPr>
          <p:nvPr>
            <p:ph type="title"/>
          </p:nvPr>
        </p:nvSpPr>
        <p:spPr/>
        <p:txBody>
          <a:bodyPr/>
          <a:lstStyle/>
          <a:p>
            <a:r>
              <a:rPr lang="de-DE" dirty="0"/>
              <a:t>Monthly Meetings</a:t>
            </a:r>
          </a:p>
        </p:txBody>
      </p:sp>
      <p:sp>
        <p:nvSpPr>
          <p:cNvPr id="3" name="Foliennummernplatzhalter 2">
            <a:extLst>
              <a:ext uri="{FF2B5EF4-FFF2-40B4-BE49-F238E27FC236}">
                <a16:creationId xmlns:a16="http://schemas.microsoft.com/office/drawing/2014/main" id="{FA239466-E8C2-441C-82B7-1F81CD76ACBE}"/>
              </a:ext>
            </a:extLst>
          </p:cNvPr>
          <p:cNvSpPr>
            <a:spLocks noGrp="1"/>
          </p:cNvSpPr>
          <p:nvPr>
            <p:ph type="sldNum" sz="quarter" idx="8"/>
          </p:nvPr>
        </p:nvSpPr>
        <p:spPr/>
        <p:txBody>
          <a:bodyPr/>
          <a:lstStyle/>
          <a:p>
            <a:pPr lvl="0"/>
            <a:fld id="{710B8EA6-9440-4CBE-A916-9B1BC747F3F5}" type="slidenum">
              <a:rPr lang="de-DE" smtClean="0"/>
              <a:t>12</a:t>
            </a:fld>
            <a:endParaRPr lang="de-DE"/>
          </a:p>
        </p:txBody>
      </p:sp>
      <p:sp>
        <p:nvSpPr>
          <p:cNvPr id="4" name="Textfeld 3">
            <a:extLst>
              <a:ext uri="{FF2B5EF4-FFF2-40B4-BE49-F238E27FC236}">
                <a16:creationId xmlns:a16="http://schemas.microsoft.com/office/drawing/2014/main" id="{95EE60F1-17EC-497E-8BD5-0EFE53C23A49}"/>
              </a:ext>
            </a:extLst>
          </p:cNvPr>
          <p:cNvSpPr txBox="1"/>
          <p:nvPr/>
        </p:nvSpPr>
        <p:spPr>
          <a:xfrm>
            <a:off x="780836" y="1643865"/>
            <a:ext cx="6061468" cy="1384995"/>
          </a:xfrm>
          <a:prstGeom prst="rect">
            <a:avLst/>
          </a:prstGeom>
          <a:noFill/>
        </p:spPr>
        <p:txBody>
          <a:bodyPr wrap="none" rtlCol="0">
            <a:spAutoFit/>
          </a:bodyPr>
          <a:lstStyle/>
          <a:p>
            <a:r>
              <a:rPr lang="de-DE" sz="2800" dirty="0" err="1"/>
              <a:t>Please</a:t>
            </a:r>
            <a:r>
              <a:rPr lang="de-DE" sz="2800" dirty="0"/>
              <a:t> </a:t>
            </a:r>
            <a:r>
              <a:rPr lang="de-DE" sz="2800" dirty="0" err="1"/>
              <a:t>snd</a:t>
            </a:r>
            <a:r>
              <a:rPr lang="de-DE" sz="2800" dirty="0"/>
              <a:t> </a:t>
            </a:r>
            <a:r>
              <a:rPr lang="de-DE" sz="2800" dirty="0" err="1"/>
              <a:t>ideas</a:t>
            </a:r>
            <a:r>
              <a:rPr lang="de-DE" sz="2800" dirty="0"/>
              <a:t> on </a:t>
            </a:r>
            <a:r>
              <a:rPr lang="de-DE" sz="2800" dirty="0" err="1"/>
              <a:t>how</a:t>
            </a:r>
            <a:r>
              <a:rPr lang="de-DE" sz="2800" dirty="0"/>
              <a:t> </a:t>
            </a:r>
            <a:r>
              <a:rPr lang="de-DE" sz="2800" dirty="0" err="1"/>
              <a:t>to</a:t>
            </a:r>
            <a:r>
              <a:rPr lang="de-DE" sz="2800" dirty="0"/>
              <a:t> </a:t>
            </a:r>
            <a:r>
              <a:rPr lang="de-DE" sz="2800" dirty="0" err="1"/>
              <a:t>improve</a:t>
            </a:r>
            <a:r>
              <a:rPr lang="de-DE" sz="2800" dirty="0"/>
              <a:t> </a:t>
            </a:r>
            <a:r>
              <a:rPr lang="de-DE" sz="2800" dirty="0" err="1"/>
              <a:t>the</a:t>
            </a:r>
            <a:r>
              <a:rPr lang="de-DE" sz="2800" dirty="0"/>
              <a:t> </a:t>
            </a:r>
            <a:br>
              <a:rPr lang="de-DE" sz="2800" dirty="0"/>
            </a:br>
            <a:r>
              <a:rPr lang="de-DE" sz="2800" dirty="0" err="1"/>
              <a:t>attractiveness</a:t>
            </a:r>
            <a:r>
              <a:rPr lang="de-DE" sz="2800" dirty="0"/>
              <a:t> </a:t>
            </a:r>
            <a:r>
              <a:rPr lang="de-DE" sz="2800" dirty="0" err="1"/>
              <a:t>of</a:t>
            </a:r>
            <a:r>
              <a:rPr lang="de-DE" sz="2800" dirty="0"/>
              <a:t> </a:t>
            </a:r>
            <a:r>
              <a:rPr lang="de-DE" sz="2800" dirty="0" err="1"/>
              <a:t>the</a:t>
            </a:r>
            <a:r>
              <a:rPr lang="de-DE" sz="2800" dirty="0"/>
              <a:t> </a:t>
            </a:r>
            <a:r>
              <a:rPr lang="de-DE" sz="2800" dirty="0" err="1"/>
              <a:t>monthly</a:t>
            </a:r>
            <a:r>
              <a:rPr lang="de-DE" sz="2800" dirty="0"/>
              <a:t> </a:t>
            </a:r>
            <a:r>
              <a:rPr lang="de-DE" sz="2800" dirty="0" err="1"/>
              <a:t>meeting</a:t>
            </a:r>
            <a:endParaRPr lang="de-DE" sz="2800" dirty="0"/>
          </a:p>
          <a:p>
            <a:r>
              <a:rPr lang="de-DE" sz="2800" dirty="0" err="1"/>
              <a:t>to</a:t>
            </a:r>
            <a:r>
              <a:rPr lang="de-DE" sz="2800" dirty="0"/>
              <a:t> </a:t>
            </a:r>
            <a:r>
              <a:rPr lang="de-DE" sz="2800" dirty="0" err="1"/>
              <a:t>go</a:t>
            </a:r>
            <a:r>
              <a:rPr lang="de-DE" sz="2800" dirty="0"/>
              <a:t> </a:t>
            </a:r>
            <a:r>
              <a:rPr lang="de-DE" sz="2800" dirty="0" err="1"/>
              <a:t>beyond</a:t>
            </a:r>
            <a:r>
              <a:rPr lang="de-DE" sz="2800" dirty="0"/>
              <a:t> an </a:t>
            </a:r>
            <a:r>
              <a:rPr lang="de-DE" sz="2800" dirty="0" err="1"/>
              <a:t>attendance</a:t>
            </a:r>
            <a:r>
              <a:rPr lang="de-DE" sz="2800" dirty="0"/>
              <a:t> </a:t>
            </a:r>
            <a:r>
              <a:rPr lang="de-DE" sz="2800" dirty="0" err="1"/>
              <a:t>of</a:t>
            </a:r>
            <a:r>
              <a:rPr lang="de-DE" sz="2800" dirty="0"/>
              <a:t> a </a:t>
            </a:r>
            <a:r>
              <a:rPr lang="de-DE" sz="2800" dirty="0" err="1"/>
              <a:t>few</a:t>
            </a:r>
            <a:r>
              <a:rPr lang="de-DE" sz="2800" dirty="0"/>
              <a:t> %</a:t>
            </a:r>
          </a:p>
        </p:txBody>
      </p:sp>
    </p:spTree>
    <p:extLst>
      <p:ext uri="{BB962C8B-B14F-4D97-AF65-F5344CB8AC3E}">
        <p14:creationId xmlns:p14="http://schemas.microsoft.com/office/powerpoint/2010/main" val="3393351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6B3F3-C420-4505-B92E-B470F4CE1FC1}"/>
              </a:ext>
            </a:extLst>
          </p:cNvPr>
          <p:cNvSpPr>
            <a:spLocks noGrp="1"/>
          </p:cNvSpPr>
          <p:nvPr>
            <p:ph type="title"/>
          </p:nvPr>
        </p:nvSpPr>
        <p:spPr>
          <a:xfrm>
            <a:off x="1409699" y="0"/>
            <a:ext cx="9844273" cy="643929"/>
          </a:xfrm>
        </p:spPr>
        <p:txBody>
          <a:bodyPr/>
          <a:lstStyle/>
          <a:p>
            <a:r>
              <a:rPr lang="de-DE" b="1" dirty="0">
                <a:solidFill>
                  <a:srgbClr val="002582"/>
                </a:solidFill>
              </a:rPr>
              <a:t>ET </a:t>
            </a:r>
            <a:r>
              <a:rPr lang="de-DE" b="1" dirty="0" err="1">
                <a:solidFill>
                  <a:srgbClr val="002582"/>
                </a:solidFill>
              </a:rPr>
              <a:t>Institutions</a:t>
            </a:r>
            <a:r>
              <a:rPr lang="de-DE" b="1" dirty="0">
                <a:solidFill>
                  <a:srgbClr val="002582"/>
                </a:solidFill>
              </a:rPr>
              <a:t> </a:t>
            </a:r>
            <a:r>
              <a:rPr lang="de-DE" b="1" dirty="0" err="1">
                <a:solidFill>
                  <a:srgbClr val="002582"/>
                </a:solidFill>
              </a:rPr>
              <a:t>Map</a:t>
            </a:r>
            <a:endParaRPr lang="de-DE" dirty="0"/>
          </a:p>
        </p:txBody>
      </p:sp>
      <p:sp>
        <p:nvSpPr>
          <p:cNvPr id="3" name="Foliennummernplatzhalter 2">
            <a:extLst>
              <a:ext uri="{FF2B5EF4-FFF2-40B4-BE49-F238E27FC236}">
                <a16:creationId xmlns:a16="http://schemas.microsoft.com/office/drawing/2014/main" id="{CEC0375A-722D-4172-B872-FFF3537BF841}"/>
              </a:ext>
            </a:extLst>
          </p:cNvPr>
          <p:cNvSpPr>
            <a:spLocks noGrp="1"/>
          </p:cNvSpPr>
          <p:nvPr>
            <p:ph type="sldNum" sz="quarter" idx="8"/>
          </p:nvPr>
        </p:nvSpPr>
        <p:spPr/>
        <p:txBody>
          <a:bodyPr/>
          <a:lstStyle/>
          <a:p>
            <a:pPr marL="0" marR="0" lvl="0" indent="0" algn="r" defTabSz="829544" rtl="0" eaLnBrk="1" fontAlgn="auto" latinLnBrk="0" hangingPunct="0">
              <a:lnSpc>
                <a:spcPct val="100000"/>
              </a:lnSpc>
              <a:spcBef>
                <a:spcPts val="0"/>
              </a:spcBef>
              <a:spcAft>
                <a:spcPts val="0"/>
              </a:spcAft>
              <a:buClrTx/>
              <a:buSzTx/>
              <a:buFontTx/>
              <a:buNone/>
              <a:tabLst/>
              <a:defRPr/>
            </a:pPr>
            <a:fld id="{710B8EA6-9440-4CBE-A916-9B1BC747F3F5}" type="slidenum">
              <a:rPr kumimoji="0" lang="de-DE" sz="1270" b="0" i="0" u="none" strike="noStrike" kern="1200" cap="none" spc="0" normalizeH="0" baseline="0" noProof="0" smtClean="0">
                <a:ln>
                  <a:noFill/>
                </a:ln>
                <a:solidFill>
                  <a:srgbClr val="000000"/>
                </a:solidFill>
                <a:effectLst/>
                <a:uLnTx/>
                <a:uFillTx/>
                <a:latin typeface="Nimbus Roman No9 L" pitchFamily="18"/>
              </a:rPr>
              <a:pPr marL="0" marR="0" lvl="0" indent="0" algn="r" defTabSz="829544" rtl="0" eaLnBrk="1" fontAlgn="auto" latinLnBrk="0" hangingPunct="0">
                <a:lnSpc>
                  <a:spcPct val="100000"/>
                </a:lnSpc>
                <a:spcBef>
                  <a:spcPts val="0"/>
                </a:spcBef>
                <a:spcAft>
                  <a:spcPts val="0"/>
                </a:spcAft>
                <a:buClrTx/>
                <a:buSzTx/>
                <a:buFontTx/>
                <a:buNone/>
                <a:tabLst/>
                <a:defRPr/>
              </a:pPr>
              <a:t>2</a:t>
            </a:fld>
            <a:endParaRPr kumimoji="0" lang="de-DE" sz="1270" b="0" i="0" u="none" strike="noStrike" kern="1200" cap="none" spc="0" normalizeH="0" baseline="0" noProof="0">
              <a:ln>
                <a:noFill/>
              </a:ln>
              <a:solidFill>
                <a:srgbClr val="000000"/>
              </a:solidFill>
              <a:effectLst/>
              <a:uLnTx/>
              <a:uFillTx/>
              <a:latin typeface="Nimbus Roman No9 L" pitchFamily="18"/>
            </a:endParaRPr>
          </a:p>
        </p:txBody>
      </p:sp>
      <p:grpSp>
        <p:nvGrpSpPr>
          <p:cNvPr id="12" name="Gruppieren 11">
            <a:extLst>
              <a:ext uri="{FF2B5EF4-FFF2-40B4-BE49-F238E27FC236}">
                <a16:creationId xmlns:a16="http://schemas.microsoft.com/office/drawing/2014/main" id="{690C572C-48B7-43B7-A9A2-170C471D6CFA}"/>
              </a:ext>
            </a:extLst>
          </p:cNvPr>
          <p:cNvGrpSpPr/>
          <p:nvPr/>
        </p:nvGrpSpPr>
        <p:grpSpPr>
          <a:xfrm>
            <a:off x="-1" y="804654"/>
            <a:ext cx="12192001" cy="6053346"/>
            <a:chOff x="0" y="416618"/>
            <a:chExt cx="11880000" cy="5916150"/>
          </a:xfrm>
        </p:grpSpPr>
        <p:pic>
          <p:nvPicPr>
            <p:cNvPr id="9" name="Grafik 8">
              <a:extLst>
                <a:ext uri="{FF2B5EF4-FFF2-40B4-BE49-F238E27FC236}">
                  <a16:creationId xmlns:a16="http://schemas.microsoft.com/office/drawing/2014/main" id="{9363542A-83DB-4709-890E-4B55294781C0}"/>
                </a:ext>
              </a:extLst>
            </p:cNvPr>
            <p:cNvPicPr>
              <a:picLocks noChangeAspect="1"/>
            </p:cNvPicPr>
            <p:nvPr/>
          </p:nvPicPr>
          <p:blipFill rotWithShape="1">
            <a:blip r:embed="rId2"/>
            <a:srcRect l="2396" r="160"/>
            <a:stretch/>
          </p:blipFill>
          <p:spPr>
            <a:xfrm>
              <a:off x="0" y="416618"/>
              <a:ext cx="11880000" cy="3665612"/>
            </a:xfrm>
            <a:prstGeom prst="rect">
              <a:avLst/>
            </a:prstGeom>
          </p:spPr>
        </p:pic>
        <p:pic>
          <p:nvPicPr>
            <p:cNvPr id="11" name="Grafik 10">
              <a:extLst>
                <a:ext uri="{FF2B5EF4-FFF2-40B4-BE49-F238E27FC236}">
                  <a16:creationId xmlns:a16="http://schemas.microsoft.com/office/drawing/2014/main" id="{AFEE23E6-AF8E-42E9-9725-174288AB53F9}"/>
                </a:ext>
              </a:extLst>
            </p:cNvPr>
            <p:cNvPicPr>
              <a:picLocks noChangeAspect="1"/>
            </p:cNvPicPr>
            <p:nvPr/>
          </p:nvPicPr>
          <p:blipFill rotWithShape="1">
            <a:blip r:embed="rId3"/>
            <a:srcRect r="2559" b="13817"/>
            <a:stretch/>
          </p:blipFill>
          <p:spPr>
            <a:xfrm>
              <a:off x="0" y="3056768"/>
              <a:ext cx="11880000" cy="3276000"/>
            </a:xfrm>
            <a:prstGeom prst="rect">
              <a:avLst/>
            </a:prstGeom>
          </p:spPr>
        </p:pic>
      </p:grpSp>
      <p:sp>
        <p:nvSpPr>
          <p:cNvPr id="13" name="Rechteck 12">
            <a:extLst>
              <a:ext uri="{FF2B5EF4-FFF2-40B4-BE49-F238E27FC236}">
                <a16:creationId xmlns:a16="http://schemas.microsoft.com/office/drawing/2014/main" id="{DB226AEE-56B5-44DD-B473-138CE98765F0}"/>
              </a:ext>
            </a:extLst>
          </p:cNvPr>
          <p:cNvSpPr/>
          <p:nvPr/>
        </p:nvSpPr>
        <p:spPr>
          <a:xfrm>
            <a:off x="6162676" y="5657671"/>
            <a:ext cx="4619624" cy="1200329"/>
          </a:xfrm>
          <a:prstGeom prst="rect">
            <a:avLst/>
          </a:prstGeom>
          <a:solidFill>
            <a:srgbClr val="AAD3DF"/>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rPr>
              <a:t>1962</a:t>
            </a: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sym typeface="Wingdings" panose="05000000000000000000" pitchFamily="2" charset="2"/>
              </a:rPr>
              <a:t> </a:t>
            </a: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rPr>
              <a:t> </a:t>
            </a:r>
            <a:r>
              <a:rPr kumimoji="0" lang="de-DE" sz="1800" b="1" i="0" u="none" strike="noStrike" kern="1200" cap="none" spc="0" normalizeH="0" baseline="0" noProof="0" dirty="0" err="1">
                <a:ln>
                  <a:noFill/>
                </a:ln>
                <a:solidFill>
                  <a:srgbClr val="1F497D">
                    <a:lumMod val="75000"/>
                  </a:srgbClr>
                </a:solidFill>
                <a:effectLst/>
                <a:uLnTx/>
                <a:uFillTx/>
                <a:latin typeface="Calibri"/>
                <a:ea typeface="+mn-ea"/>
                <a:cs typeface="+mn-cs"/>
              </a:rPr>
              <a:t>members</a:t>
            </a: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rPr>
              <a:t> (2.12.2025)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rPr>
              <a:t>95 Research Units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rPr>
              <a:t>Total: 284 </a:t>
            </a:r>
            <a:r>
              <a:rPr kumimoji="0" lang="de-DE" sz="1800" b="1" i="0" u="none" strike="noStrike" kern="1200" cap="none" spc="0" normalizeH="0" baseline="0" noProof="0" dirty="0" err="1">
                <a:ln>
                  <a:noFill/>
                </a:ln>
                <a:solidFill>
                  <a:srgbClr val="1F497D">
                    <a:lumMod val="75000"/>
                  </a:srgbClr>
                </a:solidFill>
                <a:effectLst/>
                <a:uLnTx/>
                <a:uFillTx/>
                <a:latin typeface="Calibri"/>
                <a:ea typeface="+mn-ea"/>
                <a:cs typeface="+mn-cs"/>
              </a:rPr>
              <a:t>Institutions</a:t>
            </a:r>
            <a:endPar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rPr>
              <a:t>	in 33 Countries</a:t>
            </a:r>
          </a:p>
        </p:txBody>
      </p:sp>
      <p:sp>
        <p:nvSpPr>
          <p:cNvPr id="14" name="Textfeld 13">
            <a:extLst>
              <a:ext uri="{FF2B5EF4-FFF2-40B4-BE49-F238E27FC236}">
                <a16:creationId xmlns:a16="http://schemas.microsoft.com/office/drawing/2014/main" id="{5FFB675A-F5B5-4B02-849F-4833B6615CE7}"/>
              </a:ext>
            </a:extLst>
          </p:cNvPr>
          <p:cNvSpPr txBox="1"/>
          <p:nvPr/>
        </p:nvSpPr>
        <p:spPr>
          <a:xfrm>
            <a:off x="1183992" y="6401550"/>
            <a:ext cx="32432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1F497D">
                    <a:lumMod val="75000"/>
                  </a:srgbClr>
                </a:solidFill>
                <a:effectLst/>
                <a:uLnTx/>
                <a:uFillTx/>
                <a:latin typeface="Calibri"/>
                <a:ea typeface="+mn-ea"/>
                <a:cs typeface="+mn-cs"/>
              </a:rPr>
              <a:t>https://apps.et-gw.eu/etmd/</a:t>
            </a:r>
          </a:p>
        </p:txBody>
      </p:sp>
    </p:spTree>
    <p:extLst>
      <p:ext uri="{BB962C8B-B14F-4D97-AF65-F5344CB8AC3E}">
        <p14:creationId xmlns:p14="http://schemas.microsoft.com/office/powerpoint/2010/main" val="193076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60172-7097-477A-AFF8-14F6D7D6468E}"/>
              </a:ext>
            </a:extLst>
          </p:cNvPr>
          <p:cNvSpPr>
            <a:spLocks noGrp="1"/>
          </p:cNvSpPr>
          <p:nvPr>
            <p:ph type="title"/>
          </p:nvPr>
        </p:nvSpPr>
        <p:spPr>
          <a:xfrm>
            <a:off x="1247663" y="0"/>
            <a:ext cx="10710398" cy="643929"/>
          </a:xfrm>
        </p:spPr>
        <p:txBody>
          <a:bodyPr/>
          <a:lstStyle/>
          <a:p>
            <a:r>
              <a:rPr lang="de-DE" sz="4000" b="1" dirty="0"/>
              <a:t>ET Executive Board</a:t>
            </a:r>
          </a:p>
        </p:txBody>
      </p:sp>
      <p:sp>
        <p:nvSpPr>
          <p:cNvPr id="3" name="Inhaltsplatzhalter 2">
            <a:extLst>
              <a:ext uri="{FF2B5EF4-FFF2-40B4-BE49-F238E27FC236}">
                <a16:creationId xmlns:a16="http://schemas.microsoft.com/office/drawing/2014/main" id="{9F0B2A7D-4D40-4253-9296-1D157A01D0A8}"/>
              </a:ext>
            </a:extLst>
          </p:cNvPr>
          <p:cNvSpPr>
            <a:spLocks noGrp="1"/>
          </p:cNvSpPr>
          <p:nvPr>
            <p:ph idx="4294967295"/>
          </p:nvPr>
        </p:nvSpPr>
        <p:spPr>
          <a:xfrm>
            <a:off x="1247663" y="1253331"/>
            <a:ext cx="10058399" cy="4351337"/>
          </a:xfrm>
        </p:spPr>
        <p:txBody>
          <a:bodyPr/>
          <a:lstStyle/>
          <a:p>
            <a:r>
              <a:rPr lang="de-DE" dirty="0" err="1"/>
              <a:t>Detector</a:t>
            </a:r>
            <a:r>
              <a:rPr lang="de-DE" dirty="0"/>
              <a:t> </a:t>
            </a:r>
            <a:r>
              <a:rPr lang="de-DE" dirty="0" err="1"/>
              <a:t>Pre</a:t>
            </a:r>
            <a:r>
              <a:rPr lang="de-DE" dirty="0"/>
              <a:t>-TDR </a:t>
            </a:r>
            <a:r>
              <a:rPr lang="de-DE" dirty="0" err="1"/>
              <a:t>is</a:t>
            </a:r>
            <a:r>
              <a:rPr lang="de-DE" dirty="0"/>
              <a:t> an ET-PP </a:t>
            </a:r>
            <a:r>
              <a:rPr lang="de-DE" dirty="0" err="1"/>
              <a:t>deliverable</a:t>
            </a:r>
            <a:r>
              <a:rPr lang="de-DE" dirty="0"/>
              <a:t> </a:t>
            </a:r>
            <a:r>
              <a:rPr lang="de-DE" dirty="0" err="1"/>
              <a:t>with</a:t>
            </a:r>
            <a:r>
              <a:rPr lang="de-DE" dirty="0"/>
              <a:t> </a:t>
            </a:r>
            <a:r>
              <a:rPr lang="de-DE" dirty="0" err="1"/>
              <a:t>deadline</a:t>
            </a:r>
            <a:r>
              <a:rPr lang="de-DE" dirty="0"/>
              <a:t> </a:t>
            </a:r>
            <a:r>
              <a:rPr lang="de-DE" dirty="0" err="1"/>
              <a:t>of</a:t>
            </a:r>
            <a:r>
              <a:rPr lang="de-DE" dirty="0"/>
              <a:t> Spring 2026</a:t>
            </a:r>
            <a:br>
              <a:rPr lang="de-DE" dirty="0"/>
            </a:br>
            <a:r>
              <a:rPr lang="de-DE" dirty="0"/>
              <a:t>ISB will </a:t>
            </a:r>
            <a:r>
              <a:rPr lang="de-DE" dirty="0" err="1"/>
              <a:t>report</a:t>
            </a:r>
            <a:r>
              <a:rPr lang="de-DE" dirty="0"/>
              <a:t> on </a:t>
            </a:r>
            <a:r>
              <a:rPr lang="de-DE" dirty="0" err="1"/>
              <a:t>the</a:t>
            </a:r>
            <a:r>
              <a:rPr lang="de-DE" dirty="0"/>
              <a:t> </a:t>
            </a:r>
            <a:r>
              <a:rPr lang="de-DE" dirty="0" err="1"/>
              <a:t>progress</a:t>
            </a:r>
            <a:endParaRPr lang="de-DE" dirty="0"/>
          </a:p>
          <a:p>
            <a:r>
              <a:rPr lang="de-DE" dirty="0"/>
              <a:t>ETC-ETO-LHC </a:t>
            </a:r>
            <a:r>
              <a:rPr lang="de-DE" dirty="0" err="1"/>
              <a:t>have</a:t>
            </a:r>
            <a:r>
              <a:rPr lang="de-DE" dirty="0"/>
              <a:t> </a:t>
            </a:r>
            <a:r>
              <a:rPr lang="de-DE" dirty="0" err="1"/>
              <a:t>taken</a:t>
            </a:r>
            <a:r>
              <a:rPr lang="de-DE" dirty="0"/>
              <a:t> </a:t>
            </a:r>
            <a:r>
              <a:rPr lang="de-DE" dirty="0" err="1"/>
              <a:t>up</a:t>
            </a:r>
            <a:r>
              <a:rPr lang="de-DE" dirty="0"/>
              <a:t> </a:t>
            </a:r>
            <a:r>
              <a:rPr lang="de-DE" dirty="0" err="1"/>
              <a:t>regular</a:t>
            </a:r>
            <a:r>
              <a:rPr lang="de-DE" dirty="0"/>
              <a:t> </a:t>
            </a:r>
            <a:r>
              <a:rPr lang="de-DE" dirty="0" err="1"/>
              <a:t>meetings</a:t>
            </a:r>
            <a:r>
              <a:rPr lang="de-DE" dirty="0"/>
              <a:t> </a:t>
            </a:r>
            <a:r>
              <a:rPr lang="de-DE" dirty="0" err="1"/>
              <a:t>again</a:t>
            </a:r>
            <a:r>
              <a:rPr lang="de-DE" dirty="0"/>
              <a:t> </a:t>
            </a:r>
          </a:p>
          <a:p>
            <a:r>
              <a:rPr lang="de-DE" dirty="0"/>
              <a:t>Input </a:t>
            </a:r>
            <a:r>
              <a:rPr lang="de-DE" dirty="0" err="1"/>
              <a:t>from</a:t>
            </a:r>
            <a:r>
              <a:rPr lang="de-DE" dirty="0"/>
              <a:t> </a:t>
            </a:r>
            <a:r>
              <a:rPr lang="de-DE" dirty="0" err="1"/>
              <a:t>the</a:t>
            </a:r>
            <a:r>
              <a:rPr lang="de-DE" dirty="0"/>
              <a:t> </a:t>
            </a:r>
            <a:r>
              <a:rPr lang="de-DE" dirty="0" err="1"/>
              <a:t>Collaboration</a:t>
            </a:r>
            <a:r>
              <a:rPr lang="de-DE" dirty="0"/>
              <a:t> </a:t>
            </a:r>
            <a:r>
              <a:rPr lang="de-DE" dirty="0" err="1"/>
              <a:t>to</a:t>
            </a:r>
            <a:r>
              <a:rPr lang="de-DE" dirty="0"/>
              <a:t> </a:t>
            </a:r>
            <a:r>
              <a:rPr lang="de-DE" dirty="0" err="1"/>
              <a:t>SiSe</a:t>
            </a:r>
            <a:r>
              <a:rPr lang="de-DE" dirty="0"/>
              <a:t> Committee </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1050" dirty="0"/>
          </a:p>
        </p:txBody>
      </p:sp>
    </p:spTree>
    <p:extLst>
      <p:ext uri="{BB962C8B-B14F-4D97-AF65-F5344CB8AC3E}">
        <p14:creationId xmlns:p14="http://schemas.microsoft.com/office/powerpoint/2010/main" val="173809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649" y="6410098"/>
            <a:ext cx="12174972" cy="447445"/>
            <a:chOff x="26751" y="10570726"/>
            <a:chExt cx="20077430" cy="737870"/>
          </a:xfrm>
        </p:grpSpPr>
        <p:pic>
          <p:nvPicPr>
            <p:cNvPr id="3" name="object 3"/>
            <p:cNvPicPr/>
            <p:nvPr/>
          </p:nvPicPr>
          <p:blipFill>
            <a:blip r:embed="rId2" cstate="print"/>
            <a:stretch>
              <a:fillRect/>
            </a:stretch>
          </p:blipFill>
          <p:spPr>
            <a:xfrm>
              <a:off x="26751" y="10570726"/>
              <a:ext cx="20077347" cy="737829"/>
            </a:xfrm>
            <a:prstGeom prst="rect">
              <a:avLst/>
            </a:prstGeom>
          </p:spPr>
        </p:pic>
        <p:pic>
          <p:nvPicPr>
            <p:cNvPr id="4" name="object 4"/>
            <p:cNvPicPr/>
            <p:nvPr/>
          </p:nvPicPr>
          <p:blipFill>
            <a:blip r:embed="rId3" cstate="print"/>
            <a:stretch>
              <a:fillRect/>
            </a:stretch>
          </p:blipFill>
          <p:spPr>
            <a:xfrm>
              <a:off x="185155" y="10682865"/>
              <a:ext cx="1113590" cy="543768"/>
            </a:xfrm>
            <a:prstGeom prst="rect">
              <a:avLst/>
            </a:prstGeom>
          </p:spPr>
        </p:pic>
        <p:sp>
          <p:nvSpPr>
            <p:cNvPr id="5" name="object 5"/>
            <p:cNvSpPr/>
            <p:nvPr/>
          </p:nvSpPr>
          <p:spPr>
            <a:xfrm>
              <a:off x="2049843" y="10684452"/>
              <a:ext cx="247650" cy="227965"/>
            </a:xfrm>
            <a:custGeom>
              <a:avLst/>
              <a:gdLst/>
              <a:ahLst/>
              <a:cxnLst/>
              <a:rect l="l" t="t" r="r" b="b"/>
              <a:pathLst>
                <a:path w="247650" h="227965">
                  <a:moveTo>
                    <a:pt x="164439" y="193573"/>
                  </a:moveTo>
                  <a:lnTo>
                    <a:pt x="35814" y="193573"/>
                  </a:lnTo>
                  <a:lnTo>
                    <a:pt x="35814" y="127533"/>
                  </a:lnTo>
                  <a:lnTo>
                    <a:pt x="135128" y="127533"/>
                  </a:lnTo>
                  <a:lnTo>
                    <a:pt x="135128" y="93243"/>
                  </a:lnTo>
                  <a:lnTo>
                    <a:pt x="35814" y="93243"/>
                  </a:lnTo>
                  <a:lnTo>
                    <a:pt x="35814" y="34823"/>
                  </a:lnTo>
                  <a:lnTo>
                    <a:pt x="161175" y="34823"/>
                  </a:lnTo>
                  <a:lnTo>
                    <a:pt x="161175" y="533"/>
                  </a:lnTo>
                  <a:lnTo>
                    <a:pt x="0" y="533"/>
                  </a:lnTo>
                  <a:lnTo>
                    <a:pt x="0" y="34823"/>
                  </a:lnTo>
                  <a:lnTo>
                    <a:pt x="0" y="93243"/>
                  </a:lnTo>
                  <a:lnTo>
                    <a:pt x="0" y="127533"/>
                  </a:lnTo>
                  <a:lnTo>
                    <a:pt x="0" y="193573"/>
                  </a:lnTo>
                  <a:lnTo>
                    <a:pt x="0" y="227863"/>
                  </a:lnTo>
                  <a:lnTo>
                    <a:pt x="164439" y="227863"/>
                  </a:lnTo>
                  <a:lnTo>
                    <a:pt x="164439" y="193573"/>
                  </a:lnTo>
                  <a:close/>
                </a:path>
                <a:path w="247650" h="227965">
                  <a:moveTo>
                    <a:pt x="247472" y="0"/>
                  </a:moveTo>
                  <a:lnTo>
                    <a:pt x="211658" y="0"/>
                  </a:lnTo>
                  <a:lnTo>
                    <a:pt x="211658" y="227939"/>
                  </a:lnTo>
                  <a:lnTo>
                    <a:pt x="247472" y="227939"/>
                  </a:lnTo>
                  <a:lnTo>
                    <a:pt x="247472" y="0"/>
                  </a:lnTo>
                  <a:close/>
                </a:path>
              </a:pathLst>
            </a:custGeom>
            <a:solidFill>
              <a:srgbClr val="000000"/>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6" name="object 6"/>
            <p:cNvPicPr/>
            <p:nvPr/>
          </p:nvPicPr>
          <p:blipFill>
            <a:blip r:embed="rId4" cstate="print"/>
            <a:stretch>
              <a:fillRect/>
            </a:stretch>
          </p:blipFill>
          <p:spPr>
            <a:xfrm>
              <a:off x="2362453" y="10684451"/>
              <a:ext cx="193746" cy="227937"/>
            </a:xfrm>
            <a:prstGeom prst="rect">
              <a:avLst/>
            </a:prstGeom>
          </p:spPr>
        </p:pic>
        <p:pic>
          <p:nvPicPr>
            <p:cNvPr id="7" name="object 7"/>
            <p:cNvPicPr/>
            <p:nvPr/>
          </p:nvPicPr>
          <p:blipFill>
            <a:blip r:embed="rId5" cstate="print"/>
            <a:stretch>
              <a:fillRect/>
            </a:stretch>
          </p:blipFill>
          <p:spPr>
            <a:xfrm>
              <a:off x="2598538" y="10681196"/>
              <a:ext cx="348421" cy="234448"/>
            </a:xfrm>
            <a:prstGeom prst="rect">
              <a:avLst/>
            </a:prstGeom>
          </p:spPr>
        </p:pic>
        <p:sp>
          <p:nvSpPr>
            <p:cNvPr id="8" name="object 8"/>
            <p:cNvSpPr/>
            <p:nvPr/>
          </p:nvSpPr>
          <p:spPr>
            <a:xfrm>
              <a:off x="2986036" y="10684452"/>
              <a:ext cx="247650" cy="227965"/>
            </a:xfrm>
            <a:custGeom>
              <a:avLst/>
              <a:gdLst/>
              <a:ahLst/>
              <a:cxnLst/>
              <a:rect l="l" t="t" r="r" b="b"/>
              <a:pathLst>
                <a:path w="247650" h="227965">
                  <a:moveTo>
                    <a:pt x="164439" y="193573"/>
                  </a:moveTo>
                  <a:lnTo>
                    <a:pt x="35814" y="193573"/>
                  </a:lnTo>
                  <a:lnTo>
                    <a:pt x="35814" y="127533"/>
                  </a:lnTo>
                  <a:lnTo>
                    <a:pt x="135128" y="127533"/>
                  </a:lnTo>
                  <a:lnTo>
                    <a:pt x="135128" y="93243"/>
                  </a:lnTo>
                  <a:lnTo>
                    <a:pt x="35814" y="93243"/>
                  </a:lnTo>
                  <a:lnTo>
                    <a:pt x="35814" y="34823"/>
                  </a:lnTo>
                  <a:lnTo>
                    <a:pt x="161175" y="34823"/>
                  </a:lnTo>
                  <a:lnTo>
                    <a:pt x="161175" y="533"/>
                  </a:lnTo>
                  <a:lnTo>
                    <a:pt x="0" y="533"/>
                  </a:lnTo>
                  <a:lnTo>
                    <a:pt x="0" y="34823"/>
                  </a:lnTo>
                  <a:lnTo>
                    <a:pt x="0" y="93243"/>
                  </a:lnTo>
                  <a:lnTo>
                    <a:pt x="0" y="127533"/>
                  </a:lnTo>
                  <a:lnTo>
                    <a:pt x="0" y="193573"/>
                  </a:lnTo>
                  <a:lnTo>
                    <a:pt x="0" y="227863"/>
                  </a:lnTo>
                  <a:lnTo>
                    <a:pt x="164439" y="227863"/>
                  </a:lnTo>
                  <a:lnTo>
                    <a:pt x="164439" y="193573"/>
                  </a:lnTo>
                  <a:close/>
                </a:path>
                <a:path w="247650" h="227965">
                  <a:moveTo>
                    <a:pt x="247472" y="0"/>
                  </a:moveTo>
                  <a:lnTo>
                    <a:pt x="211658" y="0"/>
                  </a:lnTo>
                  <a:lnTo>
                    <a:pt x="211658" y="227939"/>
                  </a:lnTo>
                  <a:lnTo>
                    <a:pt x="247472" y="227939"/>
                  </a:lnTo>
                  <a:lnTo>
                    <a:pt x="247472" y="0"/>
                  </a:lnTo>
                  <a:close/>
                </a:path>
              </a:pathLst>
            </a:custGeom>
            <a:solidFill>
              <a:srgbClr val="000000"/>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9" name="object 9"/>
            <p:cNvPicPr/>
            <p:nvPr/>
          </p:nvPicPr>
          <p:blipFill>
            <a:blip r:embed="rId6" cstate="print"/>
            <a:stretch>
              <a:fillRect/>
            </a:stretch>
          </p:blipFill>
          <p:spPr>
            <a:xfrm>
              <a:off x="3298647" y="10684451"/>
              <a:ext cx="193746" cy="227937"/>
            </a:xfrm>
            <a:prstGeom prst="rect">
              <a:avLst/>
            </a:prstGeom>
          </p:spPr>
        </p:pic>
        <p:sp>
          <p:nvSpPr>
            <p:cNvPr id="10" name="object 10"/>
            <p:cNvSpPr/>
            <p:nvPr/>
          </p:nvSpPr>
          <p:spPr>
            <a:xfrm>
              <a:off x="1596783" y="10996135"/>
              <a:ext cx="773430" cy="228600"/>
            </a:xfrm>
            <a:custGeom>
              <a:avLst/>
              <a:gdLst/>
              <a:ahLst/>
              <a:cxnLst/>
              <a:rect l="l" t="t" r="r" b="b"/>
              <a:pathLst>
                <a:path w="773430" h="228600">
                  <a:moveTo>
                    <a:pt x="172580" y="0"/>
                  </a:moveTo>
                  <a:lnTo>
                    <a:pt x="0" y="0"/>
                  </a:lnTo>
                  <a:lnTo>
                    <a:pt x="0" y="34290"/>
                  </a:lnTo>
                  <a:lnTo>
                    <a:pt x="68376" y="34290"/>
                  </a:lnTo>
                  <a:lnTo>
                    <a:pt x="68376" y="228600"/>
                  </a:lnTo>
                  <a:lnTo>
                    <a:pt x="104203" y="228600"/>
                  </a:lnTo>
                  <a:lnTo>
                    <a:pt x="104203" y="34290"/>
                  </a:lnTo>
                  <a:lnTo>
                    <a:pt x="172580" y="34290"/>
                  </a:lnTo>
                  <a:lnTo>
                    <a:pt x="172580" y="0"/>
                  </a:lnTo>
                  <a:close/>
                </a:path>
                <a:path w="773430" h="228600">
                  <a:moveTo>
                    <a:pt x="376097" y="194310"/>
                  </a:moveTo>
                  <a:lnTo>
                    <a:pt x="247472" y="194310"/>
                  </a:lnTo>
                  <a:lnTo>
                    <a:pt x="247472" y="127000"/>
                  </a:lnTo>
                  <a:lnTo>
                    <a:pt x="346786" y="127000"/>
                  </a:lnTo>
                  <a:lnTo>
                    <a:pt x="346786" y="92710"/>
                  </a:lnTo>
                  <a:lnTo>
                    <a:pt x="247472" y="92710"/>
                  </a:lnTo>
                  <a:lnTo>
                    <a:pt x="247472" y="34290"/>
                  </a:lnTo>
                  <a:lnTo>
                    <a:pt x="372846" y="34290"/>
                  </a:lnTo>
                  <a:lnTo>
                    <a:pt x="372846" y="0"/>
                  </a:lnTo>
                  <a:lnTo>
                    <a:pt x="211658" y="0"/>
                  </a:lnTo>
                  <a:lnTo>
                    <a:pt x="211658" y="34290"/>
                  </a:lnTo>
                  <a:lnTo>
                    <a:pt x="211658" y="92710"/>
                  </a:lnTo>
                  <a:lnTo>
                    <a:pt x="211658" y="127000"/>
                  </a:lnTo>
                  <a:lnTo>
                    <a:pt x="211658" y="194310"/>
                  </a:lnTo>
                  <a:lnTo>
                    <a:pt x="211658" y="228600"/>
                  </a:lnTo>
                  <a:lnTo>
                    <a:pt x="376097" y="228600"/>
                  </a:lnTo>
                  <a:lnTo>
                    <a:pt x="376097" y="194310"/>
                  </a:lnTo>
                  <a:close/>
                </a:path>
                <a:path w="773430" h="228600">
                  <a:moveTo>
                    <a:pt x="569849" y="194310"/>
                  </a:moveTo>
                  <a:lnTo>
                    <a:pt x="459143" y="194310"/>
                  </a:lnTo>
                  <a:lnTo>
                    <a:pt x="459143" y="0"/>
                  </a:lnTo>
                  <a:lnTo>
                    <a:pt x="423316" y="0"/>
                  </a:lnTo>
                  <a:lnTo>
                    <a:pt x="423316" y="194310"/>
                  </a:lnTo>
                  <a:lnTo>
                    <a:pt x="423316" y="228600"/>
                  </a:lnTo>
                  <a:lnTo>
                    <a:pt x="569849" y="228600"/>
                  </a:lnTo>
                  <a:lnTo>
                    <a:pt x="569849" y="194310"/>
                  </a:lnTo>
                  <a:close/>
                </a:path>
                <a:path w="773430" h="228600">
                  <a:moveTo>
                    <a:pt x="773366" y="194310"/>
                  </a:moveTo>
                  <a:lnTo>
                    <a:pt x="644740" y="194310"/>
                  </a:lnTo>
                  <a:lnTo>
                    <a:pt x="644740" y="127000"/>
                  </a:lnTo>
                  <a:lnTo>
                    <a:pt x="744054" y="127000"/>
                  </a:lnTo>
                  <a:lnTo>
                    <a:pt x="744054" y="92710"/>
                  </a:lnTo>
                  <a:lnTo>
                    <a:pt x="644740" y="92710"/>
                  </a:lnTo>
                  <a:lnTo>
                    <a:pt x="644740" y="34290"/>
                  </a:lnTo>
                  <a:lnTo>
                    <a:pt x="770115" y="34290"/>
                  </a:lnTo>
                  <a:lnTo>
                    <a:pt x="770115" y="0"/>
                  </a:lnTo>
                  <a:lnTo>
                    <a:pt x="608926" y="0"/>
                  </a:lnTo>
                  <a:lnTo>
                    <a:pt x="608926" y="34290"/>
                  </a:lnTo>
                  <a:lnTo>
                    <a:pt x="608926" y="92710"/>
                  </a:lnTo>
                  <a:lnTo>
                    <a:pt x="608926" y="127000"/>
                  </a:lnTo>
                  <a:lnTo>
                    <a:pt x="608926" y="194310"/>
                  </a:lnTo>
                  <a:lnTo>
                    <a:pt x="608926" y="228600"/>
                  </a:lnTo>
                  <a:lnTo>
                    <a:pt x="773366" y="228600"/>
                  </a:lnTo>
                  <a:lnTo>
                    <a:pt x="773366" y="194310"/>
                  </a:lnTo>
                  <a:close/>
                </a:path>
              </a:pathLst>
            </a:custGeom>
            <a:solidFill>
              <a:srgbClr val="000000"/>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11" name="object 11"/>
            <p:cNvPicPr/>
            <p:nvPr/>
          </p:nvPicPr>
          <p:blipFill>
            <a:blip r:embed="rId7" cstate="print"/>
            <a:stretch>
              <a:fillRect/>
            </a:stretch>
          </p:blipFill>
          <p:spPr>
            <a:xfrm>
              <a:off x="2394584" y="10993032"/>
              <a:ext cx="162810" cy="234448"/>
            </a:xfrm>
            <a:prstGeom prst="rect">
              <a:avLst/>
            </a:prstGeom>
          </p:spPr>
        </p:pic>
        <p:pic>
          <p:nvPicPr>
            <p:cNvPr id="12" name="object 12"/>
            <p:cNvPicPr/>
            <p:nvPr/>
          </p:nvPicPr>
          <p:blipFill>
            <a:blip r:embed="rId8" cstate="print"/>
            <a:stretch>
              <a:fillRect/>
            </a:stretch>
          </p:blipFill>
          <p:spPr>
            <a:xfrm>
              <a:off x="2588333" y="10993032"/>
              <a:ext cx="214910" cy="234448"/>
            </a:xfrm>
            <a:prstGeom prst="rect">
              <a:avLst/>
            </a:prstGeom>
          </p:spPr>
        </p:pic>
        <p:pic>
          <p:nvPicPr>
            <p:cNvPr id="13" name="object 13"/>
            <p:cNvPicPr/>
            <p:nvPr/>
          </p:nvPicPr>
          <p:blipFill>
            <a:blip r:embed="rId9" cstate="print"/>
            <a:stretch>
              <a:fillRect/>
            </a:stretch>
          </p:blipFill>
          <p:spPr>
            <a:xfrm>
              <a:off x="2824420" y="10993032"/>
              <a:ext cx="240960" cy="234448"/>
            </a:xfrm>
            <a:prstGeom prst="rect">
              <a:avLst/>
            </a:prstGeom>
          </p:spPr>
        </p:pic>
        <p:pic>
          <p:nvPicPr>
            <p:cNvPr id="14" name="object 14"/>
            <p:cNvPicPr/>
            <p:nvPr/>
          </p:nvPicPr>
          <p:blipFill>
            <a:blip r:embed="rId10" cstate="print"/>
            <a:stretch>
              <a:fillRect/>
            </a:stretch>
          </p:blipFill>
          <p:spPr>
            <a:xfrm>
              <a:off x="3115860" y="10996288"/>
              <a:ext cx="167694" cy="227937"/>
            </a:xfrm>
            <a:prstGeom prst="rect">
              <a:avLst/>
            </a:prstGeom>
          </p:spPr>
        </p:pic>
        <p:sp>
          <p:nvSpPr>
            <p:cNvPr id="15" name="object 15"/>
            <p:cNvSpPr/>
            <p:nvPr/>
          </p:nvSpPr>
          <p:spPr>
            <a:xfrm>
              <a:off x="3330765" y="10996135"/>
              <a:ext cx="164465" cy="228600"/>
            </a:xfrm>
            <a:custGeom>
              <a:avLst/>
              <a:gdLst/>
              <a:ahLst/>
              <a:cxnLst/>
              <a:rect l="l" t="t" r="r" b="b"/>
              <a:pathLst>
                <a:path w="164464" h="228600">
                  <a:moveTo>
                    <a:pt x="164439" y="194310"/>
                  </a:moveTo>
                  <a:lnTo>
                    <a:pt x="35826" y="194310"/>
                  </a:lnTo>
                  <a:lnTo>
                    <a:pt x="35826" y="127000"/>
                  </a:lnTo>
                  <a:lnTo>
                    <a:pt x="135140" y="127000"/>
                  </a:lnTo>
                  <a:lnTo>
                    <a:pt x="135140" y="92710"/>
                  </a:lnTo>
                  <a:lnTo>
                    <a:pt x="35826" y="92710"/>
                  </a:lnTo>
                  <a:lnTo>
                    <a:pt x="35826" y="34290"/>
                  </a:lnTo>
                  <a:lnTo>
                    <a:pt x="161188" y="34290"/>
                  </a:lnTo>
                  <a:lnTo>
                    <a:pt x="161188" y="0"/>
                  </a:lnTo>
                  <a:lnTo>
                    <a:pt x="0" y="0"/>
                  </a:lnTo>
                  <a:lnTo>
                    <a:pt x="0" y="34290"/>
                  </a:lnTo>
                  <a:lnTo>
                    <a:pt x="0" y="92710"/>
                  </a:lnTo>
                  <a:lnTo>
                    <a:pt x="0" y="127000"/>
                  </a:lnTo>
                  <a:lnTo>
                    <a:pt x="0" y="194310"/>
                  </a:lnTo>
                  <a:lnTo>
                    <a:pt x="0" y="228600"/>
                  </a:lnTo>
                  <a:lnTo>
                    <a:pt x="164439" y="228600"/>
                  </a:lnTo>
                  <a:lnTo>
                    <a:pt x="164439" y="194310"/>
                  </a:lnTo>
                  <a:close/>
                </a:path>
              </a:pathLst>
            </a:custGeom>
            <a:solidFill>
              <a:srgbClr val="000000"/>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6" name="object 16"/>
          <p:cNvSpPr txBox="1"/>
          <p:nvPr/>
        </p:nvSpPr>
        <p:spPr>
          <a:xfrm>
            <a:off x="2660277" y="6513396"/>
            <a:ext cx="4025850" cy="243427"/>
          </a:xfrm>
          <a:prstGeom prst="rect">
            <a:avLst/>
          </a:prstGeom>
        </p:spPr>
        <p:txBody>
          <a:bodyPr vert="horz" wrap="square" lIns="0" tIns="14632" rIns="0" bIns="0" rtlCol="0">
            <a:spAutoFit/>
          </a:bodyPr>
          <a:lstStyle/>
          <a:p>
            <a:pPr marL="0" marR="0" lvl="0" indent="0" algn="l" defTabSz="554492" rtl="0" eaLnBrk="1" fontAlgn="auto" latinLnBrk="0" hangingPunct="1">
              <a:lnSpc>
                <a:spcPct val="100000"/>
              </a:lnSpc>
              <a:spcBef>
                <a:spcPts val="115"/>
              </a:spcBef>
              <a:spcAft>
                <a:spcPts val="0"/>
              </a:spcAft>
              <a:buClrTx/>
              <a:buSzTx/>
              <a:buFontTx/>
              <a:buNone/>
              <a:tabLst/>
              <a:defRPr/>
            </a:pPr>
            <a:r>
              <a:rPr kumimoji="0" sz="1486" b="0" i="0" u="none" strike="noStrike" kern="0" cap="none" spc="0" normalizeH="0" baseline="0" noProof="0" dirty="0">
                <a:ln>
                  <a:noFill/>
                </a:ln>
                <a:solidFill>
                  <a:sysClr val="windowText" lastClr="000000"/>
                </a:solidFill>
                <a:effectLst/>
                <a:uLnTx/>
                <a:uFillTx/>
                <a:latin typeface="Arial"/>
                <a:ea typeface="+mn-ea"/>
                <a:cs typeface="Arial"/>
              </a:rPr>
              <a:t>Freise,</a:t>
            </a:r>
            <a:r>
              <a:rPr kumimoji="0" sz="1486" b="0" i="0" u="none" strike="noStrike" kern="0" cap="none" spc="-30" normalizeH="0" baseline="0" noProof="0" dirty="0">
                <a:ln>
                  <a:noFill/>
                </a:ln>
                <a:solidFill>
                  <a:sysClr val="windowText" lastClr="000000"/>
                </a:solidFill>
                <a:effectLst/>
                <a:uLnTx/>
                <a:uFillTx/>
                <a:latin typeface="Arial"/>
                <a:ea typeface="+mn-ea"/>
                <a:cs typeface="Arial"/>
              </a:rPr>
              <a:t> </a:t>
            </a:r>
            <a:r>
              <a:rPr kumimoji="0" sz="1486" b="0" i="0" u="none" strike="noStrike" kern="0" cap="none" spc="27" normalizeH="0" baseline="0" noProof="0" dirty="0">
                <a:ln>
                  <a:noFill/>
                </a:ln>
                <a:solidFill>
                  <a:sysClr val="windowText" lastClr="000000"/>
                </a:solidFill>
                <a:effectLst/>
                <a:uLnTx/>
                <a:uFillTx/>
                <a:latin typeface="Arial"/>
                <a:ea typeface="+mn-ea"/>
                <a:cs typeface="Arial"/>
              </a:rPr>
              <a:t>Ferroni,</a:t>
            </a:r>
            <a:r>
              <a:rPr kumimoji="0" sz="1486" b="0" i="0" u="none" strike="noStrike" kern="0" cap="none" spc="-24" normalizeH="0" baseline="0" noProof="0" dirty="0">
                <a:ln>
                  <a:noFill/>
                </a:ln>
                <a:solidFill>
                  <a:sysClr val="windowText" lastClr="000000"/>
                </a:solidFill>
                <a:effectLst/>
                <a:uLnTx/>
                <a:uFillTx/>
                <a:latin typeface="Arial"/>
                <a:ea typeface="+mn-ea"/>
                <a:cs typeface="Arial"/>
              </a:rPr>
              <a:t> </a:t>
            </a:r>
            <a:r>
              <a:rPr kumimoji="0" sz="1486" b="0" i="0" u="none" strike="noStrike" kern="0" cap="none" spc="-124" normalizeH="0" baseline="0" noProof="0" dirty="0">
                <a:ln>
                  <a:noFill/>
                </a:ln>
                <a:solidFill>
                  <a:sysClr val="windowText" lastClr="000000"/>
                </a:solidFill>
                <a:effectLst/>
                <a:uLnTx/>
                <a:uFillTx/>
                <a:latin typeface="Arial"/>
                <a:ea typeface="+mn-ea"/>
                <a:cs typeface="Arial"/>
              </a:rPr>
              <a:t>ET</a:t>
            </a:r>
            <a:r>
              <a:rPr kumimoji="0" sz="1486" b="0" i="0" u="none" strike="noStrike" kern="0" cap="none" spc="-24" normalizeH="0" baseline="0" noProof="0" dirty="0">
                <a:ln>
                  <a:noFill/>
                </a:ln>
                <a:solidFill>
                  <a:sysClr val="windowText" lastClr="000000"/>
                </a:solidFill>
                <a:effectLst/>
                <a:uLnTx/>
                <a:uFillTx/>
                <a:latin typeface="Arial"/>
                <a:ea typeface="+mn-ea"/>
                <a:cs typeface="Arial"/>
              </a:rPr>
              <a:t> </a:t>
            </a:r>
            <a:r>
              <a:rPr kumimoji="0" sz="1486" b="0" i="0" u="none" strike="noStrike" kern="0" cap="none" spc="52" normalizeH="0" baseline="0" noProof="0" dirty="0">
                <a:ln>
                  <a:noFill/>
                </a:ln>
                <a:solidFill>
                  <a:sysClr val="windowText" lastClr="000000"/>
                </a:solidFill>
                <a:effectLst/>
                <a:uLnTx/>
                <a:uFillTx/>
                <a:latin typeface="Arial"/>
                <a:ea typeface="+mn-ea"/>
                <a:cs typeface="Arial"/>
              </a:rPr>
              <a:t>annual</a:t>
            </a:r>
            <a:r>
              <a:rPr kumimoji="0" sz="1486" b="0" i="0" u="none" strike="noStrike" kern="0" cap="none" spc="-27" normalizeH="0" baseline="0" noProof="0" dirty="0">
                <a:ln>
                  <a:noFill/>
                </a:ln>
                <a:solidFill>
                  <a:sysClr val="windowText" lastClr="000000"/>
                </a:solidFill>
                <a:effectLst/>
                <a:uLnTx/>
                <a:uFillTx/>
                <a:latin typeface="Arial"/>
                <a:ea typeface="+mn-ea"/>
                <a:cs typeface="Arial"/>
              </a:rPr>
              <a:t> </a:t>
            </a:r>
            <a:r>
              <a:rPr kumimoji="0" sz="1486" b="0" i="0" u="none" strike="noStrike" kern="0" cap="none" spc="58" normalizeH="0" baseline="0" noProof="0" dirty="0">
                <a:ln>
                  <a:noFill/>
                </a:ln>
                <a:solidFill>
                  <a:sysClr val="windowText" lastClr="000000"/>
                </a:solidFill>
                <a:effectLst/>
                <a:uLnTx/>
                <a:uFillTx/>
                <a:latin typeface="Arial"/>
                <a:ea typeface="+mn-ea"/>
                <a:cs typeface="Arial"/>
              </a:rPr>
              <a:t>meeting</a:t>
            </a:r>
            <a:r>
              <a:rPr kumimoji="0" sz="1486" b="0" i="0" u="none" strike="noStrike" kern="0" cap="none" spc="-27" normalizeH="0" baseline="0" noProof="0" dirty="0">
                <a:ln>
                  <a:noFill/>
                </a:ln>
                <a:solidFill>
                  <a:sysClr val="windowText" lastClr="000000"/>
                </a:solidFill>
                <a:effectLst/>
                <a:uLnTx/>
                <a:uFillTx/>
                <a:latin typeface="Arial"/>
                <a:ea typeface="+mn-ea"/>
                <a:cs typeface="Arial"/>
              </a:rPr>
              <a:t> </a:t>
            </a:r>
            <a:r>
              <a:rPr kumimoji="0" sz="1486" b="0" i="0" u="none" strike="noStrike" kern="0" cap="none" spc="-6" normalizeH="0" baseline="0" noProof="0" dirty="0">
                <a:ln>
                  <a:noFill/>
                </a:ln>
                <a:solidFill>
                  <a:sysClr val="windowText" lastClr="000000"/>
                </a:solidFill>
                <a:effectLst/>
                <a:uLnTx/>
                <a:uFillTx/>
                <a:latin typeface="Arial"/>
                <a:ea typeface="+mn-ea"/>
                <a:cs typeface="Arial"/>
              </a:rPr>
              <a:t>13.11.2025</a:t>
            </a:r>
            <a:endParaRPr kumimoji="0" sz="1486" b="0" i="0" u="none" strike="noStrike" kern="0" cap="none" spc="0" normalizeH="0" baseline="0" noProof="0">
              <a:ln>
                <a:noFill/>
              </a:ln>
              <a:solidFill>
                <a:sysClr val="windowText" lastClr="000000"/>
              </a:solidFill>
              <a:effectLst/>
              <a:uLnTx/>
              <a:uFillTx/>
              <a:latin typeface="Arial"/>
              <a:ea typeface="+mn-ea"/>
              <a:cs typeface="Arial"/>
            </a:endParaRPr>
          </a:p>
        </p:txBody>
      </p:sp>
      <p:grpSp>
        <p:nvGrpSpPr>
          <p:cNvPr id="17" name="object 17"/>
          <p:cNvGrpSpPr/>
          <p:nvPr/>
        </p:nvGrpSpPr>
        <p:grpSpPr>
          <a:xfrm>
            <a:off x="428" y="0"/>
            <a:ext cx="12191144" cy="6857615"/>
            <a:chOff x="0" y="0"/>
            <a:chExt cx="20104100" cy="11308715"/>
          </a:xfrm>
        </p:grpSpPr>
        <p:pic>
          <p:nvPicPr>
            <p:cNvPr id="18" name="object 18"/>
            <p:cNvPicPr/>
            <p:nvPr/>
          </p:nvPicPr>
          <p:blipFill>
            <a:blip r:embed="rId11" cstate="print"/>
            <a:stretch>
              <a:fillRect/>
            </a:stretch>
          </p:blipFill>
          <p:spPr>
            <a:xfrm>
              <a:off x="0" y="0"/>
              <a:ext cx="20104100" cy="11308556"/>
            </a:xfrm>
            <a:prstGeom prst="rect">
              <a:avLst/>
            </a:prstGeom>
          </p:spPr>
        </p:pic>
        <p:sp>
          <p:nvSpPr>
            <p:cNvPr id="19" name="object 19"/>
            <p:cNvSpPr/>
            <p:nvPr/>
          </p:nvSpPr>
          <p:spPr>
            <a:xfrm>
              <a:off x="18745" y="59129"/>
              <a:ext cx="19934555" cy="1564005"/>
            </a:xfrm>
            <a:custGeom>
              <a:avLst/>
              <a:gdLst/>
              <a:ahLst/>
              <a:cxnLst/>
              <a:rect l="l" t="t" r="r" b="b"/>
              <a:pathLst>
                <a:path w="19934555" h="1564005">
                  <a:moveTo>
                    <a:pt x="19694445" y="0"/>
                  </a:moveTo>
                  <a:lnTo>
                    <a:pt x="240097" y="0"/>
                  </a:lnTo>
                  <a:lnTo>
                    <a:pt x="192318" y="183"/>
                  </a:lnTo>
                  <a:lnTo>
                    <a:pt x="153788" y="1471"/>
                  </a:lnTo>
                  <a:lnTo>
                    <a:pt x="99184" y="11769"/>
                  </a:lnTo>
                  <a:lnTo>
                    <a:pt x="45785" y="45783"/>
                  </a:lnTo>
                  <a:lnTo>
                    <a:pt x="11765" y="99180"/>
                  </a:lnTo>
                  <a:lnTo>
                    <a:pt x="1470" y="153787"/>
                  </a:lnTo>
                  <a:lnTo>
                    <a:pt x="183" y="192318"/>
                  </a:lnTo>
                  <a:lnTo>
                    <a:pt x="0" y="240097"/>
                  </a:lnTo>
                  <a:lnTo>
                    <a:pt x="0" y="1323760"/>
                  </a:lnTo>
                  <a:lnTo>
                    <a:pt x="183" y="1371539"/>
                  </a:lnTo>
                  <a:lnTo>
                    <a:pt x="1470" y="1410070"/>
                  </a:lnTo>
                  <a:lnTo>
                    <a:pt x="11765" y="1464673"/>
                  </a:lnTo>
                  <a:lnTo>
                    <a:pt x="45785" y="1518072"/>
                  </a:lnTo>
                  <a:lnTo>
                    <a:pt x="99184" y="1552092"/>
                  </a:lnTo>
                  <a:lnTo>
                    <a:pt x="153788" y="1562387"/>
                  </a:lnTo>
                  <a:lnTo>
                    <a:pt x="192318" y="1563674"/>
                  </a:lnTo>
                  <a:lnTo>
                    <a:pt x="240097" y="1563858"/>
                  </a:lnTo>
                  <a:lnTo>
                    <a:pt x="19694445" y="1563858"/>
                  </a:lnTo>
                  <a:lnTo>
                    <a:pt x="19742224" y="1563674"/>
                  </a:lnTo>
                  <a:lnTo>
                    <a:pt x="19780755" y="1562387"/>
                  </a:lnTo>
                  <a:lnTo>
                    <a:pt x="19835362" y="1552092"/>
                  </a:lnTo>
                  <a:lnTo>
                    <a:pt x="19888760" y="1518072"/>
                  </a:lnTo>
                  <a:lnTo>
                    <a:pt x="19922783" y="1464673"/>
                  </a:lnTo>
                  <a:lnTo>
                    <a:pt x="19933072" y="1410070"/>
                  </a:lnTo>
                  <a:lnTo>
                    <a:pt x="19934359" y="1371539"/>
                  </a:lnTo>
                  <a:lnTo>
                    <a:pt x="19934542" y="1323760"/>
                  </a:lnTo>
                  <a:lnTo>
                    <a:pt x="19934542" y="240097"/>
                  </a:lnTo>
                  <a:lnTo>
                    <a:pt x="19934359" y="192318"/>
                  </a:lnTo>
                  <a:lnTo>
                    <a:pt x="19933072" y="153787"/>
                  </a:lnTo>
                  <a:lnTo>
                    <a:pt x="19922783" y="99180"/>
                  </a:lnTo>
                  <a:lnTo>
                    <a:pt x="19888760" y="45783"/>
                  </a:lnTo>
                  <a:lnTo>
                    <a:pt x="19835362" y="11769"/>
                  </a:lnTo>
                  <a:lnTo>
                    <a:pt x="19780755" y="1471"/>
                  </a:lnTo>
                  <a:lnTo>
                    <a:pt x="19742224" y="183"/>
                  </a:lnTo>
                  <a:lnTo>
                    <a:pt x="19694445" y="0"/>
                  </a:lnTo>
                  <a:close/>
                </a:path>
              </a:pathLst>
            </a:custGeom>
            <a:solidFill>
              <a:srgbClr val="001929">
                <a:alpha val="80158"/>
              </a:srgbClr>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0" name="object 20" descr="$PPTXTitle"/>
          <p:cNvSpPr txBox="1">
            <a:spLocks noGrp="1"/>
          </p:cNvSpPr>
          <p:nvPr>
            <p:ph type="title"/>
          </p:nvPr>
        </p:nvSpPr>
        <p:spPr>
          <a:xfrm>
            <a:off x="1111714" y="-204380"/>
            <a:ext cx="10640020" cy="766170"/>
          </a:xfrm>
          <a:prstGeom prst="rect">
            <a:avLst/>
          </a:prstGeom>
        </p:spPr>
        <p:txBody>
          <a:bodyPr vert="horz" wrap="square" lIns="0" tIns="366012" rIns="0" bIns="0" rtlCol="0">
            <a:spAutoFit/>
          </a:bodyPr>
          <a:lstStyle/>
          <a:p>
            <a:pPr marL="7701">
              <a:spcBef>
                <a:spcPts val="82"/>
              </a:spcBef>
            </a:pPr>
            <a:r>
              <a:rPr sz="2577" spc="73" dirty="0">
                <a:solidFill>
                  <a:srgbClr val="FFFFFF"/>
                </a:solidFill>
              </a:rPr>
              <a:t>Bringing</a:t>
            </a:r>
            <a:r>
              <a:rPr sz="2577" spc="-36" dirty="0">
                <a:solidFill>
                  <a:srgbClr val="FFFFFF"/>
                </a:solidFill>
              </a:rPr>
              <a:t> </a:t>
            </a:r>
            <a:r>
              <a:rPr sz="2577" spc="115" dirty="0">
                <a:solidFill>
                  <a:srgbClr val="FFFFFF"/>
                </a:solidFill>
              </a:rPr>
              <a:t>together</a:t>
            </a:r>
            <a:r>
              <a:rPr sz="2577" spc="-36" dirty="0">
                <a:solidFill>
                  <a:srgbClr val="FFFFFF"/>
                </a:solidFill>
              </a:rPr>
              <a:t> </a:t>
            </a:r>
            <a:r>
              <a:rPr sz="2577" spc="124" dirty="0">
                <a:solidFill>
                  <a:srgbClr val="FFFFFF"/>
                </a:solidFill>
              </a:rPr>
              <a:t>the</a:t>
            </a:r>
            <a:r>
              <a:rPr sz="2577" spc="-36" dirty="0">
                <a:solidFill>
                  <a:srgbClr val="FFFFFF"/>
                </a:solidFill>
              </a:rPr>
              <a:t> </a:t>
            </a:r>
            <a:r>
              <a:rPr sz="2577" spc="82" dirty="0">
                <a:solidFill>
                  <a:srgbClr val="FFFFFF"/>
                </a:solidFill>
              </a:rPr>
              <a:t>leadership</a:t>
            </a:r>
            <a:r>
              <a:rPr sz="2577" spc="-36" dirty="0">
                <a:solidFill>
                  <a:srgbClr val="FFFFFF"/>
                </a:solidFill>
              </a:rPr>
              <a:t> </a:t>
            </a:r>
            <a:r>
              <a:rPr sz="2577" spc="173" dirty="0">
                <a:solidFill>
                  <a:srgbClr val="FFFFFF"/>
                </a:solidFill>
              </a:rPr>
              <a:t>from</a:t>
            </a:r>
            <a:r>
              <a:rPr sz="2577" spc="-33" dirty="0">
                <a:solidFill>
                  <a:srgbClr val="FFFFFF"/>
                </a:solidFill>
              </a:rPr>
              <a:t> </a:t>
            </a:r>
            <a:r>
              <a:rPr sz="2577" spc="-161" dirty="0">
                <a:solidFill>
                  <a:srgbClr val="FFFFFF"/>
                </a:solidFill>
              </a:rPr>
              <a:t>ETO,</a:t>
            </a:r>
            <a:r>
              <a:rPr sz="2577" spc="-36" dirty="0">
                <a:solidFill>
                  <a:srgbClr val="FFFFFF"/>
                </a:solidFill>
              </a:rPr>
              <a:t> </a:t>
            </a:r>
            <a:r>
              <a:rPr sz="2577" spc="-240" dirty="0">
                <a:solidFill>
                  <a:srgbClr val="FFFFFF"/>
                </a:solidFill>
              </a:rPr>
              <a:t>ETC</a:t>
            </a:r>
            <a:r>
              <a:rPr sz="2577" spc="-36" dirty="0">
                <a:solidFill>
                  <a:srgbClr val="FFFFFF"/>
                </a:solidFill>
              </a:rPr>
              <a:t> </a:t>
            </a:r>
            <a:r>
              <a:rPr sz="2577" spc="103" dirty="0">
                <a:solidFill>
                  <a:srgbClr val="FFFFFF"/>
                </a:solidFill>
              </a:rPr>
              <a:t>and</a:t>
            </a:r>
            <a:r>
              <a:rPr sz="2577" spc="-36" dirty="0">
                <a:solidFill>
                  <a:srgbClr val="FFFFFF"/>
                </a:solidFill>
              </a:rPr>
              <a:t> </a:t>
            </a:r>
            <a:r>
              <a:rPr sz="2577" spc="124" dirty="0">
                <a:solidFill>
                  <a:srgbClr val="FFFFFF"/>
                </a:solidFill>
              </a:rPr>
              <a:t>the</a:t>
            </a:r>
            <a:r>
              <a:rPr sz="2577" spc="-36" dirty="0">
                <a:solidFill>
                  <a:srgbClr val="FFFFFF"/>
                </a:solidFill>
              </a:rPr>
              <a:t> </a:t>
            </a:r>
            <a:r>
              <a:rPr sz="2577" spc="-209" dirty="0">
                <a:solidFill>
                  <a:srgbClr val="FFFFFF"/>
                </a:solidFill>
              </a:rPr>
              <a:t>ET</a:t>
            </a:r>
            <a:r>
              <a:rPr sz="2577" spc="-33" dirty="0">
                <a:solidFill>
                  <a:srgbClr val="FFFFFF"/>
                </a:solidFill>
              </a:rPr>
              <a:t> </a:t>
            </a:r>
            <a:r>
              <a:rPr sz="2577" spc="-15" dirty="0">
                <a:solidFill>
                  <a:srgbClr val="FFFFFF"/>
                </a:solidFill>
              </a:rPr>
              <a:t>HC</a:t>
            </a:r>
            <a:endParaRPr sz="2577" dirty="0"/>
          </a:p>
        </p:txBody>
      </p:sp>
      <p:sp>
        <p:nvSpPr>
          <p:cNvPr id="22" name="Textfeld 21">
            <a:extLst>
              <a:ext uri="{FF2B5EF4-FFF2-40B4-BE49-F238E27FC236}">
                <a16:creationId xmlns:a16="http://schemas.microsoft.com/office/drawing/2014/main" id="{96EBFAE2-06EE-4319-8DFE-EE3864ACA11D}"/>
              </a:ext>
            </a:extLst>
          </p:cNvPr>
          <p:cNvSpPr txBox="1"/>
          <p:nvPr/>
        </p:nvSpPr>
        <p:spPr>
          <a:xfrm>
            <a:off x="2923295" y="4003512"/>
            <a:ext cx="626533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173" normalizeH="0" baseline="0" noProof="0" dirty="0">
                <a:ln>
                  <a:noFill/>
                </a:ln>
                <a:solidFill>
                  <a:srgbClr val="FFFFFF"/>
                </a:solidFill>
                <a:effectLst/>
                <a:uLnTx/>
                <a:uFillTx/>
                <a:latin typeface="Calibri"/>
                <a:ea typeface="+mn-ea"/>
                <a:cs typeface="+mn-cs"/>
              </a:rPr>
              <a:t>Ca. </a:t>
            </a:r>
            <a:r>
              <a:rPr kumimoji="0" lang="de-DE" sz="1800" b="0" i="0" u="none" strike="noStrike" kern="1200" cap="none" spc="173" normalizeH="0" baseline="0" noProof="0" dirty="0" err="1">
                <a:ln>
                  <a:noFill/>
                </a:ln>
                <a:solidFill>
                  <a:srgbClr val="FFFFFF"/>
                </a:solidFill>
                <a:effectLst/>
                <a:uLnTx/>
                <a:uFillTx/>
                <a:latin typeface="Calibri"/>
                <a:ea typeface="+mn-ea"/>
                <a:cs typeface="+mn-cs"/>
              </a:rPr>
              <a:t>monthly</a:t>
            </a:r>
            <a:r>
              <a:rPr kumimoji="0" lang="de-DE" sz="1800" b="0" i="0" u="none" strike="noStrike" kern="1200" cap="none" spc="173" normalizeH="0" baseline="0" noProof="0" dirty="0">
                <a:ln>
                  <a:noFill/>
                </a:ln>
                <a:solidFill>
                  <a:srgbClr val="FFFFFF"/>
                </a:solidFill>
                <a:effectLst/>
                <a:uLnTx/>
                <a:uFillTx/>
                <a:latin typeface="Calibri"/>
                <a:ea typeface="+mn-ea"/>
                <a:cs typeface="+mn-cs"/>
              </a:rPr>
              <a:t> </a:t>
            </a:r>
            <a:r>
              <a:rPr kumimoji="0" lang="de-DE" sz="1800" b="0" i="0" u="none" strike="noStrike" kern="1200" cap="none" spc="173" normalizeH="0" baseline="0" noProof="0" dirty="0" err="1">
                <a:ln>
                  <a:noFill/>
                </a:ln>
                <a:solidFill>
                  <a:srgbClr val="FFFFFF"/>
                </a:solidFill>
                <a:effectLst/>
                <a:uLnTx/>
                <a:uFillTx/>
                <a:latin typeface="Calibri"/>
                <a:ea typeface="+mn-ea"/>
                <a:cs typeface="+mn-cs"/>
              </a:rPr>
              <a:t>meetings</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xfrm>
            <a:off x="-121443" y="-329808"/>
            <a:ext cx="10710398" cy="952566"/>
          </a:xfrm>
          <a:prstGeom prst="rect">
            <a:avLst/>
          </a:prstGeom>
        </p:spPr>
        <p:txBody>
          <a:bodyPr vert="horz" wrap="square" lIns="0" tIns="444625" rIns="0" bIns="0" rtlCol="0">
            <a:spAutoFit/>
          </a:bodyPr>
          <a:lstStyle/>
          <a:p>
            <a:pPr marL="296499">
              <a:spcBef>
                <a:spcPts val="67"/>
              </a:spcBef>
            </a:pPr>
            <a:r>
              <a:rPr sz="3200" spc="88" dirty="0"/>
              <a:t>Meetings</a:t>
            </a:r>
            <a:r>
              <a:rPr sz="3200" spc="-61" dirty="0"/>
              <a:t> </a:t>
            </a:r>
            <a:r>
              <a:rPr sz="3200" spc="194" dirty="0"/>
              <a:t>of</a:t>
            </a:r>
            <a:r>
              <a:rPr sz="3200" spc="-58" dirty="0"/>
              <a:t> </a:t>
            </a:r>
            <a:r>
              <a:rPr sz="3200" spc="-243" dirty="0"/>
              <a:t>ETO,</a:t>
            </a:r>
            <a:r>
              <a:rPr sz="3200" spc="-58" dirty="0"/>
              <a:t> </a:t>
            </a:r>
            <a:r>
              <a:rPr sz="3200" spc="-346" dirty="0"/>
              <a:t>ETC</a:t>
            </a:r>
            <a:r>
              <a:rPr sz="3200" spc="-58" dirty="0"/>
              <a:t> </a:t>
            </a:r>
            <a:r>
              <a:rPr sz="3200" spc="124" dirty="0"/>
              <a:t>and</a:t>
            </a:r>
            <a:r>
              <a:rPr sz="3200" spc="-58" dirty="0"/>
              <a:t> </a:t>
            </a:r>
            <a:r>
              <a:rPr sz="3200" spc="97" dirty="0"/>
              <a:t>Host</a:t>
            </a:r>
            <a:r>
              <a:rPr sz="3200" spc="-58" dirty="0"/>
              <a:t> </a:t>
            </a:r>
            <a:r>
              <a:rPr sz="3200" spc="76" dirty="0"/>
              <a:t>Consortia</a:t>
            </a:r>
            <a:r>
              <a:rPr sz="3200" spc="-58" dirty="0"/>
              <a:t> </a:t>
            </a:r>
            <a:r>
              <a:rPr sz="3200" spc="69" dirty="0"/>
              <a:t>Leadership</a:t>
            </a:r>
            <a:endParaRPr sz="3200" dirty="0"/>
          </a:p>
        </p:txBody>
      </p:sp>
      <p:sp>
        <p:nvSpPr>
          <p:cNvPr id="2" name="object 2"/>
          <p:cNvSpPr txBox="1">
            <a:spLocks noGrp="1"/>
          </p:cNvSpPr>
          <p:nvPr>
            <p:ph type="body" idx="4294967295"/>
          </p:nvPr>
        </p:nvSpPr>
        <p:spPr>
          <a:xfrm>
            <a:off x="233464" y="838605"/>
            <a:ext cx="9951396" cy="4355696"/>
          </a:xfrm>
          <a:prstGeom prst="rect">
            <a:avLst/>
          </a:prstGeom>
        </p:spPr>
        <p:txBody>
          <a:bodyPr vert="horz" wrap="square" lIns="0" tIns="384699" rIns="0" bIns="0" rtlCol="0">
            <a:spAutoFit/>
          </a:bodyPr>
          <a:lstStyle/>
          <a:p>
            <a:pPr marL="378518" marR="470933" indent="-305741">
              <a:lnSpc>
                <a:spcPct val="114500"/>
              </a:lnSpc>
              <a:spcBef>
                <a:spcPts val="58"/>
              </a:spcBef>
              <a:buSzPct val="145833"/>
              <a:buChar char="•"/>
              <a:tabLst>
                <a:tab pos="378903" algn="l"/>
              </a:tabLst>
            </a:pPr>
            <a:r>
              <a:rPr sz="2183" spc="73" dirty="0"/>
              <a:t>On</a:t>
            </a:r>
            <a:r>
              <a:rPr sz="2183" spc="-21" dirty="0"/>
              <a:t> </a:t>
            </a:r>
            <a:r>
              <a:rPr sz="2183" spc="-206" dirty="0">
                <a:latin typeface="Arial Black"/>
                <a:cs typeface="Arial Black"/>
              </a:rPr>
              <a:t>10</a:t>
            </a:r>
            <a:r>
              <a:rPr sz="2183" spc="-143" dirty="0">
                <a:latin typeface="Arial Black"/>
                <a:cs typeface="Arial Black"/>
              </a:rPr>
              <a:t> </a:t>
            </a:r>
            <a:r>
              <a:rPr sz="2183" spc="-109" dirty="0">
                <a:latin typeface="Arial Black"/>
                <a:cs typeface="Arial Black"/>
              </a:rPr>
              <a:t>October</a:t>
            </a:r>
            <a:r>
              <a:rPr sz="2183" spc="-109" dirty="0"/>
              <a:t>,</a:t>
            </a:r>
            <a:r>
              <a:rPr sz="2183" spc="-18" dirty="0"/>
              <a:t> </a:t>
            </a:r>
            <a:r>
              <a:rPr sz="2183" spc="-136" dirty="0"/>
              <a:t>ETO</a:t>
            </a:r>
            <a:r>
              <a:rPr sz="2183" spc="-21" dirty="0"/>
              <a:t> </a:t>
            </a:r>
            <a:r>
              <a:rPr sz="2183" spc="36" dirty="0"/>
              <a:t>kicked</a:t>
            </a:r>
            <a:r>
              <a:rPr sz="2183" spc="-18" dirty="0"/>
              <a:t> </a:t>
            </a:r>
            <a:r>
              <a:rPr sz="2183" spc="209" dirty="0"/>
              <a:t>oﬀ</a:t>
            </a:r>
            <a:r>
              <a:rPr sz="2183" spc="-21" dirty="0"/>
              <a:t> </a:t>
            </a:r>
            <a:r>
              <a:rPr sz="2183" spc="100" dirty="0"/>
              <a:t>the</a:t>
            </a:r>
            <a:r>
              <a:rPr sz="2183" spc="-18" dirty="0"/>
              <a:t> </a:t>
            </a:r>
            <a:r>
              <a:rPr sz="2183" spc="124" dirty="0"/>
              <a:t>ﬁrst</a:t>
            </a:r>
            <a:r>
              <a:rPr sz="2183" spc="-21" dirty="0"/>
              <a:t> </a:t>
            </a:r>
            <a:r>
              <a:rPr sz="2183" spc="97" dirty="0"/>
              <a:t>in</a:t>
            </a:r>
            <a:r>
              <a:rPr sz="2183" spc="-18" dirty="0"/>
              <a:t> </a:t>
            </a:r>
            <a:r>
              <a:rPr sz="2183" dirty="0"/>
              <a:t>a</a:t>
            </a:r>
            <a:r>
              <a:rPr sz="2183" spc="-21" dirty="0"/>
              <a:t> </a:t>
            </a:r>
            <a:r>
              <a:rPr sz="2183" spc="73" dirty="0"/>
              <a:t>new</a:t>
            </a:r>
            <a:r>
              <a:rPr sz="2183" spc="-18" dirty="0"/>
              <a:t> </a:t>
            </a:r>
            <a:r>
              <a:rPr sz="2183" dirty="0"/>
              <a:t>series</a:t>
            </a:r>
            <a:r>
              <a:rPr sz="2183" spc="-21" dirty="0"/>
              <a:t> </a:t>
            </a:r>
            <a:r>
              <a:rPr sz="2183" spc="127" dirty="0"/>
              <a:t>of</a:t>
            </a:r>
            <a:r>
              <a:rPr sz="2183" spc="-18" dirty="0"/>
              <a:t> </a:t>
            </a:r>
            <a:r>
              <a:rPr sz="2183" spc="69" dirty="0"/>
              <a:t>meetings</a:t>
            </a:r>
            <a:r>
              <a:rPr sz="2183" spc="-21" dirty="0"/>
              <a:t> </a:t>
            </a:r>
            <a:r>
              <a:rPr sz="2183" spc="82" dirty="0"/>
              <a:t>between</a:t>
            </a:r>
            <a:r>
              <a:rPr sz="2183" spc="-18" dirty="0"/>
              <a:t> </a:t>
            </a:r>
            <a:r>
              <a:rPr sz="2183" spc="85" dirty="0"/>
              <a:t>the </a:t>
            </a:r>
            <a:r>
              <a:rPr sz="2183" spc="67" dirty="0"/>
              <a:t>leadership</a:t>
            </a:r>
            <a:r>
              <a:rPr sz="2183" spc="-33" dirty="0"/>
              <a:t> </a:t>
            </a:r>
            <a:r>
              <a:rPr sz="2183" spc="127" dirty="0"/>
              <a:t>of</a:t>
            </a:r>
            <a:r>
              <a:rPr sz="2183" spc="-33" dirty="0"/>
              <a:t> </a:t>
            </a:r>
            <a:r>
              <a:rPr sz="2183" spc="100" dirty="0"/>
              <a:t>the</a:t>
            </a:r>
            <a:r>
              <a:rPr sz="2183" spc="-30" dirty="0"/>
              <a:t> </a:t>
            </a:r>
            <a:r>
              <a:rPr sz="2183" spc="-143" dirty="0"/>
              <a:t>ETO,</a:t>
            </a:r>
            <a:r>
              <a:rPr sz="2183" spc="-33" dirty="0"/>
              <a:t> </a:t>
            </a:r>
            <a:r>
              <a:rPr sz="2183" spc="-197" dirty="0"/>
              <a:t>ETC</a:t>
            </a:r>
            <a:r>
              <a:rPr sz="2183" spc="-30" dirty="0"/>
              <a:t> </a:t>
            </a:r>
            <a:r>
              <a:rPr sz="2183" spc="88" dirty="0"/>
              <a:t>and</a:t>
            </a:r>
            <a:r>
              <a:rPr sz="2183" spc="-33" dirty="0"/>
              <a:t> </a:t>
            </a:r>
            <a:r>
              <a:rPr sz="2183" spc="-179" dirty="0"/>
              <a:t>ET</a:t>
            </a:r>
            <a:r>
              <a:rPr sz="2183" spc="-30" dirty="0"/>
              <a:t> </a:t>
            </a:r>
            <a:r>
              <a:rPr sz="2183" spc="67" dirty="0"/>
              <a:t>Host</a:t>
            </a:r>
            <a:r>
              <a:rPr sz="2183" spc="-33" dirty="0"/>
              <a:t> </a:t>
            </a:r>
            <a:r>
              <a:rPr sz="2183" spc="49" dirty="0"/>
              <a:t>Consortia</a:t>
            </a:r>
            <a:endParaRPr sz="2183" dirty="0">
              <a:latin typeface="Arial Black"/>
              <a:cs typeface="Arial Black"/>
            </a:endParaRPr>
          </a:p>
          <a:p>
            <a:pPr marL="378518" marR="232964" indent="-305741">
              <a:lnSpc>
                <a:spcPct val="114500"/>
              </a:lnSpc>
              <a:spcBef>
                <a:spcPts val="1950"/>
              </a:spcBef>
              <a:buSzPct val="145833"/>
              <a:buChar char="•"/>
              <a:tabLst>
                <a:tab pos="378903" algn="l"/>
              </a:tabLst>
            </a:pPr>
            <a:r>
              <a:rPr sz="2183" dirty="0"/>
              <a:t>These</a:t>
            </a:r>
            <a:r>
              <a:rPr sz="2183" spc="-33" dirty="0"/>
              <a:t> </a:t>
            </a:r>
            <a:r>
              <a:rPr sz="2183" spc="69" dirty="0"/>
              <a:t>meetings</a:t>
            </a:r>
            <a:r>
              <a:rPr sz="2183" spc="-30" dirty="0"/>
              <a:t> </a:t>
            </a:r>
            <a:r>
              <a:rPr sz="2183" spc="64" dirty="0"/>
              <a:t>were</a:t>
            </a:r>
            <a:r>
              <a:rPr sz="2183" spc="-30" dirty="0"/>
              <a:t> </a:t>
            </a:r>
            <a:r>
              <a:rPr sz="2183" spc="88" dirty="0"/>
              <a:t>proposed</a:t>
            </a:r>
            <a:r>
              <a:rPr sz="2183" spc="-33" dirty="0"/>
              <a:t> </a:t>
            </a:r>
            <a:r>
              <a:rPr sz="2183" spc="49" dirty="0"/>
              <a:t>by</a:t>
            </a:r>
            <a:r>
              <a:rPr sz="2183" spc="-30" dirty="0"/>
              <a:t> </a:t>
            </a:r>
            <a:r>
              <a:rPr sz="2183" spc="-136" dirty="0"/>
              <a:t>ETO</a:t>
            </a:r>
            <a:r>
              <a:rPr sz="2183" spc="-30" dirty="0"/>
              <a:t> </a:t>
            </a:r>
            <a:r>
              <a:rPr sz="2183" spc="97" dirty="0"/>
              <a:t>in</a:t>
            </a:r>
            <a:r>
              <a:rPr sz="2183" spc="-33" dirty="0"/>
              <a:t> </a:t>
            </a:r>
            <a:r>
              <a:rPr sz="2183" dirty="0"/>
              <a:t>a</a:t>
            </a:r>
            <a:r>
              <a:rPr sz="2183" spc="-30" dirty="0"/>
              <a:t> </a:t>
            </a:r>
            <a:r>
              <a:rPr sz="2183" spc="100" dirty="0"/>
              <a:t>brieﬁng</a:t>
            </a:r>
            <a:r>
              <a:rPr sz="2183" spc="-30" dirty="0"/>
              <a:t> </a:t>
            </a:r>
            <a:r>
              <a:rPr sz="2183" spc="106" dirty="0"/>
              <a:t>note</a:t>
            </a:r>
            <a:r>
              <a:rPr sz="2183" spc="-33" dirty="0"/>
              <a:t> </a:t>
            </a:r>
            <a:r>
              <a:rPr sz="2183" spc="58" dirty="0"/>
              <a:t>shared</a:t>
            </a:r>
            <a:r>
              <a:rPr sz="2183" spc="-30" dirty="0"/>
              <a:t> </a:t>
            </a:r>
            <a:r>
              <a:rPr sz="2183" spc="136" dirty="0"/>
              <a:t>to</a:t>
            </a:r>
            <a:r>
              <a:rPr sz="2183" spc="-30" dirty="0"/>
              <a:t> </a:t>
            </a:r>
            <a:r>
              <a:rPr sz="2183" spc="100" dirty="0"/>
              <a:t>the</a:t>
            </a:r>
            <a:r>
              <a:rPr sz="2183" spc="-33" dirty="0"/>
              <a:t> </a:t>
            </a:r>
            <a:r>
              <a:rPr sz="2183" spc="61" dirty="0"/>
              <a:t>leadership </a:t>
            </a:r>
            <a:r>
              <a:rPr sz="2183" spc="127" dirty="0"/>
              <a:t>of</a:t>
            </a:r>
            <a:r>
              <a:rPr sz="2183" spc="-30" dirty="0"/>
              <a:t> </a:t>
            </a:r>
            <a:r>
              <a:rPr sz="2183" spc="100" dirty="0"/>
              <a:t>the</a:t>
            </a:r>
            <a:r>
              <a:rPr sz="2183" spc="-27" dirty="0"/>
              <a:t> </a:t>
            </a:r>
            <a:r>
              <a:rPr sz="2183" spc="-197" dirty="0"/>
              <a:t>ETC</a:t>
            </a:r>
            <a:r>
              <a:rPr sz="2183" spc="-27" dirty="0"/>
              <a:t> </a:t>
            </a:r>
            <a:r>
              <a:rPr sz="2183" spc="88" dirty="0"/>
              <a:t>and</a:t>
            </a:r>
            <a:r>
              <a:rPr sz="2183" spc="-30" dirty="0"/>
              <a:t> </a:t>
            </a:r>
            <a:r>
              <a:rPr sz="2183" spc="67" dirty="0"/>
              <a:t>Host</a:t>
            </a:r>
            <a:r>
              <a:rPr sz="2183" spc="-27" dirty="0"/>
              <a:t> </a:t>
            </a:r>
            <a:r>
              <a:rPr sz="2183" spc="55" dirty="0"/>
              <a:t>Consortia</a:t>
            </a:r>
            <a:r>
              <a:rPr sz="2183" spc="-27" dirty="0"/>
              <a:t> </a:t>
            </a:r>
            <a:r>
              <a:rPr sz="2183" spc="79" dirty="0"/>
              <a:t>inviting</a:t>
            </a:r>
            <a:r>
              <a:rPr sz="2183" spc="-27" dirty="0"/>
              <a:t> </a:t>
            </a:r>
            <a:r>
              <a:rPr sz="2183" spc="67" dirty="0"/>
              <a:t>an</a:t>
            </a:r>
            <a:r>
              <a:rPr sz="2183" spc="-30" dirty="0"/>
              <a:t> </a:t>
            </a:r>
            <a:r>
              <a:rPr sz="2183" spc="118" dirty="0"/>
              <a:t>opportunity</a:t>
            </a:r>
            <a:r>
              <a:rPr sz="2183" spc="-27" dirty="0"/>
              <a:t> </a:t>
            </a:r>
            <a:r>
              <a:rPr sz="2183" spc="133" dirty="0"/>
              <a:t>for</a:t>
            </a:r>
            <a:r>
              <a:rPr sz="2183" spc="-30" dirty="0"/>
              <a:t> </a:t>
            </a:r>
            <a:r>
              <a:rPr sz="2183" spc="-118" dirty="0">
                <a:latin typeface="Arial Black"/>
                <a:cs typeface="Arial Black"/>
              </a:rPr>
              <a:t>shared</a:t>
            </a:r>
            <a:r>
              <a:rPr sz="2183" spc="-149" dirty="0">
                <a:latin typeface="Arial Black"/>
                <a:cs typeface="Arial Black"/>
              </a:rPr>
              <a:t> </a:t>
            </a:r>
            <a:r>
              <a:rPr sz="2183" spc="-6" dirty="0">
                <a:latin typeface="Arial Black"/>
                <a:cs typeface="Arial Black"/>
              </a:rPr>
              <a:t>information </a:t>
            </a:r>
            <a:r>
              <a:rPr sz="2183" spc="-167" dirty="0">
                <a:latin typeface="Arial Black"/>
                <a:cs typeface="Arial Black"/>
              </a:rPr>
              <a:t>exchange</a:t>
            </a:r>
            <a:r>
              <a:rPr sz="2183" spc="-143" dirty="0">
                <a:latin typeface="Arial Black"/>
                <a:cs typeface="Arial Black"/>
              </a:rPr>
              <a:t> </a:t>
            </a:r>
            <a:r>
              <a:rPr sz="2183" spc="-79" dirty="0">
                <a:latin typeface="Arial Black"/>
                <a:cs typeface="Arial Black"/>
              </a:rPr>
              <a:t>and</a:t>
            </a:r>
            <a:r>
              <a:rPr sz="2183" spc="-143" dirty="0">
                <a:latin typeface="Arial Black"/>
                <a:cs typeface="Arial Black"/>
              </a:rPr>
              <a:t> </a:t>
            </a:r>
            <a:r>
              <a:rPr sz="2183" spc="-85" dirty="0">
                <a:latin typeface="Arial Black"/>
                <a:cs typeface="Arial Black"/>
              </a:rPr>
              <a:t>alignment</a:t>
            </a:r>
            <a:r>
              <a:rPr sz="2183" spc="-139" dirty="0">
                <a:latin typeface="Arial Black"/>
                <a:cs typeface="Arial Black"/>
              </a:rPr>
              <a:t> </a:t>
            </a:r>
            <a:r>
              <a:rPr sz="2183" spc="121" dirty="0"/>
              <a:t>on</a:t>
            </a:r>
            <a:r>
              <a:rPr sz="2183" spc="-21" dirty="0"/>
              <a:t> </a:t>
            </a:r>
            <a:r>
              <a:rPr sz="2183" dirty="0"/>
              <a:t>key</a:t>
            </a:r>
            <a:r>
              <a:rPr sz="2183" spc="-18" dirty="0"/>
              <a:t> </a:t>
            </a:r>
            <a:r>
              <a:rPr sz="2183" spc="45" dirty="0"/>
              <a:t>activities</a:t>
            </a:r>
            <a:r>
              <a:rPr sz="2183" spc="-21" dirty="0"/>
              <a:t> </a:t>
            </a:r>
            <a:r>
              <a:rPr sz="2183" spc="91" dirty="0"/>
              <a:t>requiring</a:t>
            </a:r>
            <a:r>
              <a:rPr sz="2183" spc="-21" dirty="0"/>
              <a:t> </a:t>
            </a:r>
            <a:r>
              <a:rPr sz="2183" dirty="0"/>
              <a:t>close</a:t>
            </a:r>
            <a:r>
              <a:rPr sz="2183" spc="-18" dirty="0"/>
              <a:t> </a:t>
            </a:r>
            <a:r>
              <a:rPr sz="2183" spc="64" dirty="0"/>
              <a:t>collaboration.</a:t>
            </a:r>
            <a:endParaRPr sz="2183" dirty="0">
              <a:latin typeface="Arial Black"/>
              <a:cs typeface="Arial Black"/>
            </a:endParaRPr>
          </a:p>
          <a:p>
            <a:pPr marL="378518" marR="18483" indent="-305741">
              <a:lnSpc>
                <a:spcPct val="114500"/>
              </a:lnSpc>
              <a:spcBef>
                <a:spcPts val="1950"/>
              </a:spcBef>
              <a:buSzPct val="145833"/>
              <a:buChar char="•"/>
              <a:tabLst>
                <a:tab pos="378903" algn="l"/>
              </a:tabLst>
            </a:pPr>
            <a:r>
              <a:rPr sz="2183" spc="-124" dirty="0"/>
              <a:t>ETO’s</a:t>
            </a:r>
            <a:r>
              <a:rPr sz="2183" spc="-30" dirty="0"/>
              <a:t> </a:t>
            </a:r>
            <a:r>
              <a:rPr sz="2183" spc="88" dirty="0"/>
              <a:t>proposed</a:t>
            </a:r>
            <a:r>
              <a:rPr sz="2183" spc="-30" dirty="0"/>
              <a:t> </a:t>
            </a:r>
            <a:r>
              <a:rPr sz="2183" dirty="0"/>
              <a:t>a</a:t>
            </a:r>
            <a:r>
              <a:rPr sz="2183" spc="-30" dirty="0"/>
              <a:t> </a:t>
            </a:r>
            <a:r>
              <a:rPr sz="2183" spc="136" dirty="0"/>
              <a:t>rhythm</a:t>
            </a:r>
            <a:r>
              <a:rPr sz="2183" spc="-30" dirty="0"/>
              <a:t> </a:t>
            </a:r>
            <a:r>
              <a:rPr sz="2183" spc="127" dirty="0"/>
              <a:t>of</a:t>
            </a:r>
            <a:r>
              <a:rPr sz="2183" spc="-30" dirty="0"/>
              <a:t> </a:t>
            </a:r>
            <a:r>
              <a:rPr sz="2183" spc="112" dirty="0"/>
              <a:t>bimonthly</a:t>
            </a:r>
            <a:r>
              <a:rPr sz="2183" spc="-30" dirty="0"/>
              <a:t> </a:t>
            </a:r>
            <a:r>
              <a:rPr sz="2183" spc="85" dirty="0"/>
              <a:t>online</a:t>
            </a:r>
            <a:r>
              <a:rPr sz="2183" spc="-30" dirty="0"/>
              <a:t> </a:t>
            </a:r>
            <a:r>
              <a:rPr sz="2183" spc="55" dirty="0"/>
              <a:t>meetings,</a:t>
            </a:r>
            <a:r>
              <a:rPr sz="2183" spc="-30" dirty="0"/>
              <a:t> </a:t>
            </a:r>
            <a:r>
              <a:rPr sz="2183" spc="85" dirty="0"/>
              <a:t>one</a:t>
            </a:r>
            <a:r>
              <a:rPr sz="2183" spc="-30" dirty="0"/>
              <a:t> </a:t>
            </a:r>
            <a:r>
              <a:rPr sz="2183" spc="58" dirty="0"/>
              <a:t>in-</a:t>
            </a:r>
            <a:r>
              <a:rPr sz="2183" spc="82" dirty="0"/>
              <a:t>person</a:t>
            </a:r>
            <a:r>
              <a:rPr sz="2183" spc="-30" dirty="0"/>
              <a:t> </a:t>
            </a:r>
            <a:r>
              <a:rPr sz="2183" spc="82" dirty="0"/>
              <a:t>meeting </a:t>
            </a:r>
            <a:r>
              <a:rPr sz="2183" spc="69" dirty="0"/>
              <a:t>attached</a:t>
            </a:r>
            <a:r>
              <a:rPr sz="2183" spc="-33" dirty="0"/>
              <a:t> </a:t>
            </a:r>
            <a:r>
              <a:rPr sz="2183" spc="136" dirty="0"/>
              <a:t>to</a:t>
            </a:r>
            <a:r>
              <a:rPr sz="2183" spc="-33" dirty="0"/>
              <a:t> </a:t>
            </a:r>
            <a:r>
              <a:rPr sz="2183" spc="100" dirty="0"/>
              <a:t>the</a:t>
            </a:r>
            <a:r>
              <a:rPr sz="2183" spc="-33" dirty="0"/>
              <a:t> </a:t>
            </a:r>
            <a:r>
              <a:rPr sz="2183" spc="-179" dirty="0"/>
              <a:t>ET</a:t>
            </a:r>
            <a:r>
              <a:rPr sz="2183" spc="-30" dirty="0"/>
              <a:t> </a:t>
            </a:r>
            <a:r>
              <a:rPr sz="2183" spc="64" dirty="0"/>
              <a:t>Annual</a:t>
            </a:r>
            <a:r>
              <a:rPr sz="2183" spc="-33" dirty="0"/>
              <a:t> </a:t>
            </a:r>
            <a:r>
              <a:rPr sz="2183" spc="79" dirty="0"/>
              <a:t>Meeting</a:t>
            </a:r>
            <a:r>
              <a:rPr sz="2183" spc="-33" dirty="0"/>
              <a:t> </a:t>
            </a:r>
            <a:r>
              <a:rPr sz="2183" spc="88" dirty="0"/>
              <a:t>and</a:t>
            </a:r>
            <a:r>
              <a:rPr sz="2183" spc="-33" dirty="0"/>
              <a:t> </a:t>
            </a:r>
            <a:r>
              <a:rPr sz="2183" dirty="0"/>
              <a:t>a</a:t>
            </a:r>
            <a:r>
              <a:rPr sz="2183" spc="-30" dirty="0"/>
              <a:t> </a:t>
            </a:r>
            <a:r>
              <a:rPr sz="2183" spc="45" dirty="0"/>
              <a:t>yearly</a:t>
            </a:r>
            <a:r>
              <a:rPr sz="2183" spc="-33" dirty="0"/>
              <a:t> </a:t>
            </a:r>
            <a:r>
              <a:rPr sz="2183" spc="58" dirty="0"/>
              <a:t>in-</a:t>
            </a:r>
            <a:r>
              <a:rPr sz="2183" spc="82" dirty="0"/>
              <a:t>person</a:t>
            </a:r>
            <a:r>
              <a:rPr sz="2183" spc="-33" dirty="0"/>
              <a:t> </a:t>
            </a:r>
            <a:r>
              <a:rPr sz="2183" spc="88" dirty="0"/>
              <a:t>retreat</a:t>
            </a:r>
            <a:r>
              <a:rPr sz="2183" spc="-33" dirty="0"/>
              <a:t> </a:t>
            </a:r>
            <a:r>
              <a:rPr sz="2183" spc="85" dirty="0"/>
              <a:t>at</a:t>
            </a:r>
            <a:r>
              <a:rPr sz="2183" spc="-30" dirty="0"/>
              <a:t> </a:t>
            </a:r>
            <a:r>
              <a:rPr sz="2183" spc="85" dirty="0"/>
              <a:t>one</a:t>
            </a:r>
            <a:r>
              <a:rPr sz="2183" spc="-33" dirty="0"/>
              <a:t> </a:t>
            </a:r>
            <a:r>
              <a:rPr sz="2183" spc="127" dirty="0"/>
              <a:t>of</a:t>
            </a:r>
            <a:r>
              <a:rPr sz="2183" spc="-33" dirty="0"/>
              <a:t> </a:t>
            </a:r>
            <a:r>
              <a:rPr sz="2183" spc="100" dirty="0"/>
              <a:t>the</a:t>
            </a:r>
            <a:r>
              <a:rPr sz="2183" spc="-33" dirty="0"/>
              <a:t> </a:t>
            </a:r>
            <a:r>
              <a:rPr sz="2183" spc="18" dirty="0"/>
              <a:t>sites </a:t>
            </a:r>
            <a:r>
              <a:rPr sz="2183" dirty="0"/>
              <a:t>was</a:t>
            </a:r>
            <a:r>
              <a:rPr sz="2183" spc="42" dirty="0"/>
              <a:t> </a:t>
            </a:r>
            <a:r>
              <a:rPr sz="2183" spc="61" dirty="0"/>
              <a:t>endorsed.</a:t>
            </a:r>
            <a:endParaRPr sz="2183" dirty="0"/>
          </a:p>
        </p:txBody>
      </p:sp>
      <p:sp>
        <p:nvSpPr>
          <p:cNvPr id="4" name="object 4"/>
          <p:cNvSpPr txBox="1"/>
          <p:nvPr/>
        </p:nvSpPr>
        <p:spPr>
          <a:xfrm>
            <a:off x="2652576" y="6505695"/>
            <a:ext cx="4041253" cy="251204"/>
          </a:xfrm>
          <a:prstGeom prst="rect">
            <a:avLst/>
          </a:prstGeom>
        </p:spPr>
        <p:txBody>
          <a:bodyPr vert="horz" wrap="square" lIns="0" tIns="22334" rIns="0" bIns="0" rtlCol="0">
            <a:spAutoFit/>
          </a:bodyPr>
          <a:lstStyle/>
          <a:p>
            <a:pPr marL="7701" marR="0" lvl="0" indent="0" algn="l" defTabSz="554492" rtl="0" eaLnBrk="1" fontAlgn="auto" latinLnBrk="0" hangingPunct="1">
              <a:lnSpc>
                <a:spcPct val="100000"/>
              </a:lnSpc>
              <a:spcBef>
                <a:spcPts val="176"/>
              </a:spcBef>
              <a:spcAft>
                <a:spcPts val="0"/>
              </a:spcAft>
              <a:buClrTx/>
              <a:buSzTx/>
              <a:buFontTx/>
              <a:buNone/>
              <a:tabLst/>
              <a:defRPr/>
            </a:pPr>
            <a:r>
              <a:rPr kumimoji="0" sz="1486" b="0" i="0" u="none" strike="noStrike" kern="0" cap="none" spc="0" normalizeH="0" baseline="0" noProof="0" dirty="0">
                <a:ln>
                  <a:noFill/>
                </a:ln>
                <a:solidFill>
                  <a:sysClr val="windowText" lastClr="000000"/>
                </a:solidFill>
                <a:effectLst/>
                <a:uLnTx/>
                <a:uFillTx/>
                <a:latin typeface="Arial"/>
                <a:ea typeface="+mn-ea"/>
                <a:cs typeface="Arial"/>
              </a:rPr>
              <a:t>Freise,</a:t>
            </a:r>
            <a:r>
              <a:rPr kumimoji="0" sz="1486" b="0" i="0" u="none" strike="noStrike" kern="0" cap="none" spc="-30" normalizeH="0" baseline="0" noProof="0" dirty="0">
                <a:ln>
                  <a:noFill/>
                </a:ln>
                <a:solidFill>
                  <a:sysClr val="windowText" lastClr="000000"/>
                </a:solidFill>
                <a:effectLst/>
                <a:uLnTx/>
                <a:uFillTx/>
                <a:latin typeface="Arial"/>
                <a:ea typeface="+mn-ea"/>
                <a:cs typeface="Arial"/>
              </a:rPr>
              <a:t> </a:t>
            </a:r>
            <a:r>
              <a:rPr kumimoji="0" sz="1486" b="0" i="0" u="none" strike="noStrike" kern="0" cap="none" spc="27" normalizeH="0" baseline="0" noProof="0" dirty="0">
                <a:ln>
                  <a:noFill/>
                </a:ln>
                <a:solidFill>
                  <a:sysClr val="windowText" lastClr="000000"/>
                </a:solidFill>
                <a:effectLst/>
                <a:uLnTx/>
                <a:uFillTx/>
                <a:latin typeface="Arial"/>
                <a:ea typeface="+mn-ea"/>
                <a:cs typeface="Arial"/>
              </a:rPr>
              <a:t>Ferroni,</a:t>
            </a:r>
            <a:r>
              <a:rPr kumimoji="0" sz="1486" b="0" i="0" u="none" strike="noStrike" kern="0" cap="none" spc="-24" normalizeH="0" baseline="0" noProof="0" dirty="0">
                <a:ln>
                  <a:noFill/>
                </a:ln>
                <a:solidFill>
                  <a:sysClr val="windowText" lastClr="000000"/>
                </a:solidFill>
                <a:effectLst/>
                <a:uLnTx/>
                <a:uFillTx/>
                <a:latin typeface="Arial"/>
                <a:ea typeface="+mn-ea"/>
                <a:cs typeface="Arial"/>
              </a:rPr>
              <a:t> </a:t>
            </a:r>
            <a:r>
              <a:rPr kumimoji="0" sz="1486" b="0" i="0" u="none" strike="noStrike" kern="0" cap="none" spc="-124" normalizeH="0" baseline="0" noProof="0" dirty="0">
                <a:ln>
                  <a:noFill/>
                </a:ln>
                <a:solidFill>
                  <a:sysClr val="windowText" lastClr="000000"/>
                </a:solidFill>
                <a:effectLst/>
                <a:uLnTx/>
                <a:uFillTx/>
                <a:latin typeface="Arial"/>
                <a:ea typeface="+mn-ea"/>
                <a:cs typeface="Arial"/>
              </a:rPr>
              <a:t>ET</a:t>
            </a:r>
            <a:r>
              <a:rPr kumimoji="0" sz="1486" b="0" i="0" u="none" strike="noStrike" kern="0" cap="none" spc="-24" normalizeH="0" baseline="0" noProof="0" dirty="0">
                <a:ln>
                  <a:noFill/>
                </a:ln>
                <a:solidFill>
                  <a:sysClr val="windowText" lastClr="000000"/>
                </a:solidFill>
                <a:effectLst/>
                <a:uLnTx/>
                <a:uFillTx/>
                <a:latin typeface="Arial"/>
                <a:ea typeface="+mn-ea"/>
                <a:cs typeface="Arial"/>
              </a:rPr>
              <a:t> </a:t>
            </a:r>
            <a:r>
              <a:rPr kumimoji="0" sz="1486" b="0" i="0" u="none" strike="noStrike" kern="0" cap="none" spc="52" normalizeH="0" baseline="0" noProof="0" dirty="0">
                <a:ln>
                  <a:noFill/>
                </a:ln>
                <a:solidFill>
                  <a:sysClr val="windowText" lastClr="000000"/>
                </a:solidFill>
                <a:effectLst/>
                <a:uLnTx/>
                <a:uFillTx/>
                <a:latin typeface="Arial"/>
                <a:ea typeface="+mn-ea"/>
                <a:cs typeface="Arial"/>
              </a:rPr>
              <a:t>annual</a:t>
            </a:r>
            <a:r>
              <a:rPr kumimoji="0" sz="1486" b="0" i="0" u="none" strike="noStrike" kern="0" cap="none" spc="-27" normalizeH="0" baseline="0" noProof="0" dirty="0">
                <a:ln>
                  <a:noFill/>
                </a:ln>
                <a:solidFill>
                  <a:sysClr val="windowText" lastClr="000000"/>
                </a:solidFill>
                <a:effectLst/>
                <a:uLnTx/>
                <a:uFillTx/>
                <a:latin typeface="Arial"/>
                <a:ea typeface="+mn-ea"/>
                <a:cs typeface="Arial"/>
              </a:rPr>
              <a:t> </a:t>
            </a:r>
            <a:r>
              <a:rPr kumimoji="0" sz="1486" b="0" i="0" u="none" strike="noStrike" kern="0" cap="none" spc="58" normalizeH="0" baseline="0" noProof="0" dirty="0">
                <a:ln>
                  <a:noFill/>
                </a:ln>
                <a:solidFill>
                  <a:sysClr val="windowText" lastClr="000000"/>
                </a:solidFill>
                <a:effectLst/>
                <a:uLnTx/>
                <a:uFillTx/>
                <a:latin typeface="Arial"/>
                <a:ea typeface="+mn-ea"/>
                <a:cs typeface="Arial"/>
              </a:rPr>
              <a:t>meeting</a:t>
            </a:r>
            <a:r>
              <a:rPr kumimoji="0" sz="1486" b="0" i="0" u="none" strike="noStrike" kern="0" cap="none" spc="-27" normalizeH="0" baseline="0" noProof="0" dirty="0">
                <a:ln>
                  <a:noFill/>
                </a:ln>
                <a:solidFill>
                  <a:sysClr val="windowText" lastClr="000000"/>
                </a:solidFill>
                <a:effectLst/>
                <a:uLnTx/>
                <a:uFillTx/>
                <a:latin typeface="Arial"/>
                <a:ea typeface="+mn-ea"/>
                <a:cs typeface="Arial"/>
              </a:rPr>
              <a:t> </a:t>
            </a:r>
            <a:r>
              <a:rPr kumimoji="0" sz="1486" b="0" i="0" u="none" strike="noStrike" kern="0" cap="none" spc="-6" normalizeH="0" baseline="0" noProof="0" dirty="0">
                <a:ln>
                  <a:noFill/>
                </a:ln>
                <a:solidFill>
                  <a:sysClr val="windowText" lastClr="000000"/>
                </a:solidFill>
                <a:effectLst/>
                <a:uLnTx/>
                <a:uFillTx/>
                <a:latin typeface="Arial"/>
                <a:ea typeface="+mn-ea"/>
                <a:cs typeface="Arial"/>
              </a:rPr>
              <a:t>13.11.2025</a:t>
            </a:r>
            <a:endParaRPr kumimoji="0" sz="1486"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p:cNvSpPr txBox="1"/>
          <p:nvPr/>
        </p:nvSpPr>
        <p:spPr>
          <a:xfrm>
            <a:off x="11647467" y="6578330"/>
            <a:ext cx="185216" cy="184242"/>
          </a:xfrm>
          <a:prstGeom prst="rect">
            <a:avLst/>
          </a:prstGeom>
        </p:spPr>
        <p:txBody>
          <a:bodyPr vert="horz" wrap="square" lIns="0" tIns="2310" rIns="0" bIns="0" rtlCol="0">
            <a:spAutoFit/>
          </a:bodyPr>
          <a:lstStyle/>
          <a:p>
            <a:pPr marL="7701" marR="0" lvl="0" indent="0" algn="l" defTabSz="554492" rtl="0" eaLnBrk="1" fontAlgn="auto" latinLnBrk="0" hangingPunct="1">
              <a:lnSpc>
                <a:spcPct val="100000"/>
              </a:lnSpc>
              <a:spcBef>
                <a:spcPts val="18"/>
              </a:spcBef>
              <a:spcAft>
                <a:spcPts val="0"/>
              </a:spcAft>
              <a:buClrTx/>
              <a:buSzTx/>
              <a:buFontTx/>
              <a:buNone/>
              <a:tabLst/>
              <a:defRPr/>
            </a:pPr>
            <a:r>
              <a:rPr kumimoji="0" sz="1182" b="0" i="0" u="none" strike="noStrike" kern="0" cap="none" spc="-15" normalizeH="0" baseline="0" noProof="0" dirty="0">
                <a:ln>
                  <a:noFill/>
                </a:ln>
                <a:solidFill>
                  <a:sysClr val="windowText" lastClr="000000"/>
                </a:solidFill>
                <a:effectLst/>
                <a:uLnTx/>
                <a:uFillTx/>
                <a:latin typeface="Arial"/>
                <a:ea typeface="+mn-ea"/>
                <a:cs typeface="Arial"/>
              </a:rPr>
              <a:t>12</a:t>
            </a:r>
            <a:endParaRPr kumimoji="0" sz="1182"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 name="Textfeld 5">
            <a:extLst>
              <a:ext uri="{FF2B5EF4-FFF2-40B4-BE49-F238E27FC236}">
                <a16:creationId xmlns:a16="http://schemas.microsoft.com/office/drawing/2014/main" id="{8DB5E5C4-169C-4525-AFCF-A1315ED4B02B}"/>
              </a:ext>
            </a:extLst>
          </p:cNvPr>
          <p:cNvSpPr txBox="1"/>
          <p:nvPr/>
        </p:nvSpPr>
        <p:spPr>
          <a:xfrm rot="21099018" flipH="1">
            <a:off x="1973715" y="5124042"/>
            <a:ext cx="69574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FF0000"/>
                </a:solidFill>
                <a:effectLst/>
                <a:uLnTx/>
                <a:uFillTx/>
                <a:latin typeface="Calibri"/>
                <a:ea typeface="+mn-ea"/>
                <a:cs typeface="+mn-cs"/>
              </a:rPr>
              <a:t>HL: Next Meeting 10.12.2025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D69D6-C1D7-4256-B0A6-BC0F3A286DAD}"/>
              </a:ext>
            </a:extLst>
          </p:cNvPr>
          <p:cNvSpPr>
            <a:spLocks noGrp="1"/>
          </p:cNvSpPr>
          <p:nvPr>
            <p:ph type="title"/>
          </p:nvPr>
        </p:nvSpPr>
        <p:spPr/>
        <p:txBody>
          <a:bodyPr/>
          <a:lstStyle/>
          <a:p>
            <a:r>
              <a:rPr lang="de-DE" dirty="0"/>
              <a:t>Next ETO-ETC-LHC Meeting</a:t>
            </a:r>
          </a:p>
        </p:txBody>
      </p:sp>
      <p:sp>
        <p:nvSpPr>
          <p:cNvPr id="3" name="Foliennummernplatzhalter 2">
            <a:extLst>
              <a:ext uri="{FF2B5EF4-FFF2-40B4-BE49-F238E27FC236}">
                <a16:creationId xmlns:a16="http://schemas.microsoft.com/office/drawing/2014/main" id="{C55187AB-85C2-4D73-9CE0-A7CCEFBEB724}"/>
              </a:ext>
            </a:extLst>
          </p:cNvPr>
          <p:cNvSpPr>
            <a:spLocks noGrp="1"/>
          </p:cNvSpPr>
          <p:nvPr>
            <p:ph type="sldNum" sz="quarter" idx="8"/>
          </p:nvPr>
        </p:nvSpPr>
        <p:spPr/>
        <p:txBody>
          <a:bodyPr/>
          <a:lstStyle/>
          <a:p>
            <a:pPr lvl="0"/>
            <a:fld id="{710B8EA6-9440-4CBE-A916-9B1BC747F3F5}" type="slidenum">
              <a:rPr lang="de-DE" smtClean="0"/>
              <a:t>6</a:t>
            </a:fld>
            <a:endParaRPr lang="de-DE"/>
          </a:p>
        </p:txBody>
      </p:sp>
      <p:sp>
        <p:nvSpPr>
          <p:cNvPr id="5" name="Textfeld 4">
            <a:extLst>
              <a:ext uri="{FF2B5EF4-FFF2-40B4-BE49-F238E27FC236}">
                <a16:creationId xmlns:a16="http://schemas.microsoft.com/office/drawing/2014/main" id="{6040B4E3-E93C-4195-951C-AC31965A3D11}"/>
              </a:ext>
            </a:extLst>
          </p:cNvPr>
          <p:cNvSpPr txBox="1"/>
          <p:nvPr/>
        </p:nvSpPr>
        <p:spPr>
          <a:xfrm>
            <a:off x="634429" y="1305342"/>
            <a:ext cx="8992455" cy="3662541"/>
          </a:xfrm>
          <a:prstGeom prst="rect">
            <a:avLst/>
          </a:prstGeom>
          <a:noFill/>
        </p:spPr>
        <p:txBody>
          <a:bodyPr wrap="square">
            <a:spAutoFit/>
          </a:bodyPr>
          <a:lstStyle/>
          <a:p>
            <a:r>
              <a:rPr lang="en-US" sz="1600" dirty="0">
                <a:effectLst/>
                <a:latin typeface="Aptos"/>
                <a:ea typeface="Calibri" panose="020F0502020204030204" pitchFamily="34" charset="0"/>
                <a:cs typeface="Calibri" panose="020F0502020204030204" pitchFamily="34" charset="0"/>
              </a:rPr>
              <a:t>Michele Punturo proposed  to discuss these topics at the Dec. 10, 2025 ETO-ETC-LHC meeting: </a:t>
            </a:r>
          </a:p>
          <a:p>
            <a:endParaRPr lang="de-DE" dirty="0">
              <a:effectLst/>
              <a:latin typeface="Aptos"/>
              <a:ea typeface="Calibri" panose="020F0502020204030204" pitchFamily="34" charset="0"/>
              <a:cs typeface="Calibri" panose="020F0502020204030204" pitchFamily="34" charset="0"/>
            </a:endParaRPr>
          </a:p>
          <a:p>
            <a:r>
              <a:rPr lang="en-US" b="1" dirty="0"/>
              <a:t>Developing a Formal and Substantial MOU between ETC and ETO</a:t>
            </a:r>
            <a:br>
              <a:rPr lang="en-US" dirty="0"/>
            </a:br>
            <a:r>
              <a:rPr lang="en-US" i="1" dirty="0"/>
              <a:t>Rationale:</a:t>
            </a:r>
            <a:r>
              <a:rPr lang="en-US" dirty="0"/>
              <a:t> Strengthening collaboration between the stakeholders will increase the effective availability of human resources and improve the joint management of key tasks. In particular, coordinated oversight of critical items—such as the production of the Technical Design Report (TDR)—is essential to fully leverage the available expertise.</a:t>
            </a:r>
          </a:p>
          <a:p>
            <a:r>
              <a:rPr lang="en-US" b="1" dirty="0"/>
              <a:t>Key Question:</a:t>
            </a:r>
            <a:br>
              <a:rPr lang="en-US" dirty="0"/>
            </a:br>
            <a:r>
              <a:rPr lang="en-US" dirty="0"/>
              <a:t>How can we establish an appropriate process and committee to develop an MOU between ETC and ETO that defines shared actions and joint management responsibilities?</a:t>
            </a:r>
          </a:p>
          <a:p>
            <a:r>
              <a:rPr lang="en-US" b="1" dirty="0"/>
              <a:t>Addendum:</a:t>
            </a:r>
            <a:br>
              <a:rPr lang="en-US" dirty="0"/>
            </a:br>
            <a:r>
              <a:rPr lang="en-US" dirty="0"/>
              <a:t>The MOU should also formalize the use of ETC resources, including ETMD, TDS, and related tools or services.</a:t>
            </a:r>
          </a:p>
        </p:txBody>
      </p:sp>
    </p:spTree>
    <p:extLst>
      <p:ext uri="{BB962C8B-B14F-4D97-AF65-F5344CB8AC3E}">
        <p14:creationId xmlns:p14="http://schemas.microsoft.com/office/powerpoint/2010/main" val="402715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23F02-1B19-4939-96F9-2A55221C4BAC}"/>
              </a:ext>
            </a:extLst>
          </p:cNvPr>
          <p:cNvSpPr>
            <a:spLocks noGrp="1"/>
          </p:cNvSpPr>
          <p:nvPr>
            <p:ph type="title"/>
          </p:nvPr>
        </p:nvSpPr>
        <p:spPr/>
        <p:txBody>
          <a:bodyPr/>
          <a:lstStyle/>
          <a:p>
            <a:r>
              <a:rPr lang="de-DE" dirty="0"/>
              <a:t>Next ETO-ETC-LHC Meeting</a:t>
            </a:r>
          </a:p>
        </p:txBody>
      </p:sp>
      <p:sp>
        <p:nvSpPr>
          <p:cNvPr id="3" name="Foliennummernplatzhalter 2">
            <a:extLst>
              <a:ext uri="{FF2B5EF4-FFF2-40B4-BE49-F238E27FC236}">
                <a16:creationId xmlns:a16="http://schemas.microsoft.com/office/drawing/2014/main" id="{9B0D740E-C2FC-457D-A93F-ACB9B5F92543}"/>
              </a:ext>
            </a:extLst>
          </p:cNvPr>
          <p:cNvSpPr>
            <a:spLocks noGrp="1"/>
          </p:cNvSpPr>
          <p:nvPr>
            <p:ph type="sldNum" sz="quarter" idx="8"/>
          </p:nvPr>
        </p:nvSpPr>
        <p:spPr/>
        <p:txBody>
          <a:bodyPr/>
          <a:lstStyle/>
          <a:p>
            <a:pPr lvl="0"/>
            <a:fld id="{710B8EA6-9440-4CBE-A916-9B1BC747F3F5}" type="slidenum">
              <a:rPr lang="de-DE" smtClean="0"/>
              <a:t>7</a:t>
            </a:fld>
            <a:endParaRPr lang="de-DE"/>
          </a:p>
        </p:txBody>
      </p:sp>
      <p:sp>
        <p:nvSpPr>
          <p:cNvPr id="5" name="Textfeld 4">
            <a:extLst>
              <a:ext uri="{FF2B5EF4-FFF2-40B4-BE49-F238E27FC236}">
                <a16:creationId xmlns:a16="http://schemas.microsoft.com/office/drawing/2014/main" id="{68A585F1-F37D-47DE-B167-9598FC960B4F}"/>
              </a:ext>
            </a:extLst>
          </p:cNvPr>
          <p:cNvSpPr txBox="1"/>
          <p:nvPr/>
        </p:nvSpPr>
        <p:spPr>
          <a:xfrm>
            <a:off x="543574" y="1275139"/>
            <a:ext cx="7973701" cy="4154984"/>
          </a:xfrm>
          <a:prstGeom prst="rect">
            <a:avLst/>
          </a:prstGeom>
          <a:noFill/>
        </p:spPr>
        <p:txBody>
          <a:bodyPr wrap="square">
            <a:spAutoFit/>
          </a:bodyPr>
          <a:lstStyle/>
          <a:p>
            <a:r>
              <a:rPr lang="en-US" sz="2400" b="1" dirty="0"/>
              <a:t>Availability of Site Characterization Data</a:t>
            </a:r>
            <a:endParaRPr lang="en-US" sz="2400" dirty="0"/>
          </a:p>
          <a:p>
            <a:r>
              <a:rPr lang="en-US" sz="2400" i="1" dirty="0"/>
              <a:t>Rationale:</a:t>
            </a:r>
            <a:br>
              <a:rPr lang="en-US" sz="2400" dirty="0"/>
            </a:br>
            <a:r>
              <a:rPr lang="en-US" sz="2400" dirty="0"/>
              <a:t>All data required to assess the scientific performance of ET at a candidate site should be provided by the NHTs to the ETC at an early stage, using the common tools established by the collaboration.</a:t>
            </a:r>
          </a:p>
          <a:p>
            <a:r>
              <a:rPr lang="en-US" sz="2400" dirty="0"/>
              <a:t>Any issues concerning data quality or validity should be discussed with the ETC to ensure clarity, mutual understanding, and effective support. Full transparency is essential.</a:t>
            </a:r>
          </a:p>
          <a:p>
            <a:pPr lvl="0"/>
            <a:endParaRPr lang="de-DE" sz="2400" dirty="0">
              <a:effectLst/>
              <a:latin typeface="Aptos"/>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711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109692" y="-72072"/>
            <a:ext cx="11982027" cy="530850"/>
          </a:xfrm>
          <a:prstGeom prst="rect">
            <a:avLst/>
          </a:prstGeom>
        </p:spPr>
        <p:txBody>
          <a:bodyPr vert="horz" wrap="square" lIns="0" tIns="98996" rIns="0" bIns="0" rtlCol="0">
            <a:spAutoFit/>
          </a:bodyPr>
          <a:lstStyle/>
          <a:p>
            <a:pPr marL="12700">
              <a:spcBef>
                <a:spcPts val="105"/>
              </a:spcBef>
            </a:pPr>
            <a:r>
              <a:rPr sz="2800" dirty="0"/>
              <a:t>At</a:t>
            </a:r>
            <a:r>
              <a:rPr sz="2800" spc="-60" dirty="0"/>
              <a:t> </a:t>
            </a:r>
            <a:r>
              <a:rPr sz="2800" spc="55" dirty="0"/>
              <a:t>the</a:t>
            </a:r>
            <a:r>
              <a:rPr sz="2800" spc="-20" dirty="0"/>
              <a:t> </a:t>
            </a:r>
            <a:r>
              <a:rPr sz="2800" spc="55" dirty="0"/>
              <a:t>10</a:t>
            </a:r>
            <a:r>
              <a:rPr spc="82" baseline="26881" dirty="0"/>
              <a:t>th</a:t>
            </a:r>
            <a:r>
              <a:rPr spc="172" baseline="26881" dirty="0"/>
              <a:t> </a:t>
            </a:r>
            <a:r>
              <a:rPr sz="2800" spc="90" dirty="0"/>
              <a:t>meeting,</a:t>
            </a:r>
            <a:r>
              <a:rPr sz="2800" spc="-75" dirty="0"/>
              <a:t> </a:t>
            </a:r>
            <a:r>
              <a:rPr sz="2800" spc="65" dirty="0"/>
              <a:t>ET-</a:t>
            </a:r>
            <a:r>
              <a:rPr sz="2800" spc="170" dirty="0"/>
              <a:t>BGR</a:t>
            </a:r>
            <a:r>
              <a:rPr sz="2800" spc="-75" dirty="0"/>
              <a:t> </a:t>
            </a:r>
            <a:r>
              <a:rPr sz="2800" dirty="0"/>
              <a:t>has</a:t>
            </a:r>
            <a:r>
              <a:rPr sz="2800" spc="-20" dirty="0"/>
              <a:t> </a:t>
            </a:r>
            <a:r>
              <a:rPr sz="2800" spc="-10" dirty="0"/>
              <a:t>established</a:t>
            </a:r>
            <a:r>
              <a:rPr sz="2800" spc="30" dirty="0"/>
              <a:t> </a:t>
            </a:r>
            <a:r>
              <a:rPr sz="2800" dirty="0"/>
              <a:t>The</a:t>
            </a:r>
            <a:r>
              <a:rPr sz="2800" spc="-40" dirty="0"/>
              <a:t> </a:t>
            </a:r>
            <a:r>
              <a:rPr sz="2800" dirty="0"/>
              <a:t>ET-</a:t>
            </a:r>
            <a:r>
              <a:rPr sz="2800" spc="-15" dirty="0"/>
              <a:t> </a:t>
            </a:r>
            <a:r>
              <a:rPr sz="2800" dirty="0"/>
              <a:t>Project</a:t>
            </a:r>
            <a:r>
              <a:rPr sz="2800" spc="-40" dirty="0"/>
              <a:t> </a:t>
            </a:r>
            <a:r>
              <a:rPr sz="2800" spc="-10" dirty="0"/>
              <a:t>timeline</a:t>
            </a:r>
            <a:endParaRPr sz="2800" dirty="0"/>
          </a:p>
        </p:txBody>
      </p:sp>
      <p:pic>
        <p:nvPicPr>
          <p:cNvPr id="3" name="object 3" descr="A screenshot of a list of tasks  AI-generated content may be incorrect."/>
          <p:cNvPicPr/>
          <p:nvPr/>
        </p:nvPicPr>
        <p:blipFill>
          <a:blip r:embed="rId2" cstate="print"/>
          <a:stretch>
            <a:fillRect/>
          </a:stretch>
        </p:blipFill>
        <p:spPr>
          <a:xfrm>
            <a:off x="3653984" y="495622"/>
            <a:ext cx="4950488" cy="2409021"/>
          </a:xfrm>
          <a:prstGeom prst="rect">
            <a:avLst/>
          </a:prstGeom>
        </p:spPr>
      </p:pic>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2150"/>
              </a:lnSpc>
              <a:spcBef>
                <a:spcPts val="0"/>
              </a:spcBef>
              <a:spcAft>
                <a:spcPts val="0"/>
              </a:spcAft>
              <a:buClrTx/>
              <a:buSzTx/>
              <a:buFontTx/>
              <a:buNone/>
              <a:tabLst/>
              <a:defRPr/>
            </a:pPr>
            <a:r>
              <a:rPr kumimoji="0" sz="1800" b="0" i="0" u="none" strike="noStrike" kern="0" cap="none" spc="105" normalizeH="0" baseline="0" noProof="0" dirty="0">
                <a:ln>
                  <a:noFill/>
                </a:ln>
                <a:solidFill>
                  <a:prstClr val="black"/>
                </a:solidFill>
                <a:effectLst/>
                <a:uLnTx/>
                <a:uFillTx/>
                <a:latin typeface="Calibri"/>
                <a:ea typeface="+mn-ea"/>
                <a:cs typeface="Calibri"/>
              </a:rPr>
              <a:t>R.</a:t>
            </a:r>
            <a:r>
              <a:rPr kumimoji="0" sz="1800" b="0" i="0" u="none" strike="noStrike" kern="0" cap="none" spc="-95" normalizeH="0" baseline="0" noProof="0" dirty="0">
                <a:ln>
                  <a:noFill/>
                </a:ln>
                <a:solidFill>
                  <a:prstClr val="black"/>
                </a:solidFill>
                <a:effectLst/>
                <a:uLnTx/>
                <a:uFillTx/>
                <a:latin typeface="Calibri"/>
                <a:ea typeface="+mn-ea"/>
                <a:cs typeface="Calibri"/>
              </a:rPr>
              <a:t> </a:t>
            </a:r>
            <a:r>
              <a:rPr kumimoji="0" sz="1800" b="0" i="0" u="none" strike="noStrike" kern="0" cap="none" spc="80" normalizeH="0" baseline="0" noProof="0" dirty="0">
                <a:ln>
                  <a:noFill/>
                </a:ln>
                <a:solidFill>
                  <a:prstClr val="black"/>
                </a:solidFill>
                <a:effectLst/>
                <a:uLnTx/>
                <a:uFillTx/>
                <a:latin typeface="Calibri"/>
                <a:ea typeface="+mn-ea"/>
                <a:cs typeface="Calibri"/>
              </a:rPr>
              <a:t>Cimino</a:t>
            </a:r>
            <a:r>
              <a:rPr kumimoji="0" sz="1800" b="0" i="0" u="none" strike="noStrike" kern="0" cap="none" spc="-45" normalizeH="0" baseline="0" noProof="0" dirty="0">
                <a:ln>
                  <a:noFill/>
                </a:ln>
                <a:solidFill>
                  <a:prstClr val="black"/>
                </a:solidFill>
                <a:effectLst/>
                <a:uLnTx/>
                <a:uFillTx/>
                <a:latin typeface="Calibri"/>
                <a:ea typeface="+mn-ea"/>
                <a:cs typeface="Calibri"/>
              </a:rPr>
              <a:t> </a:t>
            </a:r>
            <a:r>
              <a:rPr kumimoji="0" sz="1800" b="0" i="0" u="none" strike="noStrike" kern="0" cap="none" spc="-80" normalizeH="0" baseline="0" noProof="0" dirty="0">
                <a:ln>
                  <a:noFill/>
                </a:ln>
                <a:solidFill>
                  <a:prstClr val="black"/>
                </a:solidFill>
                <a:effectLst/>
                <a:uLnTx/>
                <a:uFillTx/>
                <a:latin typeface="Calibri"/>
                <a:ea typeface="+mn-ea"/>
                <a:cs typeface="Calibri"/>
              </a:rPr>
              <a:t>&amp;</a:t>
            </a:r>
            <a:r>
              <a:rPr kumimoji="0" sz="1800" b="0" i="0" u="none" strike="noStrike" kern="0" cap="none" spc="-60" normalizeH="0" baseline="0" noProof="0" dirty="0">
                <a:ln>
                  <a:noFill/>
                </a:ln>
                <a:solidFill>
                  <a:prstClr val="black"/>
                </a:solidFill>
                <a:effectLst/>
                <a:uLnTx/>
                <a:uFillTx/>
                <a:latin typeface="Calibri"/>
                <a:ea typeface="+mn-ea"/>
                <a:cs typeface="Calibri"/>
              </a:rPr>
              <a:t> </a:t>
            </a:r>
            <a:r>
              <a:rPr kumimoji="0" sz="1800" b="0" i="0" u="none" strike="noStrike" kern="0" cap="none" spc="95" normalizeH="0" baseline="0" noProof="0" dirty="0">
                <a:ln>
                  <a:noFill/>
                </a:ln>
                <a:solidFill>
                  <a:prstClr val="black"/>
                </a:solidFill>
                <a:effectLst/>
                <a:uLnTx/>
                <a:uFillTx/>
                <a:latin typeface="Calibri"/>
                <a:ea typeface="+mn-ea"/>
                <a:cs typeface="Calibri"/>
              </a:rPr>
              <a:t>L.</a:t>
            </a:r>
            <a:r>
              <a:rPr kumimoji="0" sz="1800" b="0" i="0" u="none" strike="noStrike" kern="0" cap="none" spc="-40" normalizeH="0" baseline="0" noProof="0" dirty="0">
                <a:ln>
                  <a:noFill/>
                </a:ln>
                <a:solidFill>
                  <a:prstClr val="black"/>
                </a:solidFill>
                <a:effectLst/>
                <a:uLnTx/>
                <a:uFillTx/>
                <a:latin typeface="Calibri"/>
                <a:ea typeface="+mn-ea"/>
                <a:cs typeface="Calibri"/>
              </a:rPr>
              <a:t> </a:t>
            </a:r>
            <a:r>
              <a:rPr kumimoji="0" sz="1800" b="0" i="0" u="none" strike="noStrike" kern="0" cap="none" spc="45" normalizeH="0" baseline="0" noProof="0" dirty="0">
                <a:ln>
                  <a:noFill/>
                </a:ln>
                <a:solidFill>
                  <a:prstClr val="black"/>
                </a:solidFill>
                <a:effectLst/>
                <a:uLnTx/>
                <a:uFillTx/>
                <a:latin typeface="Calibri"/>
                <a:ea typeface="+mn-ea"/>
                <a:cs typeface="Calibri"/>
              </a:rPr>
              <a:t>Smoor</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814"/>
              </a:lnSpc>
              <a:spcBef>
                <a:spcPts val="0"/>
              </a:spcBef>
              <a:spcAft>
                <a:spcPts val="0"/>
              </a:spcAft>
              <a:buClrTx/>
              <a:buSzTx/>
              <a:buFontTx/>
              <a:buNone/>
              <a:tabLst/>
              <a:defRPr/>
            </a:pPr>
            <a:r>
              <a:rPr kumimoji="0" sz="1550" b="0" i="0" u="none" strike="noStrike" kern="0" cap="none" spc="-25" normalizeH="0" baseline="0" noProof="0" dirty="0">
                <a:ln>
                  <a:noFill/>
                </a:ln>
                <a:solidFill>
                  <a:srgbClr val="205F9A"/>
                </a:solidFill>
                <a:effectLst/>
                <a:uLnTx/>
                <a:uFillTx/>
                <a:latin typeface="Times New Roman"/>
                <a:ea typeface="+mn-ea"/>
                <a:cs typeface="Times New Roman"/>
              </a:rPr>
              <a:t>BGR</a:t>
            </a:r>
          </a:p>
        </p:txBody>
      </p:sp>
    </p:spTree>
    <p:extLst>
      <p:ext uri="{BB962C8B-B14F-4D97-AF65-F5344CB8AC3E}">
        <p14:creationId xmlns:p14="http://schemas.microsoft.com/office/powerpoint/2010/main" val="212589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75919" y="-230457"/>
            <a:ext cx="11982027" cy="849976"/>
          </a:xfrm>
          <a:prstGeom prst="rect">
            <a:avLst/>
          </a:prstGeom>
        </p:spPr>
        <p:txBody>
          <a:bodyPr vert="horz" wrap="square" lIns="0" tIns="354076" rIns="0" bIns="0" rtlCol="0">
            <a:spAutoFit/>
          </a:bodyPr>
          <a:lstStyle/>
          <a:p>
            <a:pPr marL="140335">
              <a:spcBef>
                <a:spcPts val="100"/>
              </a:spcBef>
            </a:pPr>
            <a:r>
              <a:rPr sz="3200" spc="85" dirty="0"/>
              <a:t>The</a:t>
            </a:r>
            <a:r>
              <a:rPr sz="3200" spc="-135" dirty="0"/>
              <a:t> </a:t>
            </a:r>
            <a:r>
              <a:rPr sz="3200" spc="60" dirty="0"/>
              <a:t>ET-</a:t>
            </a:r>
            <a:r>
              <a:rPr sz="3200" spc="160" dirty="0"/>
              <a:t>BGR</a:t>
            </a:r>
            <a:r>
              <a:rPr sz="3200" spc="-114" dirty="0"/>
              <a:t> </a:t>
            </a:r>
            <a:r>
              <a:rPr sz="3200" dirty="0"/>
              <a:t>has</a:t>
            </a:r>
            <a:r>
              <a:rPr sz="3200" spc="-65" dirty="0"/>
              <a:t> </a:t>
            </a:r>
            <a:r>
              <a:rPr sz="3200" dirty="0"/>
              <a:t>established</a:t>
            </a:r>
            <a:r>
              <a:rPr sz="3200" spc="-25" dirty="0"/>
              <a:t> </a:t>
            </a:r>
            <a:r>
              <a:rPr sz="3200" dirty="0"/>
              <a:t>a</a:t>
            </a:r>
            <a:r>
              <a:rPr sz="3200" spc="-65" dirty="0"/>
              <a:t> </a:t>
            </a:r>
            <a:r>
              <a:rPr sz="3200" dirty="0"/>
              <a:t>Site</a:t>
            </a:r>
            <a:r>
              <a:rPr sz="3200" spc="-20" dirty="0"/>
              <a:t> </a:t>
            </a:r>
            <a:r>
              <a:rPr sz="3200" dirty="0"/>
              <a:t>Selection</a:t>
            </a:r>
            <a:r>
              <a:rPr sz="3200" spc="-90" dirty="0"/>
              <a:t> </a:t>
            </a:r>
            <a:r>
              <a:rPr sz="3200" dirty="0"/>
              <a:t>Criteria</a:t>
            </a:r>
            <a:r>
              <a:rPr sz="3200" spc="-65" dirty="0"/>
              <a:t> </a:t>
            </a:r>
            <a:r>
              <a:rPr sz="3200" spc="-10" dirty="0"/>
              <a:t>Working</a:t>
            </a:r>
            <a:r>
              <a:rPr sz="3200" spc="-95" dirty="0"/>
              <a:t> </a:t>
            </a:r>
            <a:r>
              <a:rPr sz="3200" spc="-10" dirty="0"/>
              <a:t>Group</a:t>
            </a:r>
          </a:p>
        </p:txBody>
      </p:sp>
      <p:pic>
        <p:nvPicPr>
          <p:cNvPr id="3" name="object 3" descr="A white background with black text  AI-generated content may be incorrect."/>
          <p:cNvPicPr/>
          <p:nvPr/>
        </p:nvPicPr>
        <p:blipFill>
          <a:blip r:embed="rId2" cstate="print"/>
          <a:stretch>
            <a:fillRect/>
          </a:stretch>
        </p:blipFill>
        <p:spPr>
          <a:xfrm>
            <a:off x="654690" y="843112"/>
            <a:ext cx="8590909" cy="3424088"/>
          </a:xfrm>
          <a:prstGeom prst="rect">
            <a:avLst/>
          </a:prstGeom>
        </p:spPr>
      </p:pic>
      <p:sp>
        <p:nvSpPr>
          <p:cNvPr id="4" name="object 4"/>
          <p:cNvSpPr txBox="1"/>
          <p:nvPr/>
        </p:nvSpPr>
        <p:spPr>
          <a:xfrm>
            <a:off x="871008" y="4828933"/>
            <a:ext cx="5793105"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ea typeface="+mn-ea"/>
                <a:cs typeface="Calibri"/>
              </a:rPr>
              <a:t>Andrew</a:t>
            </a:r>
            <a:r>
              <a:rPr kumimoji="0" sz="1800" b="0" i="0" u="none" strike="noStrike" kern="0" cap="none" spc="-20"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55" normalizeH="0" baseline="0" noProof="0" dirty="0">
                <a:ln>
                  <a:noFill/>
                </a:ln>
                <a:solidFill>
                  <a:sysClr val="windowText" lastClr="000000"/>
                </a:solidFill>
                <a:effectLst/>
                <a:uLnTx/>
                <a:uFillTx/>
                <a:latin typeface="Calibri"/>
                <a:ea typeface="+mn-ea"/>
                <a:cs typeface="Calibri"/>
              </a:rPr>
              <a:t>Harrison,</a:t>
            </a:r>
            <a:r>
              <a:rPr kumimoji="0" sz="1800" b="0" i="0" u="none" strike="noStrike" kern="0" cap="none" spc="-65"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0" normalizeH="0" baseline="0" noProof="0" dirty="0">
                <a:ln>
                  <a:noFill/>
                </a:ln>
                <a:solidFill>
                  <a:sysClr val="windowText" lastClr="000000"/>
                </a:solidFill>
                <a:effectLst/>
                <a:uLnTx/>
                <a:uFillTx/>
                <a:latin typeface="Calibri"/>
                <a:ea typeface="+mn-ea"/>
                <a:cs typeface="Calibri"/>
              </a:rPr>
              <a:t>the</a:t>
            </a:r>
            <a:r>
              <a:rPr kumimoji="0" sz="1800" b="0" i="0" u="none" strike="noStrike" kern="0" cap="none" spc="25"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50" normalizeH="0" baseline="0" noProof="0" dirty="0">
                <a:ln>
                  <a:noFill/>
                </a:ln>
                <a:solidFill>
                  <a:sysClr val="windowText" lastClr="000000"/>
                </a:solidFill>
                <a:effectLst/>
                <a:uLnTx/>
                <a:uFillTx/>
                <a:latin typeface="Calibri"/>
                <a:ea typeface="+mn-ea"/>
                <a:cs typeface="Calibri"/>
              </a:rPr>
              <a:t>chair</a:t>
            </a:r>
            <a:r>
              <a:rPr kumimoji="0" sz="1800" b="0" i="0" u="none" strike="noStrike" kern="0" cap="none" spc="0" normalizeH="0" baseline="0" noProof="0" dirty="0">
                <a:ln>
                  <a:noFill/>
                </a:ln>
                <a:solidFill>
                  <a:sysClr val="windowText" lastClr="000000"/>
                </a:solidFill>
                <a:effectLst/>
                <a:uLnTx/>
                <a:uFillTx/>
                <a:latin typeface="Calibri"/>
                <a:ea typeface="+mn-ea"/>
                <a:cs typeface="Calibri"/>
              </a:rPr>
              <a:t> of</a:t>
            </a:r>
            <a:r>
              <a:rPr kumimoji="0" sz="1800" b="0" i="0" u="none" strike="noStrike" kern="0" cap="none" spc="-20"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0" normalizeH="0" baseline="0" noProof="0" dirty="0">
                <a:ln>
                  <a:noFill/>
                </a:ln>
                <a:solidFill>
                  <a:sysClr val="windowText" lastClr="000000"/>
                </a:solidFill>
                <a:effectLst/>
                <a:uLnTx/>
                <a:uFillTx/>
                <a:latin typeface="Calibri"/>
                <a:ea typeface="+mn-ea"/>
                <a:cs typeface="Calibri"/>
              </a:rPr>
              <a:t>the</a:t>
            </a:r>
            <a:r>
              <a:rPr kumimoji="0" sz="1800" b="0" i="0" u="none" strike="noStrike" kern="0" cap="none" spc="30"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50" normalizeH="0" baseline="0" noProof="0" dirty="0">
                <a:ln>
                  <a:noFill/>
                </a:ln>
                <a:solidFill>
                  <a:sysClr val="windowText" lastClr="000000"/>
                </a:solidFill>
                <a:effectLst/>
                <a:uLnTx/>
                <a:uFillTx/>
                <a:latin typeface="Calibri"/>
                <a:ea typeface="+mn-ea"/>
                <a:cs typeface="Calibri"/>
              </a:rPr>
              <a:t>WG</a:t>
            </a:r>
            <a:r>
              <a:rPr kumimoji="0" sz="1800" b="0" i="0" u="none" strike="noStrike" kern="0" cap="none" spc="5"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0" normalizeH="0" baseline="0" noProof="0" dirty="0">
                <a:ln>
                  <a:noFill/>
                </a:ln>
                <a:solidFill>
                  <a:sysClr val="windowText" lastClr="000000"/>
                </a:solidFill>
                <a:effectLst/>
                <a:uLnTx/>
                <a:uFillTx/>
                <a:latin typeface="Calibri"/>
                <a:ea typeface="+mn-ea"/>
                <a:cs typeface="Calibri"/>
              </a:rPr>
              <a:t>will</a:t>
            </a:r>
            <a:r>
              <a:rPr kumimoji="0" sz="1800" b="0" i="0" u="none" strike="noStrike" kern="0" cap="none" spc="-20"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114" normalizeH="0" baseline="0" noProof="0" dirty="0">
                <a:ln>
                  <a:noFill/>
                </a:ln>
                <a:solidFill>
                  <a:sysClr val="windowText" lastClr="000000"/>
                </a:solidFill>
                <a:effectLst/>
                <a:uLnTx/>
                <a:uFillTx/>
                <a:latin typeface="Calibri"/>
                <a:ea typeface="+mn-ea"/>
                <a:cs typeface="Calibri"/>
              </a:rPr>
              <a:t>discuss</a:t>
            </a:r>
            <a:r>
              <a:rPr kumimoji="0" sz="1800" b="0" i="0" u="none" strike="noStrike" kern="0" cap="none" spc="-50"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0" normalizeH="0" baseline="0" noProof="0" dirty="0">
                <a:ln>
                  <a:noFill/>
                </a:ln>
                <a:solidFill>
                  <a:sysClr val="windowText" lastClr="000000"/>
                </a:solidFill>
                <a:effectLst/>
                <a:uLnTx/>
                <a:uFillTx/>
                <a:latin typeface="Calibri"/>
                <a:ea typeface="+mn-ea"/>
                <a:cs typeface="Calibri"/>
              </a:rPr>
              <a:t>it</a:t>
            </a:r>
            <a:r>
              <a:rPr kumimoji="0" sz="1800" b="0" i="0" u="none" strike="noStrike" kern="0" cap="none" spc="-60" normalizeH="0" baseline="0" noProof="0" dirty="0">
                <a:ln>
                  <a:noFill/>
                </a:ln>
                <a:solidFill>
                  <a:sysClr val="windowText" lastClr="000000"/>
                </a:solidFill>
                <a:effectLst/>
                <a:uLnTx/>
                <a:uFillTx/>
                <a:latin typeface="Calibri"/>
                <a:ea typeface="+mn-ea"/>
                <a:cs typeface="Calibri"/>
              </a:rPr>
              <a:t> </a:t>
            </a:r>
            <a:r>
              <a:rPr kumimoji="0" sz="1800" b="0" i="0" u="none" strike="noStrike" kern="0" cap="none" spc="-10" normalizeH="0" baseline="0" noProof="0" dirty="0">
                <a:ln>
                  <a:noFill/>
                </a:ln>
                <a:solidFill>
                  <a:sysClr val="windowText" lastClr="000000"/>
                </a:solidFill>
                <a:effectLst/>
                <a:uLnTx/>
                <a:uFillTx/>
                <a:latin typeface="Calibri"/>
                <a:ea typeface="+mn-ea"/>
                <a:cs typeface="Calibri"/>
              </a:rPr>
              <a:t>further.</a:t>
            </a:r>
            <a:endParaRPr kumimoji="0" sz="18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2150"/>
              </a:lnSpc>
              <a:spcBef>
                <a:spcPts val="0"/>
              </a:spcBef>
              <a:spcAft>
                <a:spcPts val="0"/>
              </a:spcAft>
              <a:buClrTx/>
              <a:buSzTx/>
              <a:buFontTx/>
              <a:buNone/>
              <a:tabLst/>
              <a:defRPr/>
            </a:pPr>
            <a:r>
              <a:rPr kumimoji="0" sz="1800" b="0" i="0" u="none" strike="noStrike" kern="0" cap="none" spc="105" normalizeH="0" baseline="0" noProof="0" dirty="0">
                <a:ln>
                  <a:noFill/>
                </a:ln>
                <a:solidFill>
                  <a:prstClr val="black"/>
                </a:solidFill>
                <a:effectLst/>
                <a:uLnTx/>
                <a:uFillTx/>
                <a:latin typeface="Calibri"/>
                <a:ea typeface="+mn-ea"/>
                <a:cs typeface="Calibri"/>
              </a:rPr>
              <a:t>R.</a:t>
            </a:r>
            <a:r>
              <a:rPr kumimoji="0" sz="1800" b="0" i="0" u="none" strike="noStrike" kern="0" cap="none" spc="-95" normalizeH="0" baseline="0" noProof="0" dirty="0">
                <a:ln>
                  <a:noFill/>
                </a:ln>
                <a:solidFill>
                  <a:prstClr val="black"/>
                </a:solidFill>
                <a:effectLst/>
                <a:uLnTx/>
                <a:uFillTx/>
                <a:latin typeface="Calibri"/>
                <a:ea typeface="+mn-ea"/>
                <a:cs typeface="Calibri"/>
              </a:rPr>
              <a:t> </a:t>
            </a:r>
            <a:r>
              <a:rPr kumimoji="0" sz="1800" b="0" i="0" u="none" strike="noStrike" kern="0" cap="none" spc="80" normalizeH="0" baseline="0" noProof="0" dirty="0">
                <a:ln>
                  <a:noFill/>
                </a:ln>
                <a:solidFill>
                  <a:prstClr val="black"/>
                </a:solidFill>
                <a:effectLst/>
                <a:uLnTx/>
                <a:uFillTx/>
                <a:latin typeface="Calibri"/>
                <a:ea typeface="+mn-ea"/>
                <a:cs typeface="Calibri"/>
              </a:rPr>
              <a:t>Cimino</a:t>
            </a:r>
            <a:r>
              <a:rPr kumimoji="0" sz="1800" b="0" i="0" u="none" strike="noStrike" kern="0" cap="none" spc="-45" normalizeH="0" baseline="0" noProof="0" dirty="0">
                <a:ln>
                  <a:noFill/>
                </a:ln>
                <a:solidFill>
                  <a:prstClr val="black"/>
                </a:solidFill>
                <a:effectLst/>
                <a:uLnTx/>
                <a:uFillTx/>
                <a:latin typeface="Calibri"/>
                <a:ea typeface="+mn-ea"/>
                <a:cs typeface="Calibri"/>
              </a:rPr>
              <a:t> </a:t>
            </a:r>
            <a:r>
              <a:rPr kumimoji="0" sz="1800" b="0" i="0" u="none" strike="noStrike" kern="0" cap="none" spc="-80" normalizeH="0" baseline="0" noProof="0" dirty="0">
                <a:ln>
                  <a:noFill/>
                </a:ln>
                <a:solidFill>
                  <a:prstClr val="black"/>
                </a:solidFill>
                <a:effectLst/>
                <a:uLnTx/>
                <a:uFillTx/>
                <a:latin typeface="Calibri"/>
                <a:ea typeface="+mn-ea"/>
                <a:cs typeface="Calibri"/>
              </a:rPr>
              <a:t>&amp;</a:t>
            </a:r>
            <a:r>
              <a:rPr kumimoji="0" sz="1800" b="0" i="0" u="none" strike="noStrike" kern="0" cap="none" spc="-60" normalizeH="0" baseline="0" noProof="0" dirty="0">
                <a:ln>
                  <a:noFill/>
                </a:ln>
                <a:solidFill>
                  <a:prstClr val="black"/>
                </a:solidFill>
                <a:effectLst/>
                <a:uLnTx/>
                <a:uFillTx/>
                <a:latin typeface="Calibri"/>
                <a:ea typeface="+mn-ea"/>
                <a:cs typeface="Calibri"/>
              </a:rPr>
              <a:t> </a:t>
            </a:r>
            <a:r>
              <a:rPr kumimoji="0" sz="1800" b="0" i="0" u="none" strike="noStrike" kern="0" cap="none" spc="95" normalizeH="0" baseline="0" noProof="0" dirty="0">
                <a:ln>
                  <a:noFill/>
                </a:ln>
                <a:solidFill>
                  <a:prstClr val="black"/>
                </a:solidFill>
                <a:effectLst/>
                <a:uLnTx/>
                <a:uFillTx/>
                <a:latin typeface="Calibri"/>
                <a:ea typeface="+mn-ea"/>
                <a:cs typeface="Calibri"/>
              </a:rPr>
              <a:t>L.</a:t>
            </a:r>
            <a:r>
              <a:rPr kumimoji="0" sz="1800" b="0" i="0" u="none" strike="noStrike" kern="0" cap="none" spc="-40" normalizeH="0" baseline="0" noProof="0" dirty="0">
                <a:ln>
                  <a:noFill/>
                </a:ln>
                <a:solidFill>
                  <a:prstClr val="black"/>
                </a:solidFill>
                <a:effectLst/>
                <a:uLnTx/>
                <a:uFillTx/>
                <a:latin typeface="Calibri"/>
                <a:ea typeface="+mn-ea"/>
                <a:cs typeface="Calibri"/>
              </a:rPr>
              <a:t> </a:t>
            </a:r>
            <a:r>
              <a:rPr kumimoji="0" sz="1800" b="0" i="0" u="none" strike="noStrike" kern="0" cap="none" spc="45" normalizeH="0" baseline="0" noProof="0" dirty="0">
                <a:ln>
                  <a:noFill/>
                </a:ln>
                <a:solidFill>
                  <a:prstClr val="black"/>
                </a:solidFill>
                <a:effectLst/>
                <a:uLnTx/>
                <a:uFillTx/>
                <a:latin typeface="Calibri"/>
                <a:ea typeface="+mn-ea"/>
                <a:cs typeface="Calibri"/>
              </a:rPr>
              <a:t>Smoor</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814"/>
              </a:lnSpc>
              <a:spcBef>
                <a:spcPts val="0"/>
              </a:spcBef>
              <a:spcAft>
                <a:spcPts val="0"/>
              </a:spcAft>
              <a:buClrTx/>
              <a:buSzTx/>
              <a:buFontTx/>
              <a:buNone/>
              <a:tabLst/>
              <a:defRPr/>
            </a:pPr>
            <a:r>
              <a:rPr kumimoji="0" sz="1550" b="0" i="0" u="none" strike="noStrike" kern="0" cap="none" spc="-25" normalizeH="0" baseline="0" noProof="0" dirty="0">
                <a:ln>
                  <a:noFill/>
                </a:ln>
                <a:solidFill>
                  <a:srgbClr val="205F9A"/>
                </a:solidFill>
                <a:effectLst/>
                <a:uLnTx/>
                <a:uFillTx/>
                <a:latin typeface="Times New Roman"/>
                <a:ea typeface="+mn-ea"/>
                <a:cs typeface="Times New Roman"/>
              </a:rPr>
              <a:t>BGR</a:t>
            </a:r>
          </a:p>
        </p:txBody>
      </p:sp>
      <p:sp>
        <p:nvSpPr>
          <p:cNvPr id="7" name="Textfeld 6">
            <a:extLst>
              <a:ext uri="{FF2B5EF4-FFF2-40B4-BE49-F238E27FC236}">
                <a16:creationId xmlns:a16="http://schemas.microsoft.com/office/drawing/2014/main" id="{EE613F6D-FEF5-48A7-9AE0-6127F7AF9B52}"/>
              </a:ext>
            </a:extLst>
          </p:cNvPr>
          <p:cNvSpPr txBox="1"/>
          <p:nvPr/>
        </p:nvSpPr>
        <p:spPr>
          <a:xfrm rot="20301945">
            <a:off x="4478191" y="3124891"/>
            <a:ext cx="6846746" cy="523220"/>
          </a:xfrm>
          <a:prstGeom prst="rect">
            <a:avLst/>
          </a:prstGeom>
          <a:noFill/>
        </p:spPr>
        <p:txBody>
          <a:bodyPr wrap="none" rtlCol="0">
            <a:spAutoFit/>
          </a:bodyPr>
          <a:lstStyle/>
          <a:p>
            <a:r>
              <a:rPr lang="de-DE" sz="2800" dirty="0">
                <a:solidFill>
                  <a:schemeClr val="bg1">
                    <a:lumMod val="65000"/>
                  </a:schemeClr>
                </a:solidFill>
              </a:rPr>
              <a:t>Slide </a:t>
            </a:r>
            <a:r>
              <a:rPr lang="de-DE" sz="2800" dirty="0" err="1">
                <a:solidFill>
                  <a:schemeClr val="bg1">
                    <a:lumMod val="65000"/>
                  </a:schemeClr>
                </a:solidFill>
              </a:rPr>
              <a:t>by</a:t>
            </a:r>
            <a:r>
              <a:rPr lang="de-DE" sz="2800" dirty="0">
                <a:solidFill>
                  <a:schemeClr val="bg1">
                    <a:lumMod val="65000"/>
                  </a:schemeClr>
                </a:solidFill>
              </a:rPr>
              <a:t> BGR Chairs </a:t>
            </a:r>
            <a:r>
              <a:rPr lang="de-DE" sz="2800" dirty="0" err="1">
                <a:solidFill>
                  <a:schemeClr val="bg1">
                    <a:lumMod val="65000"/>
                  </a:schemeClr>
                </a:solidFill>
              </a:rPr>
              <a:t>shown</a:t>
            </a:r>
            <a:r>
              <a:rPr lang="de-DE" sz="2800" dirty="0">
                <a:solidFill>
                  <a:schemeClr val="bg1">
                    <a:lumMod val="65000"/>
                  </a:schemeClr>
                </a:solidFill>
              </a:rPr>
              <a:t> @ Annual Meeting</a:t>
            </a:r>
          </a:p>
        </p:txBody>
      </p:sp>
    </p:spTree>
    <p:extLst>
      <p:ext uri="{BB962C8B-B14F-4D97-AF65-F5344CB8AC3E}">
        <p14:creationId xmlns:p14="http://schemas.microsoft.com/office/powerpoint/2010/main" val="3137844674"/>
      </p:ext>
    </p:extLst>
  </p:cSld>
  <p:clrMapOvr>
    <a:masterClrMapping/>
  </p:clrMapOvr>
</p:sld>
</file>

<file path=ppt/theme/theme1.xml><?xml version="1.0" encoding="utf-8"?>
<a:theme xmlns:a="http://schemas.openxmlformats.org/drawingml/2006/main" name="2_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Breitbild</PresentationFormat>
  <Paragraphs>60</Paragraphs>
  <Slides>12</Slides>
  <Notes>0</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12</vt:i4>
      </vt:variant>
    </vt:vector>
  </HeadingPairs>
  <TitlesOfParts>
    <vt:vector size="22" baseType="lpstr">
      <vt:lpstr>Aptos</vt:lpstr>
      <vt:lpstr>Arial</vt:lpstr>
      <vt:lpstr>Arial Black</vt:lpstr>
      <vt:lpstr>Calibri</vt:lpstr>
      <vt:lpstr>Nimbus Roman No9 L</vt:lpstr>
      <vt:lpstr>Nimbus Sans L</vt:lpstr>
      <vt:lpstr>Times New Roman</vt:lpstr>
      <vt:lpstr>2_Standard</vt:lpstr>
      <vt:lpstr>2_Office Theme</vt:lpstr>
      <vt:lpstr>1_Office Theme</vt:lpstr>
      <vt:lpstr>PowerPoint-Präsentation</vt:lpstr>
      <vt:lpstr>ET Institutions Map</vt:lpstr>
      <vt:lpstr>ET Executive Board</vt:lpstr>
      <vt:lpstr>Bringing together the leadership from ETO, ETC and the ET HC</vt:lpstr>
      <vt:lpstr>Meetings of ETO, ETC and Host Consortia Leadership</vt:lpstr>
      <vt:lpstr>Next ETO-ETC-LHC Meeting</vt:lpstr>
      <vt:lpstr>Next ETO-ETC-LHC Meeting</vt:lpstr>
      <vt:lpstr>At the 10th meeting, ET-BGR has established The ET- Project timeline</vt:lpstr>
      <vt:lpstr>The ET-BGR has established a Site Selection Criteria Working Group</vt:lpstr>
      <vt:lpstr>SiSe Committee</vt:lpstr>
      <vt:lpstr>SiSe Committee</vt:lpstr>
      <vt:lpstr>Monthly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Executive Board</dc:title>
  <dc:creator>Harald Lueck</dc:creator>
  <cp:lastModifiedBy>Harald Lueck</cp:lastModifiedBy>
  <cp:revision>21</cp:revision>
  <dcterms:created xsi:type="dcterms:W3CDTF">2025-12-01T21:08:28Z</dcterms:created>
  <dcterms:modified xsi:type="dcterms:W3CDTF">2025-12-02T15:02:29Z</dcterms:modified>
</cp:coreProperties>
</file>